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7" r:id="rId2"/>
    <p:sldId id="303" r:id="rId3"/>
    <p:sldId id="304" r:id="rId4"/>
    <p:sldId id="305" r:id="rId5"/>
    <p:sldId id="308" r:id="rId6"/>
    <p:sldId id="309" r:id="rId7"/>
    <p:sldId id="310" r:id="rId8"/>
    <p:sldId id="306" r:id="rId9"/>
    <p:sldId id="307" r:id="rId10"/>
    <p:sldId id="311" r:id="rId11"/>
  </p:sldIdLst>
  <p:sldSz cx="20104100" cy="11309350"/>
  <p:notesSz cx="20104100" cy="1130935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ruk Cyr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eoh6SSxCZOYKB56KESQng==" hashData="7yPBpr0uGxTjCsciWEEriqttuUM="/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C0AF"/>
    <a:srgbClr val="C8B19C"/>
    <a:srgbClr val="631320"/>
    <a:srgbClr val="B08E4C"/>
    <a:srgbClr val="800000"/>
    <a:srgbClr val="FEFEFE"/>
    <a:srgbClr val="E9F1F8"/>
    <a:srgbClr val="F4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3"/>
  </p:normalViewPr>
  <p:slideViewPr>
    <p:cSldViewPr>
      <p:cViewPr>
        <p:scale>
          <a:sx n="60" d="100"/>
          <a:sy n="60" d="100"/>
        </p:scale>
        <p:origin x="504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816F9-A3C4-4202-BD75-D5C00D81DF73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3A4CAE93-CD79-4112-A447-18FB4D0878F0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Методические объединения</a:t>
          </a:r>
        </a:p>
      </dgm:t>
    </dgm:pt>
    <dgm:pt modelId="{1FB8C525-C840-4C4F-9644-D50ABEF10080}" type="parTrans" cxnId="{84B76CCD-B7EF-4099-9154-8B009B1C41B5}">
      <dgm:prSet/>
      <dgm:spPr/>
      <dgm:t>
        <a:bodyPr/>
        <a:lstStyle/>
        <a:p>
          <a:endParaRPr lang="ru-RU"/>
        </a:p>
      </dgm:t>
    </dgm:pt>
    <dgm:pt modelId="{0E41203C-4476-44D8-B3B7-536D5084FDD8}" type="sibTrans" cxnId="{84B76CCD-B7EF-4099-9154-8B009B1C41B5}">
      <dgm:prSet/>
      <dgm:spPr/>
      <dgm:t>
        <a:bodyPr/>
        <a:lstStyle/>
        <a:p>
          <a:endParaRPr lang="ru-RU"/>
        </a:p>
      </dgm:t>
    </dgm:pt>
    <dgm:pt modelId="{8FEB2A5A-AB31-437C-831A-D22DBF6DE460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Профессиональные объединения</a:t>
          </a:r>
        </a:p>
      </dgm:t>
    </dgm:pt>
    <dgm:pt modelId="{BC445664-AFE6-4427-8A71-703710250E3F}" type="parTrans" cxnId="{F8B624FA-D431-4A84-A9FE-9775340FF562}">
      <dgm:prSet/>
      <dgm:spPr/>
      <dgm:t>
        <a:bodyPr/>
        <a:lstStyle/>
        <a:p>
          <a:endParaRPr lang="ru-RU"/>
        </a:p>
      </dgm:t>
    </dgm:pt>
    <dgm:pt modelId="{1778B371-45C8-481D-AB6F-03A89B45547E}" type="sibTrans" cxnId="{F8B624FA-D431-4A84-A9FE-9775340FF562}">
      <dgm:prSet/>
      <dgm:spPr/>
      <dgm:t>
        <a:bodyPr/>
        <a:lstStyle/>
        <a:p>
          <a:endParaRPr lang="ru-RU"/>
        </a:p>
      </dgm:t>
    </dgm:pt>
    <dgm:pt modelId="{1C390817-E7B6-45A4-9F61-8D6A0D81BBF3}" type="pres">
      <dgm:prSet presAssocID="{4C8816F9-A3C4-4202-BD75-D5C00D81DF73}" presName="Name0" presStyleCnt="0">
        <dgm:presLayoutVars>
          <dgm:dir/>
          <dgm:animLvl val="lvl"/>
          <dgm:resizeHandles val="exact"/>
        </dgm:presLayoutVars>
      </dgm:prSet>
      <dgm:spPr/>
    </dgm:pt>
    <dgm:pt modelId="{4383C771-A7C2-4F21-998F-270033B44C38}" type="pres">
      <dgm:prSet presAssocID="{3A4CAE93-CD79-4112-A447-18FB4D0878F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E2F2E-F1F7-4ED4-B982-751F70DA0C31}" type="pres">
      <dgm:prSet presAssocID="{0E41203C-4476-44D8-B3B7-536D5084FDD8}" presName="parTxOnlySpace" presStyleCnt="0"/>
      <dgm:spPr/>
    </dgm:pt>
    <dgm:pt modelId="{A64D0A82-932B-428A-BBE7-1EEF7EAC453F}" type="pres">
      <dgm:prSet presAssocID="{8FEB2A5A-AB31-437C-831A-D22DBF6DE46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95374-B0EF-4EC9-BF02-25204547C7BE}" type="presOf" srcId="{8FEB2A5A-AB31-437C-831A-D22DBF6DE460}" destId="{A64D0A82-932B-428A-BBE7-1EEF7EAC453F}" srcOrd="0" destOrd="0" presId="urn:microsoft.com/office/officeart/2005/8/layout/chevron1"/>
    <dgm:cxn modelId="{84B76CCD-B7EF-4099-9154-8B009B1C41B5}" srcId="{4C8816F9-A3C4-4202-BD75-D5C00D81DF73}" destId="{3A4CAE93-CD79-4112-A447-18FB4D0878F0}" srcOrd="0" destOrd="0" parTransId="{1FB8C525-C840-4C4F-9644-D50ABEF10080}" sibTransId="{0E41203C-4476-44D8-B3B7-536D5084FDD8}"/>
    <dgm:cxn modelId="{0A9E9EE3-006C-4649-B410-871A788673A9}" type="presOf" srcId="{4C8816F9-A3C4-4202-BD75-D5C00D81DF73}" destId="{1C390817-E7B6-45A4-9F61-8D6A0D81BBF3}" srcOrd="0" destOrd="0" presId="urn:microsoft.com/office/officeart/2005/8/layout/chevron1"/>
    <dgm:cxn modelId="{8609D379-1D5C-41DC-9F00-EE75B37796A8}" type="presOf" srcId="{3A4CAE93-CD79-4112-A447-18FB4D0878F0}" destId="{4383C771-A7C2-4F21-998F-270033B44C38}" srcOrd="0" destOrd="0" presId="urn:microsoft.com/office/officeart/2005/8/layout/chevron1"/>
    <dgm:cxn modelId="{F8B624FA-D431-4A84-A9FE-9775340FF562}" srcId="{4C8816F9-A3C4-4202-BD75-D5C00D81DF73}" destId="{8FEB2A5A-AB31-437C-831A-D22DBF6DE460}" srcOrd="1" destOrd="0" parTransId="{BC445664-AFE6-4427-8A71-703710250E3F}" sibTransId="{1778B371-45C8-481D-AB6F-03A89B45547E}"/>
    <dgm:cxn modelId="{71282D13-885E-4073-AF75-DA1F332D00D0}" type="presParOf" srcId="{1C390817-E7B6-45A4-9F61-8D6A0D81BBF3}" destId="{4383C771-A7C2-4F21-998F-270033B44C38}" srcOrd="0" destOrd="0" presId="urn:microsoft.com/office/officeart/2005/8/layout/chevron1"/>
    <dgm:cxn modelId="{8F628B4A-99B5-4B16-B0BA-3F223309D056}" type="presParOf" srcId="{1C390817-E7B6-45A4-9F61-8D6A0D81BBF3}" destId="{156E2F2E-F1F7-4ED4-B982-751F70DA0C31}" srcOrd="1" destOrd="0" presId="urn:microsoft.com/office/officeart/2005/8/layout/chevron1"/>
    <dgm:cxn modelId="{876F4859-CC10-4D9A-9473-A977015E1D2C}" type="presParOf" srcId="{1C390817-E7B6-45A4-9F61-8D6A0D81BBF3}" destId="{A64D0A82-932B-428A-BBE7-1EEF7EAC453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5DDAA-795A-4415-8451-AA12BA619FA8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B395F972-3EC0-4C3D-ADAE-E9500D302988}">
      <dgm:prSet phldrT="[Текст]" custT="1"/>
      <dgm:spPr/>
      <dgm:t>
        <a:bodyPr/>
        <a:lstStyle/>
        <a:p>
          <a:r>
            <a:rPr lang="ru-RU" sz="40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Профессиональный рост педагогов</a:t>
          </a:r>
        </a:p>
      </dgm:t>
    </dgm:pt>
    <dgm:pt modelId="{B03928CA-BEB4-4208-B66B-D87F11215AF6}" type="parTrans" cxnId="{4484FE99-287C-4263-9AEB-ECC7DC5B4AF1}">
      <dgm:prSet/>
      <dgm:spPr/>
      <dgm:t>
        <a:bodyPr/>
        <a:lstStyle/>
        <a:p>
          <a:endParaRPr lang="ru-RU"/>
        </a:p>
      </dgm:t>
    </dgm:pt>
    <dgm:pt modelId="{B19D1C92-2D9C-40AE-A543-105D39327646}" type="sibTrans" cxnId="{4484FE99-287C-4263-9AEB-ECC7DC5B4AF1}">
      <dgm:prSet/>
      <dgm:spPr/>
      <dgm:t>
        <a:bodyPr/>
        <a:lstStyle/>
        <a:p>
          <a:endParaRPr lang="ru-RU"/>
        </a:p>
      </dgm:t>
    </dgm:pt>
    <dgm:pt modelId="{770B610A-68F1-44E4-8621-BC281E77270E}">
      <dgm:prSet phldrT="[Текст]" custT="1"/>
      <dgm:spPr/>
      <dgm:t>
        <a:bodyPr/>
        <a:lstStyle/>
        <a:p>
          <a:r>
            <a:rPr lang="ru-RU" sz="40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Педагогический дизайн</a:t>
          </a:r>
        </a:p>
      </dgm:t>
    </dgm:pt>
    <dgm:pt modelId="{F64A8DE5-145A-407D-A7D2-49D11A376E63}" type="parTrans" cxnId="{34C39AD4-C031-4009-896E-E65BE905B357}">
      <dgm:prSet/>
      <dgm:spPr/>
      <dgm:t>
        <a:bodyPr/>
        <a:lstStyle/>
        <a:p>
          <a:endParaRPr lang="ru-RU"/>
        </a:p>
      </dgm:t>
    </dgm:pt>
    <dgm:pt modelId="{8A5669E5-385E-442E-9FEB-0093F55C85F4}" type="sibTrans" cxnId="{34C39AD4-C031-4009-896E-E65BE905B357}">
      <dgm:prSet/>
      <dgm:spPr/>
      <dgm:t>
        <a:bodyPr/>
        <a:lstStyle/>
        <a:p>
          <a:endParaRPr lang="ru-RU"/>
        </a:p>
      </dgm:t>
    </dgm:pt>
    <dgm:pt modelId="{6F22BFE7-6CED-4062-BE80-743FDAE4A83F}">
      <dgm:prSet phldrT="[Текст]" custT="1"/>
      <dgm:spPr/>
      <dgm:t>
        <a:bodyPr/>
        <a:lstStyle/>
        <a:p>
          <a:r>
            <a:rPr lang="ru-RU" sz="40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Проектная деятельность</a:t>
          </a:r>
        </a:p>
      </dgm:t>
    </dgm:pt>
    <dgm:pt modelId="{76E80413-029C-4F74-BACA-578A0A3365BF}" type="parTrans" cxnId="{B75D391D-72CB-4F35-9010-B99D79F87F6B}">
      <dgm:prSet/>
      <dgm:spPr/>
      <dgm:t>
        <a:bodyPr/>
        <a:lstStyle/>
        <a:p>
          <a:endParaRPr lang="ru-RU"/>
        </a:p>
      </dgm:t>
    </dgm:pt>
    <dgm:pt modelId="{6A858381-EE3D-4F59-976D-E71363B8F9A0}" type="sibTrans" cxnId="{B75D391D-72CB-4F35-9010-B99D79F87F6B}">
      <dgm:prSet/>
      <dgm:spPr/>
      <dgm:t>
        <a:bodyPr/>
        <a:lstStyle/>
        <a:p>
          <a:endParaRPr lang="ru-RU"/>
        </a:p>
      </dgm:t>
    </dgm:pt>
    <dgm:pt modelId="{5AA20B85-9967-4DCA-8ADE-BEC3D094BB04}">
      <dgm:prSet custT="1"/>
      <dgm:spPr/>
      <dgm:t>
        <a:bodyPr/>
        <a:lstStyle/>
        <a:p>
          <a:r>
            <a:rPr lang="ru-RU" sz="40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Цифровая трансформация</a:t>
          </a:r>
        </a:p>
      </dgm:t>
    </dgm:pt>
    <dgm:pt modelId="{FEE15373-5CD5-4780-BF6C-80E9F963CEEC}" type="parTrans" cxnId="{A6A9689A-B75C-4B65-AF67-D85B7205FABC}">
      <dgm:prSet/>
      <dgm:spPr/>
      <dgm:t>
        <a:bodyPr/>
        <a:lstStyle/>
        <a:p>
          <a:endParaRPr lang="ru-RU"/>
        </a:p>
      </dgm:t>
    </dgm:pt>
    <dgm:pt modelId="{C8517EB5-ED42-4A41-B569-E061E71EADD7}" type="sibTrans" cxnId="{A6A9689A-B75C-4B65-AF67-D85B7205FABC}">
      <dgm:prSet/>
      <dgm:spPr/>
      <dgm:t>
        <a:bodyPr/>
        <a:lstStyle/>
        <a:p>
          <a:endParaRPr lang="ru-RU"/>
        </a:p>
      </dgm:t>
    </dgm:pt>
    <dgm:pt modelId="{FC18B958-30BC-486C-8151-A9CC57909E8A}" type="pres">
      <dgm:prSet presAssocID="{DB85DDAA-795A-4415-8451-AA12BA619FA8}" presName="compositeShape" presStyleCnt="0">
        <dgm:presLayoutVars>
          <dgm:dir/>
          <dgm:resizeHandles/>
        </dgm:presLayoutVars>
      </dgm:prSet>
      <dgm:spPr/>
    </dgm:pt>
    <dgm:pt modelId="{7CEA255D-FC28-43F9-AD9F-96847C9863A1}" type="pres">
      <dgm:prSet presAssocID="{DB85DDAA-795A-4415-8451-AA12BA619FA8}" presName="pyramid" presStyleLbl="node1" presStyleIdx="0" presStyleCnt="1"/>
      <dgm:spPr>
        <a:solidFill>
          <a:schemeClr val="bg2">
            <a:lumMod val="50000"/>
          </a:schemeClr>
        </a:solidFill>
      </dgm:spPr>
    </dgm:pt>
    <dgm:pt modelId="{A9EEC755-36C9-4593-8C02-6BE530D2E625}" type="pres">
      <dgm:prSet presAssocID="{DB85DDAA-795A-4415-8451-AA12BA619FA8}" presName="theList" presStyleCnt="0"/>
      <dgm:spPr/>
    </dgm:pt>
    <dgm:pt modelId="{D9AFD230-77F2-444B-A749-C24929997028}" type="pres">
      <dgm:prSet presAssocID="{B395F972-3EC0-4C3D-ADAE-E9500D30298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B7DEF-657A-4E31-A39C-E836387283FC}" type="pres">
      <dgm:prSet presAssocID="{B395F972-3EC0-4C3D-ADAE-E9500D302988}" presName="aSpace" presStyleCnt="0"/>
      <dgm:spPr/>
    </dgm:pt>
    <dgm:pt modelId="{71ED84EF-F4F7-4C9C-BB41-4C9BDC3CD541}" type="pres">
      <dgm:prSet presAssocID="{770B610A-68F1-44E4-8621-BC281E77270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01324-91E9-4263-82F3-FC6B8939E02F}" type="pres">
      <dgm:prSet presAssocID="{770B610A-68F1-44E4-8621-BC281E77270E}" presName="aSpace" presStyleCnt="0"/>
      <dgm:spPr/>
    </dgm:pt>
    <dgm:pt modelId="{E465F7CF-0647-4A8A-A08B-78960634306B}" type="pres">
      <dgm:prSet presAssocID="{6F22BFE7-6CED-4062-BE80-743FDAE4A83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C90C5-CCE0-4DDF-8D52-75953CEEFEE5}" type="pres">
      <dgm:prSet presAssocID="{6F22BFE7-6CED-4062-BE80-743FDAE4A83F}" presName="aSpace" presStyleCnt="0"/>
      <dgm:spPr/>
    </dgm:pt>
    <dgm:pt modelId="{6E618B76-D9C5-4665-96A8-59D166BC7891}" type="pres">
      <dgm:prSet presAssocID="{5AA20B85-9967-4DCA-8ADE-BEC3D094BB0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932E7-928D-4901-A2EC-397946416B7B}" type="pres">
      <dgm:prSet presAssocID="{5AA20B85-9967-4DCA-8ADE-BEC3D094BB04}" presName="aSpace" presStyleCnt="0"/>
      <dgm:spPr/>
    </dgm:pt>
  </dgm:ptLst>
  <dgm:cxnLst>
    <dgm:cxn modelId="{8005F29D-3706-40CA-BF08-A2E67EFAEAE4}" type="presOf" srcId="{B395F972-3EC0-4C3D-ADAE-E9500D302988}" destId="{D9AFD230-77F2-444B-A749-C24929997028}" srcOrd="0" destOrd="0" presId="urn:microsoft.com/office/officeart/2005/8/layout/pyramid2"/>
    <dgm:cxn modelId="{34C39AD4-C031-4009-896E-E65BE905B357}" srcId="{DB85DDAA-795A-4415-8451-AA12BA619FA8}" destId="{770B610A-68F1-44E4-8621-BC281E77270E}" srcOrd="1" destOrd="0" parTransId="{F64A8DE5-145A-407D-A7D2-49D11A376E63}" sibTransId="{8A5669E5-385E-442E-9FEB-0093F55C85F4}"/>
    <dgm:cxn modelId="{1D487FD2-42A5-42E8-870A-1A220C3833C3}" type="presOf" srcId="{6F22BFE7-6CED-4062-BE80-743FDAE4A83F}" destId="{E465F7CF-0647-4A8A-A08B-78960634306B}" srcOrd="0" destOrd="0" presId="urn:microsoft.com/office/officeart/2005/8/layout/pyramid2"/>
    <dgm:cxn modelId="{4484FE99-287C-4263-9AEB-ECC7DC5B4AF1}" srcId="{DB85DDAA-795A-4415-8451-AA12BA619FA8}" destId="{B395F972-3EC0-4C3D-ADAE-E9500D302988}" srcOrd="0" destOrd="0" parTransId="{B03928CA-BEB4-4208-B66B-D87F11215AF6}" sibTransId="{B19D1C92-2D9C-40AE-A543-105D39327646}"/>
    <dgm:cxn modelId="{A6A9689A-B75C-4B65-AF67-D85B7205FABC}" srcId="{DB85DDAA-795A-4415-8451-AA12BA619FA8}" destId="{5AA20B85-9967-4DCA-8ADE-BEC3D094BB04}" srcOrd="3" destOrd="0" parTransId="{FEE15373-5CD5-4780-BF6C-80E9F963CEEC}" sibTransId="{C8517EB5-ED42-4A41-B569-E061E71EADD7}"/>
    <dgm:cxn modelId="{1616FF42-6407-49A2-A0B1-2015834C393F}" type="presOf" srcId="{DB85DDAA-795A-4415-8451-AA12BA619FA8}" destId="{FC18B958-30BC-486C-8151-A9CC57909E8A}" srcOrd="0" destOrd="0" presId="urn:microsoft.com/office/officeart/2005/8/layout/pyramid2"/>
    <dgm:cxn modelId="{B75D391D-72CB-4F35-9010-B99D79F87F6B}" srcId="{DB85DDAA-795A-4415-8451-AA12BA619FA8}" destId="{6F22BFE7-6CED-4062-BE80-743FDAE4A83F}" srcOrd="2" destOrd="0" parTransId="{76E80413-029C-4F74-BACA-578A0A3365BF}" sibTransId="{6A858381-EE3D-4F59-976D-E71363B8F9A0}"/>
    <dgm:cxn modelId="{4CA41013-5C2F-4376-B6EC-919369A183E4}" type="presOf" srcId="{5AA20B85-9967-4DCA-8ADE-BEC3D094BB04}" destId="{6E618B76-D9C5-4665-96A8-59D166BC7891}" srcOrd="0" destOrd="0" presId="urn:microsoft.com/office/officeart/2005/8/layout/pyramid2"/>
    <dgm:cxn modelId="{73CF333C-E36F-467D-A6E9-7F73344D5EA2}" type="presOf" srcId="{770B610A-68F1-44E4-8621-BC281E77270E}" destId="{71ED84EF-F4F7-4C9C-BB41-4C9BDC3CD541}" srcOrd="0" destOrd="0" presId="urn:microsoft.com/office/officeart/2005/8/layout/pyramid2"/>
    <dgm:cxn modelId="{208CC2FE-3B96-484B-9522-5C1A7FF912AA}" type="presParOf" srcId="{FC18B958-30BC-486C-8151-A9CC57909E8A}" destId="{7CEA255D-FC28-43F9-AD9F-96847C9863A1}" srcOrd="0" destOrd="0" presId="urn:microsoft.com/office/officeart/2005/8/layout/pyramid2"/>
    <dgm:cxn modelId="{E4270857-8DB4-4B67-A0B7-FC60BDBF5635}" type="presParOf" srcId="{FC18B958-30BC-486C-8151-A9CC57909E8A}" destId="{A9EEC755-36C9-4593-8C02-6BE530D2E625}" srcOrd="1" destOrd="0" presId="urn:microsoft.com/office/officeart/2005/8/layout/pyramid2"/>
    <dgm:cxn modelId="{4A180757-3574-4BCC-A6A6-0D6B7E55E200}" type="presParOf" srcId="{A9EEC755-36C9-4593-8C02-6BE530D2E625}" destId="{D9AFD230-77F2-444B-A749-C24929997028}" srcOrd="0" destOrd="0" presId="urn:microsoft.com/office/officeart/2005/8/layout/pyramid2"/>
    <dgm:cxn modelId="{3B48524D-C6DE-4E16-93FB-9228B75F368A}" type="presParOf" srcId="{A9EEC755-36C9-4593-8C02-6BE530D2E625}" destId="{6B5B7DEF-657A-4E31-A39C-E836387283FC}" srcOrd="1" destOrd="0" presId="urn:microsoft.com/office/officeart/2005/8/layout/pyramid2"/>
    <dgm:cxn modelId="{86316B40-4BF1-423F-B87A-B3821149C865}" type="presParOf" srcId="{A9EEC755-36C9-4593-8C02-6BE530D2E625}" destId="{71ED84EF-F4F7-4C9C-BB41-4C9BDC3CD541}" srcOrd="2" destOrd="0" presId="urn:microsoft.com/office/officeart/2005/8/layout/pyramid2"/>
    <dgm:cxn modelId="{A72380B0-55DF-495A-9C68-E8B0998C1CFC}" type="presParOf" srcId="{A9EEC755-36C9-4593-8C02-6BE530D2E625}" destId="{70A01324-91E9-4263-82F3-FC6B8939E02F}" srcOrd="3" destOrd="0" presId="urn:microsoft.com/office/officeart/2005/8/layout/pyramid2"/>
    <dgm:cxn modelId="{9A06756C-34B2-4E5C-8019-91CF826819FD}" type="presParOf" srcId="{A9EEC755-36C9-4593-8C02-6BE530D2E625}" destId="{E465F7CF-0647-4A8A-A08B-78960634306B}" srcOrd="4" destOrd="0" presId="urn:microsoft.com/office/officeart/2005/8/layout/pyramid2"/>
    <dgm:cxn modelId="{89E0AE67-1D28-46AC-BCFD-2F5AED65418F}" type="presParOf" srcId="{A9EEC755-36C9-4593-8C02-6BE530D2E625}" destId="{FD1C90C5-CCE0-4DDF-8D52-75953CEEFEE5}" srcOrd="5" destOrd="0" presId="urn:microsoft.com/office/officeart/2005/8/layout/pyramid2"/>
    <dgm:cxn modelId="{ADC213C3-7DFD-40B5-999D-571B0A3C92F3}" type="presParOf" srcId="{A9EEC755-36C9-4593-8C02-6BE530D2E625}" destId="{6E618B76-D9C5-4665-96A8-59D166BC7891}" srcOrd="6" destOrd="0" presId="urn:microsoft.com/office/officeart/2005/8/layout/pyramid2"/>
    <dgm:cxn modelId="{CC5FC5AC-FFDA-4C89-8178-BFB39FADCF87}" type="presParOf" srcId="{A9EEC755-36C9-4593-8C02-6BE530D2E625}" destId="{79B932E7-928D-4901-A2EC-397946416B7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3C771-A7C2-4F21-998F-270033B44C38}">
      <dsp:nvSpPr>
        <dsp:cNvPr id="0" name=""/>
        <dsp:cNvSpPr/>
      </dsp:nvSpPr>
      <dsp:spPr>
        <a:xfrm>
          <a:off x="13157" y="2583510"/>
          <a:ext cx="7865016" cy="3146006"/>
        </a:xfrm>
        <a:prstGeom prst="chevron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Методические объединения</a:t>
          </a:r>
        </a:p>
      </dsp:txBody>
      <dsp:txXfrm>
        <a:off x="1586160" y="2583510"/>
        <a:ext cx="4719010" cy="3146006"/>
      </dsp:txXfrm>
    </dsp:sp>
    <dsp:sp modelId="{A64D0A82-932B-428A-BBE7-1EEF7EAC453F}">
      <dsp:nvSpPr>
        <dsp:cNvPr id="0" name=""/>
        <dsp:cNvSpPr/>
      </dsp:nvSpPr>
      <dsp:spPr>
        <a:xfrm>
          <a:off x="7091672" y="2583510"/>
          <a:ext cx="7865016" cy="3146006"/>
        </a:xfrm>
        <a:prstGeom prst="chevron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Профессиональные объединения</a:t>
          </a:r>
        </a:p>
      </dsp:txBody>
      <dsp:txXfrm>
        <a:off x="8664675" y="2583510"/>
        <a:ext cx="4719010" cy="3146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A255D-FC28-43F9-AD9F-96847C9863A1}">
      <dsp:nvSpPr>
        <dsp:cNvPr id="0" name=""/>
        <dsp:cNvSpPr/>
      </dsp:nvSpPr>
      <dsp:spPr>
        <a:xfrm>
          <a:off x="1037101" y="0"/>
          <a:ext cx="7734229" cy="7734229"/>
        </a:xfrm>
        <a:prstGeom prst="triangl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FD230-77F2-444B-A749-C24929997028}">
      <dsp:nvSpPr>
        <dsp:cNvPr id="0" name=""/>
        <dsp:cNvSpPr/>
      </dsp:nvSpPr>
      <dsp:spPr>
        <a:xfrm>
          <a:off x="4904215" y="774178"/>
          <a:ext cx="5027248" cy="13746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Профессиональный рост педагогов</a:t>
          </a:r>
        </a:p>
      </dsp:txBody>
      <dsp:txXfrm>
        <a:off x="4971319" y="841282"/>
        <a:ext cx="4893040" cy="1240430"/>
      </dsp:txXfrm>
    </dsp:sp>
    <dsp:sp modelId="{71ED84EF-F4F7-4C9C-BB41-4C9BDC3CD541}">
      <dsp:nvSpPr>
        <dsp:cNvPr id="0" name=""/>
        <dsp:cNvSpPr/>
      </dsp:nvSpPr>
      <dsp:spPr>
        <a:xfrm>
          <a:off x="4904215" y="2320646"/>
          <a:ext cx="5027248" cy="13746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Педагогический дизайн</a:t>
          </a:r>
        </a:p>
      </dsp:txBody>
      <dsp:txXfrm>
        <a:off x="4971319" y="2387750"/>
        <a:ext cx="4893040" cy="1240430"/>
      </dsp:txXfrm>
    </dsp:sp>
    <dsp:sp modelId="{E465F7CF-0647-4A8A-A08B-78960634306B}">
      <dsp:nvSpPr>
        <dsp:cNvPr id="0" name=""/>
        <dsp:cNvSpPr/>
      </dsp:nvSpPr>
      <dsp:spPr>
        <a:xfrm>
          <a:off x="4904215" y="3867114"/>
          <a:ext cx="5027248" cy="13746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Проектная деятельность</a:t>
          </a:r>
        </a:p>
      </dsp:txBody>
      <dsp:txXfrm>
        <a:off x="4971319" y="3934218"/>
        <a:ext cx="4893040" cy="1240430"/>
      </dsp:txXfrm>
    </dsp:sp>
    <dsp:sp modelId="{6E618B76-D9C5-4665-96A8-59D166BC7891}">
      <dsp:nvSpPr>
        <dsp:cNvPr id="0" name=""/>
        <dsp:cNvSpPr/>
      </dsp:nvSpPr>
      <dsp:spPr>
        <a:xfrm>
          <a:off x="4904215" y="5413582"/>
          <a:ext cx="5027248" cy="13746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solidFill>
                <a:schemeClr val="bg2">
                  <a:lumMod val="25000"/>
                </a:schemeClr>
              </a:solidFill>
              <a:latin typeface="Druk Cyr" charset="-52"/>
            </a:rPr>
            <a:t>Цифровая трансформация</a:t>
          </a:r>
        </a:p>
      </dsp:txBody>
      <dsp:txXfrm>
        <a:off x="4971319" y="5480686"/>
        <a:ext cx="4893040" cy="124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101610"/>
            <a:ext cx="20104100" cy="11410960"/>
            <a:chOff x="0" y="-60326"/>
            <a:chExt cx="20104100" cy="11377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83" b="9586"/>
            <a:stretch/>
          </p:blipFill>
          <p:spPr>
            <a:xfrm>
              <a:off x="0" y="15875"/>
              <a:ext cx="20104100" cy="1130132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13" r="62508" b="32377"/>
            <a:stretch/>
          </p:blipFill>
          <p:spPr>
            <a:xfrm flipH="1">
              <a:off x="12566650" y="-60326"/>
              <a:ext cx="7537450" cy="6705601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26194" r="23505" b="46276"/>
          <a:stretch/>
        </p:blipFill>
        <p:spPr>
          <a:xfrm>
            <a:off x="9738252" y="6639191"/>
            <a:ext cx="3591854" cy="19110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850" y="224996"/>
            <a:ext cx="19050000" cy="10763679"/>
          </a:xfrm>
          <a:prstGeom prst="rect">
            <a:avLst/>
          </a:prstGeom>
          <a:noFill/>
          <a:ln w="38100">
            <a:solidFill>
              <a:srgbClr val="B5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A53E7-93E5-4CC4-B375-1F0EE2F4E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07" y="1873870"/>
            <a:ext cx="17088486" cy="4308872"/>
          </a:xfrm>
        </p:spPr>
        <p:txBody>
          <a:bodyPr/>
          <a:lstStyle/>
          <a:p>
            <a:pPr algn="ctr"/>
            <a:r>
              <a:rPr lang="ru-RU" sz="8000" dirty="0">
                <a:latin typeface="Druk Cyr" charset="-52"/>
              </a:rPr>
              <a:t>Совершенствование профессионального мастерства учителя</a:t>
            </a:r>
            <a:br>
              <a:rPr lang="ru-RU" sz="8000" dirty="0">
                <a:latin typeface="Druk Cyr" charset="-52"/>
              </a:rPr>
            </a:br>
            <a:r>
              <a:rPr lang="ru-RU" sz="8000" dirty="0">
                <a:latin typeface="Druk Cyr" charset="-52"/>
              </a:rPr>
              <a:t>в МБОУ Лицей № 113</a:t>
            </a:r>
            <a:r>
              <a:rPr lang="ru-RU" dirty="0">
                <a:latin typeface="Druk Cyr" charset="-52"/>
              </a:rPr>
              <a:t/>
            </a:r>
            <a:br>
              <a:rPr lang="ru-RU" dirty="0">
                <a:latin typeface="Druk Cyr" charset="-52"/>
              </a:rPr>
            </a:br>
            <a:r>
              <a:rPr lang="ru-RU" sz="4000" dirty="0">
                <a:latin typeface="Druk Cyr" charset="-52"/>
              </a:rPr>
              <a:t/>
            </a:r>
            <a:br>
              <a:rPr lang="ru-RU" sz="4000" dirty="0">
                <a:latin typeface="Druk Cyr" charset="-52"/>
              </a:rPr>
            </a:br>
            <a:r>
              <a:rPr lang="ru-RU" sz="4000" dirty="0" err="1">
                <a:latin typeface="Druk Cyr" charset="-52"/>
              </a:rPr>
              <a:t>Гулец</a:t>
            </a:r>
            <a:r>
              <a:rPr lang="ru-RU" sz="4000" dirty="0">
                <a:latin typeface="Druk Cyr" charset="-52"/>
              </a:rPr>
              <a:t> Ирина Владимировна,</a:t>
            </a:r>
            <a:br>
              <a:rPr lang="ru-RU" sz="4000" dirty="0">
                <a:latin typeface="Druk Cyr" charset="-52"/>
              </a:rPr>
            </a:br>
            <a:r>
              <a:rPr lang="ru-RU" sz="4000" dirty="0">
                <a:latin typeface="Druk Cyr" charset="-52"/>
              </a:rPr>
              <a:t>заместитель директора по научно-методической работе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8A4CF20A-35F3-478B-BD3A-03398DA35FA4}"/>
              </a:ext>
            </a:extLst>
          </p:cNvPr>
          <p:cNvSpPr txBox="1">
            <a:spLocks/>
          </p:cNvSpPr>
          <p:nvPr/>
        </p:nvSpPr>
        <p:spPr>
          <a:xfrm>
            <a:off x="1507807" y="350451"/>
            <a:ext cx="170884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/>
            <a:r>
              <a:rPr lang="ru-RU" sz="3600" kern="0" dirty="0"/>
              <a:t>Муниципальное бюджетное общеобразовательное учреждение города Новосибирска «Лицей № 113»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AB5961-AE75-4E62-975A-D5EDFEAA6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8607680"/>
            <a:ext cx="2030939" cy="20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26194" r="23505" b="28190"/>
          <a:stretch/>
        </p:blipFill>
        <p:spPr>
          <a:xfrm>
            <a:off x="17900650" y="458478"/>
            <a:ext cx="1392930" cy="12279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CAF51E-E841-4E17-AFDE-FC865C346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450" y="833937"/>
            <a:ext cx="86868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A4EE77-499D-448F-A93C-FEC294DD4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50" y="762466"/>
            <a:ext cx="13076662" cy="8163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6745D6-7834-44AD-9689-FD0DBC917CC9}"/>
              </a:ext>
            </a:extLst>
          </p:cNvPr>
          <p:cNvSpPr txBox="1"/>
          <p:nvPr/>
        </p:nvSpPr>
        <p:spPr>
          <a:xfrm>
            <a:off x="5022850" y="8400972"/>
            <a:ext cx="9829800" cy="98488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Жан-Марк Коте, футуристическая открытка 1899 г.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3058CE-880E-4A9F-A9B8-763C7980D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041" y="396783"/>
            <a:ext cx="121320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38C3F-CD95-44ED-886A-FA480104FB0C}"/>
              </a:ext>
            </a:extLst>
          </p:cNvPr>
          <p:cNvSpPr txBox="1"/>
          <p:nvPr/>
        </p:nvSpPr>
        <p:spPr>
          <a:xfrm>
            <a:off x="1468963" y="383223"/>
            <a:ext cx="1653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Совершенствование профессионального мастерства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784043-37A7-4F9C-8CF5-6C4F611D6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3874" y="2797175"/>
            <a:ext cx="6688751" cy="5714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126FAD-CC0A-4451-8E92-B6B41989A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2830" y="420679"/>
            <a:ext cx="121320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1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38C3F-CD95-44ED-886A-FA480104FB0C}"/>
              </a:ext>
            </a:extLst>
          </p:cNvPr>
          <p:cNvSpPr txBox="1"/>
          <p:nvPr/>
        </p:nvSpPr>
        <p:spPr>
          <a:xfrm>
            <a:off x="1468963" y="383223"/>
            <a:ext cx="1653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Преобразование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A37162D-2BBF-4C8A-AA95-5B7635C2D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334583"/>
              </p:ext>
            </p:extLst>
          </p:nvPr>
        </p:nvGraphicFramePr>
        <p:xfrm>
          <a:off x="3036074" y="1532647"/>
          <a:ext cx="14969846" cy="831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06047D-8A59-4C64-B659-98B9B64A08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99180" y="383223"/>
            <a:ext cx="121320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6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38C3F-CD95-44ED-886A-FA480104FB0C}"/>
              </a:ext>
            </a:extLst>
          </p:cNvPr>
          <p:cNvSpPr txBox="1"/>
          <p:nvPr/>
        </p:nvSpPr>
        <p:spPr>
          <a:xfrm>
            <a:off x="1468963" y="383223"/>
            <a:ext cx="1653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Проектный офис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C1DF6E-941B-419B-94AB-F5EBC4933779}"/>
              </a:ext>
            </a:extLst>
          </p:cNvPr>
          <p:cNvSpPr txBox="1"/>
          <p:nvPr/>
        </p:nvSpPr>
        <p:spPr>
          <a:xfrm>
            <a:off x="2010828" y="3247758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Организационная структура, предназначенная для научно-методической поддержки за счет внедрения единой методологии, стандартов, процедур и шаблонов, консультационного сопровождения педагогов, планирования и координации собственной деятельности ОО.</a:t>
            </a:r>
            <a:endParaRPr lang="ru-RU" sz="4800" dirty="0">
              <a:solidFill>
                <a:schemeClr val="bg2">
                  <a:lumMod val="25000"/>
                </a:schemeClr>
              </a:solidFill>
              <a:effectLst/>
              <a:latin typeface="Druk Cyr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F9F408B-70F9-405A-8D5F-39B22812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08" y="2480661"/>
            <a:ext cx="7719834" cy="63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075D03-8E6C-42F3-B545-9C5172776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0851" y="396783"/>
            <a:ext cx="121320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38C3F-CD95-44ED-886A-FA480104FB0C}"/>
              </a:ext>
            </a:extLst>
          </p:cNvPr>
          <p:cNvSpPr txBox="1"/>
          <p:nvPr/>
        </p:nvSpPr>
        <p:spPr>
          <a:xfrm>
            <a:off x="1468963" y="383223"/>
            <a:ext cx="1653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Направления проектных офисов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7D49D088-D4B7-4E35-916A-5A98EDA00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559286"/>
              </p:ext>
            </p:extLst>
          </p:nvPr>
        </p:nvGraphicFramePr>
        <p:xfrm>
          <a:off x="4565650" y="1829773"/>
          <a:ext cx="10968566" cy="773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529746-8115-44B2-AB2C-0F42230598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99180" y="400626"/>
            <a:ext cx="121320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26194" r="23505" b="28190"/>
          <a:stretch/>
        </p:blipFill>
        <p:spPr>
          <a:xfrm>
            <a:off x="18361735" y="395704"/>
            <a:ext cx="1211430" cy="10679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45B76B8-7326-41B0-BAB1-5A5DF9BB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60924"/>
            <a:ext cx="16002000" cy="94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5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26194" r="23505" b="28190"/>
          <a:stretch/>
        </p:blipFill>
        <p:spPr>
          <a:xfrm>
            <a:off x="17980484" y="458478"/>
            <a:ext cx="1313095" cy="11575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38C3F-CD95-44ED-886A-FA480104FB0C}"/>
              </a:ext>
            </a:extLst>
          </p:cNvPr>
          <p:cNvSpPr txBox="1"/>
          <p:nvPr/>
        </p:nvSpPr>
        <p:spPr>
          <a:xfrm>
            <a:off x="1468963" y="383223"/>
            <a:ext cx="1653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Наставничество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9B8299-E6E1-4980-B547-5848116F2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1450" y="2416175"/>
            <a:ext cx="9753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6288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0850" y="224996"/>
            <a:ext cx="19354800" cy="9620679"/>
          </a:xfrm>
          <a:prstGeom prst="rect">
            <a:avLst/>
          </a:prstGeom>
          <a:noFill/>
          <a:ln w="38100">
            <a:solidFill>
              <a:srgbClr val="D3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26194" r="23505" b="28190"/>
          <a:stretch/>
        </p:blipFill>
        <p:spPr>
          <a:xfrm>
            <a:off x="17980484" y="458478"/>
            <a:ext cx="1313095" cy="11575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431A8-3067-4CDF-A139-ABE04130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7943558"/>
            <a:ext cx="1883827" cy="190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38C3F-CD95-44ED-886A-FA480104FB0C}"/>
              </a:ext>
            </a:extLst>
          </p:cNvPr>
          <p:cNvSpPr txBox="1"/>
          <p:nvPr/>
        </p:nvSpPr>
        <p:spPr>
          <a:xfrm>
            <a:off x="1468963" y="383223"/>
            <a:ext cx="16536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Корпоративная программа по сохранению и укреплению здоровья работников</a:t>
            </a:r>
          </a:p>
          <a:p>
            <a:pPr algn="ctr"/>
            <a:r>
              <a:rPr lang="ru-RU" sz="6000" dirty="0">
                <a:solidFill>
                  <a:schemeClr val="bg2">
                    <a:lumMod val="25000"/>
                  </a:schemeClr>
                </a:solidFill>
                <a:latin typeface="Druk Cyr" charset="-52"/>
              </a:rPr>
              <a:t>«Наше здоровье в наших руках»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E20BBF-DE07-4167-B231-2A0865A2E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377" y="3749675"/>
            <a:ext cx="7924800" cy="529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533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91</Words>
  <Application>Microsoft Office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Druk Cyr</vt:lpstr>
      <vt:lpstr>Office Theme</vt:lpstr>
      <vt:lpstr>Совершенствование профессионального мастерства учителя в МБОУ Лицей № 113  Гулец Ирина Владимировна, заместитель директора по научно-методической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1</dc:creator>
  <cp:lastModifiedBy>Богомолов Иван Сергеевич</cp:lastModifiedBy>
  <cp:revision>71</cp:revision>
  <dcterms:created xsi:type="dcterms:W3CDTF">2023-01-13T17:17:54Z</dcterms:created>
  <dcterms:modified xsi:type="dcterms:W3CDTF">2023-10-26T09:45:37Z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