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65" r:id="rId3"/>
    <p:sldId id="264" r:id="rId4"/>
    <p:sldId id="263" r:id="rId5"/>
    <p:sldId id="262" r:id="rId6"/>
    <p:sldId id="266" r:id="rId7"/>
  </p:sldIdLst>
  <p:sldSz cx="9144000" cy="6858000" type="screen4x3"/>
  <p:notesSz cx="6808788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5B106E36-FD25-4E2D-B0AA-010F637433A0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учитель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начальных классов МБОУ СОШ № 137 Корякина О.А</a:t>
            </a:r>
            <a:r>
              <a:rPr lang="ru-RU" dirty="0"/>
              <a:t>.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892696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«Роль экскурсий в начальной школе»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8446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467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64088" y="1196752"/>
            <a:ext cx="331236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Посещение экскурсии в НГАУ вызвало «море» позитивных эмоций у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обучающихся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начальной школы.</a:t>
            </a:r>
          </a:p>
        </p:txBody>
      </p:sp>
      <p:pic>
        <p:nvPicPr>
          <p:cNvPr id="4" name="Picture 4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124744"/>
            <a:ext cx="4824536" cy="46085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2293142678126">
            <a:hlinkClick r:id="" action="ppaction://media"/>
            <a:extLst>
              <a:ext uri="{FF2B5EF4-FFF2-40B4-BE49-F238E27FC236}">
                <a16:creationId xmlns="" xmlns:a16="http://schemas.microsoft.com/office/drawing/2014/main" id="{3C8EEFF3-FEE3-4F16-877A-04C394C8E140}"/>
              </a:ext>
            </a:extLst>
          </p:cNvPr>
          <p:cNvPicPr>
            <a:picLocks noGrp="1" noChangeAspect="1"/>
          </p:cNvPicPr>
          <p:nvPr>
            <p:ph sz="quarter"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75656" y="0"/>
            <a:ext cx="6151612" cy="68580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8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144</TotalTime>
  <Words>32</Words>
  <Application>Microsoft Office PowerPoint</Application>
  <PresentationFormat>Экран (4:3)</PresentationFormat>
  <Paragraphs>3</Paragraphs>
  <Slides>6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Обычная</vt:lpstr>
      <vt:lpstr>«Роль экскурсий в начальной школе»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Интеграция агротетехнологического</dc:title>
  <dc:creator>User</dc:creator>
  <cp:lastModifiedBy>Каминская ЮС</cp:lastModifiedBy>
  <cp:revision>5</cp:revision>
  <cp:lastPrinted>2026-03-19T00:43:24Z</cp:lastPrinted>
  <dcterms:created xsi:type="dcterms:W3CDTF">2026-03-17T07:44:52Z</dcterms:created>
  <dcterms:modified xsi:type="dcterms:W3CDTF">2026-10-08T06:22:38Z</dcterms:modified>
</cp:coreProperties>
</file>