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59" r:id="rId6"/>
  </p:sldIdLst>
  <p:sldSz cx="9144000" cy="5143500" type="screen16x9"/>
  <p:notesSz cx="6858000" cy="9144000"/>
  <p:embeddedFontLst>
    <p:embeddedFont>
      <p:font typeface="Nunito" charset="-52"/>
      <p:regular r:id="rId8"/>
      <p:bold r:id="rId9"/>
      <p:italic r:id="rId10"/>
      <p:boldItalic r:id="rId11"/>
    </p:embeddedFont>
    <p:embeddedFont>
      <p:font typeface="Calibri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634" y="-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c8a29877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c8a29877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c8a29877cb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c8a29877cb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c8a29877cb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c8a29877cb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Обнаружение витамина С в соке</a:t>
            </a:r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/>
              <a:t>Работу выполнила </a:t>
            </a:r>
            <a:endParaRPr lang="en-US" sz="1400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 smtClean="0"/>
              <a:t>Ковалёва </a:t>
            </a:r>
            <a:r>
              <a:rPr lang="ru" sz="1400" dirty="0"/>
              <a:t>Светлана 8Б класса </a:t>
            </a:r>
            <a:endParaRPr lang="en-US" sz="1400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 smtClean="0"/>
              <a:t>МАОУ </a:t>
            </a:r>
            <a:r>
              <a:rPr lang="ru" sz="1400" dirty="0"/>
              <a:t>ОЦ “Новые грани”</a:t>
            </a:r>
            <a:endParaRPr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>
            <a:spLocks noGrp="1"/>
          </p:cNvSpPr>
          <p:nvPr>
            <p:ph type="title"/>
          </p:nvPr>
        </p:nvSpPr>
        <p:spPr>
          <a:xfrm>
            <a:off x="819150" y="210725"/>
            <a:ext cx="7505700" cy="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.</a:t>
            </a: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body" idx="1"/>
          </p:nvPr>
        </p:nvSpPr>
        <p:spPr>
          <a:xfrm>
            <a:off x="398050" y="265350"/>
            <a:ext cx="8184300" cy="4612800"/>
          </a:xfrm>
          <a:prstGeom prst="rect">
            <a:avLst/>
          </a:prstGeom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/>
              <a:t>Что такое витамин?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/>
              <a:t>Витамин- это различные неорагнические вещества.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/>
              <a:t>Витамин С против гриппа!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/>
              <a:t>Витамин С увеличивает активность лейкоцитов и лимфоцитов, которые поглощают и разрушают бактерии, вирусы, тем самым повышая сопротивляемость организма к инфекционным и другим заболеваемостям. 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/>
              <a:t>Обнаружение витамина С в соке основано на его способности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/>
              <a:t>обесцвечивать раствор йода.</a:t>
            </a:r>
            <a:endParaRPr sz="15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500"/>
              <a:t>Если сок содержит витамин С то сок обесцвечивается.</a:t>
            </a:r>
            <a:endParaRPr sz="1500"/>
          </a:p>
        </p:txBody>
      </p:sp>
      <p:pic>
        <p:nvPicPr>
          <p:cNvPr id="136" name="Google Shape;13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1075" y="2513200"/>
            <a:ext cx="2603774" cy="210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5"/>
          <p:cNvSpPr txBox="1">
            <a:spLocks noGrp="1"/>
          </p:cNvSpPr>
          <p:nvPr>
            <p:ph type="title"/>
          </p:nvPr>
        </p:nvSpPr>
        <p:spPr>
          <a:xfrm>
            <a:off x="241950" y="195125"/>
            <a:ext cx="8679300" cy="6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ход работы</a:t>
            </a:r>
            <a:endParaRPr/>
          </a:p>
        </p:txBody>
      </p:sp>
      <p:sp>
        <p:nvSpPr>
          <p:cNvPr id="142" name="Google Shape;142;p15"/>
          <p:cNvSpPr txBox="1">
            <a:spLocks noGrp="1"/>
          </p:cNvSpPr>
          <p:nvPr>
            <p:ph type="body" idx="1"/>
          </p:nvPr>
        </p:nvSpPr>
        <p:spPr>
          <a:xfrm>
            <a:off x="241950" y="889925"/>
            <a:ext cx="8632500" cy="41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1) Приготовление крахмального клейстера. Смешиваем крахмальный клейстер с спиртовым (медицинским) раствором йода.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2)Разлитие в пробирки разные виды сока: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1 пробирка- сок из магазина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200" dirty="0"/>
              <a:t>2 пробирка- разведенный сок из магазина 1:2</a:t>
            </a:r>
            <a:endParaRPr sz="12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3 пробирка- сок яблочный свежевыжатый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4 пробирка- сок лимона свежевыжатый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43" name="Google Shape;14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7100" y="1412700"/>
            <a:ext cx="1272226" cy="112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2700" y="1443923"/>
            <a:ext cx="1443924" cy="112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60700" y="1502650"/>
            <a:ext cx="3220744" cy="2725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21636" y="1387226"/>
            <a:ext cx="1397100" cy="174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5400" y="1805095"/>
            <a:ext cx="7505700" cy="2448000"/>
          </a:xfrm>
        </p:spPr>
        <p:txBody>
          <a:bodyPr/>
          <a:lstStyle/>
          <a:p>
            <a:pPr marL="0" lvl="0" indent="0">
              <a:spcBef>
                <a:spcPts val="1200"/>
              </a:spcBef>
              <a:buNone/>
            </a:pPr>
            <a:r>
              <a:rPr lang="ru-RU" dirty="0" smtClean="0"/>
              <a:t>1 пробирка- сок из магазина 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ru-RU" sz="1200" dirty="0" smtClean="0"/>
              <a:t>2 пробирка- разведенный сок из магазина 1:2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ru-RU" dirty="0" smtClean="0"/>
              <a:t>3 пробирка- сок яблочный </a:t>
            </a:r>
            <a:r>
              <a:rPr lang="ru-RU" dirty="0" err="1" smtClean="0"/>
              <a:t>свежевыжатый</a:t>
            </a:r>
            <a:r>
              <a:rPr lang="ru-RU" dirty="0" smtClean="0"/>
              <a:t> </a:t>
            </a:r>
          </a:p>
          <a:p>
            <a:pPr marL="0" lvl="0" indent="0">
              <a:spcBef>
                <a:spcPts val="1200"/>
              </a:spcBef>
              <a:buNone/>
            </a:pPr>
            <a:r>
              <a:rPr lang="ru-RU" dirty="0" smtClean="0"/>
              <a:t>4 пробирка- сок лимона </a:t>
            </a:r>
            <a:r>
              <a:rPr lang="ru-RU" dirty="0" err="1" smtClean="0"/>
              <a:t>свежевыжатый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pic>
        <p:nvPicPr>
          <p:cNvPr id="4" name="Google Shape;14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684926" y="440012"/>
            <a:ext cx="2970936" cy="219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4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6657" y="2770701"/>
            <a:ext cx="2884826" cy="212397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704708" y="831974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/>
              <a:t>По 5 капель приготовленного раствора йода добавьте в каждую пробирку. 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Вывод</a:t>
            </a:r>
            <a:endParaRPr/>
          </a:p>
        </p:txBody>
      </p:sp>
      <p:sp>
        <p:nvSpPr>
          <p:cNvPr id="154" name="Google Shape;154;p16"/>
          <p:cNvSpPr txBox="1">
            <a:spLocks noGrp="1"/>
          </p:cNvSpPr>
          <p:nvPr>
            <p:ph type="body" idx="1"/>
          </p:nvPr>
        </p:nvSpPr>
        <p:spPr>
          <a:xfrm>
            <a:off x="564767" y="1861022"/>
            <a:ext cx="8042967" cy="24565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ru" sz="1800" dirty="0"/>
              <a:t>В свежевыжатых соках </a:t>
            </a:r>
            <a:r>
              <a:rPr lang="ru" sz="1800" dirty="0" smtClean="0"/>
              <a:t>лимона и яблока больше </a:t>
            </a:r>
            <a:r>
              <a:rPr lang="ru" sz="1800" dirty="0"/>
              <a:t>витамина С чем в магазинном</a:t>
            </a:r>
            <a:r>
              <a:rPr lang="ru" sz="1800" dirty="0" smtClean="0"/>
              <a:t>. Так как </a:t>
            </a:r>
            <a:r>
              <a:rPr lang="ru-RU" sz="1800" dirty="0" smtClean="0"/>
              <a:t>в</a:t>
            </a:r>
            <a:r>
              <a:rPr lang="ru-RU" sz="1800" dirty="0" smtClean="0"/>
              <a:t> промышленных соках витамин C может быть частично разрушен </a:t>
            </a:r>
            <a:r>
              <a:rPr lang="ru-RU" sz="1800" dirty="0" smtClean="0"/>
              <a:t>при обработке</a:t>
            </a:r>
            <a:r>
              <a:rPr lang="ru-RU" sz="1800" dirty="0" smtClean="0"/>
              <a:t> и хранении.</a:t>
            </a: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Office PowerPoint</Application>
  <PresentationFormat>Экран (16:9)</PresentationFormat>
  <Paragraphs>29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Nunito</vt:lpstr>
      <vt:lpstr>Calibri</vt:lpstr>
      <vt:lpstr>Shift</vt:lpstr>
      <vt:lpstr>Обнаружение витамина С в соке</vt:lpstr>
      <vt:lpstr>.</vt:lpstr>
      <vt:lpstr>ход работы</vt:lpstr>
      <vt:lpstr>Слайд 4</vt:lpstr>
      <vt:lpstr>Вывод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Обнаружение витамина С в соке</dc:title>
  <cp:lastModifiedBy>User</cp:lastModifiedBy>
  <cp:revision>1</cp:revision>
  <dcterms:modified xsi:type="dcterms:W3CDTF">2026-02-19T06:14:06Z</dcterms:modified>
</cp:coreProperties>
</file>