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1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B009-74A2-4B65-B638-D49BFBC10465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D885A-66F5-42AE-AF9F-E7D68FE8E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1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2D12B38-FDEA-408A-BC19-6B7E5090B7A2}" type="slidenum">
              <a:rPr lang="en-US" altLang="ru-RU" smtClean="0">
                <a:latin typeface="Arial" panose="020B0604020202020204" pitchFamily="34" charset="0"/>
              </a:rPr>
              <a:pPr/>
              <a:t>3</a:t>
            </a:fld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121C2-A532-478E-90A0-DA027E28A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D9104A-D4A1-42D7-8D3F-9BA305972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618D1-18FC-487C-B45C-EA977176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9176D-783D-4635-8EFD-D89F3092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C1755-40D1-42B8-85DD-B25E124C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F897D-2756-4EA8-92DB-1D75C134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3B2B90-B5CE-435A-994A-81BA9F576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855A2-B4C3-4D0C-B2CA-2A4C5186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E63AF-A38A-4686-9F06-A34B68E2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83901-0A58-4821-BE72-6BBB4D36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1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33D024-EE87-4680-B34D-3A8B17C1B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BCEFC2-D82A-4C97-8F51-5743E288E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154235-B98A-4598-8E5F-1D9CA5B5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4EE9E-9483-48FE-BC0A-F531C1B2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4ED32B-C05D-4DC7-9070-838C31C0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4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8614-910F-4804-91B5-50E01B3B42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30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3648D-06A0-4BB6-9B70-A9B59E8F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8D3EC-4C78-44E6-9F93-4253637A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A77BE-170E-4978-8AF2-72B389BE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F33D1-F540-44C6-9AE7-2DED7B65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1542C-812D-43E3-B203-C3D173D5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5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1E418-C1D8-48A4-A41D-33A1F4ED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31F4D-8C71-45C9-A928-412FB74D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DB32B-2DB2-4671-96A9-64791C92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8BBBE-D39A-4BEB-B833-7D0B70B6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9B8BA-C95A-4EE9-88C5-A066DEC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1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90649-7A0B-4C6F-8547-996D49B4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91593-894D-46C1-AD3E-CDFED6F87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20534-36B2-4A69-AF91-FCE2E0FD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355804-29D9-4826-96B1-F5CB0E5E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138A9C-7DF6-41BC-872B-263E73FC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56786D-1F80-4B7E-9A9B-8DEA0AD5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4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6E05F-6E66-407F-8B88-E9FBC4DA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DCD74-7AA3-4097-B112-41075FC27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C5A23-3A37-4E64-B60F-5BB8B9DD0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415250-40DD-4BA3-A828-0E941E21A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299B68-C370-41BF-A0B1-988CC1ED0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5D5B21-2DA1-422B-902E-91F9AB2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126E2A-A52A-40FB-8465-F1ADCCCA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76C3C4-8180-4BB6-8C58-591292BA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3C242-DCE1-4A74-8DA7-40310FD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9BDD86-B180-41C1-8518-5996C9EA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027695-3107-4EBB-9454-FB47EA8A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8A2D43-05F0-4906-8C1C-363157F7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4FF34F-C525-4D53-9BF6-4328FC27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C22000-C2D0-4A5D-9188-A1BF5D3F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EC177B-B63C-412C-8FC1-F754ECFA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C9714-D45F-4E4D-8F56-3939809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78EE1-03BD-44B2-994B-0607B76E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B1D86-7418-404B-9D3D-9A31F0535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5473E-A561-47B1-8CAD-E1313DD1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BB28AC-7424-400D-9E4D-80D43D3E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CA48E-682C-44B3-A553-93CFECE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8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D5C82-13C2-4EAE-A7F2-907CC043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998EB0-6B40-444E-903C-798DD4E88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5C215E-49B1-4AD6-8726-168F374EE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1599F-DA6E-461D-B069-6685AA33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48A7A-C314-4C51-BF18-1CFDF74F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820F38-C6C4-49E6-99D4-2F58050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AEA26-DAF9-4ABA-8422-052CB292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A75DF-36E8-4088-8621-5833EE4AF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91EDF-ACF2-4B35-9A33-D13FDA96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8A91-7D05-44EB-AD92-F445476A4A10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0751C9-FCA4-4984-BC1D-DF99846F8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B0C29-9B6E-4110-9F81-5DBF9475D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BE4AA5-9171-4D70-BD40-C2CDDAFCABD1}"/>
              </a:ext>
            </a:extLst>
          </p:cNvPr>
          <p:cNvSpPr txBox="1">
            <a:spLocks/>
          </p:cNvSpPr>
          <p:nvPr/>
        </p:nvSpPr>
        <p:spPr>
          <a:xfrm>
            <a:off x="1641000" y="4077072"/>
            <a:ext cx="841564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 smtClean="0">
                <a:latin typeface="Myriad Pro" panose="020B0503030403020204" pitchFamily="34" charset="0"/>
                <a:cs typeface="Arial" panose="020B0604020202020204" pitchFamily="34" charset="0"/>
              </a:rPr>
              <a:t>Школа тренерских компетенций</a:t>
            </a:r>
            <a:endParaRPr lang="ru-RU" sz="56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053C385-39B0-4818-AB52-F4748BBFC52F}"/>
              </a:ext>
            </a:extLst>
          </p:cNvPr>
          <p:cNvSpPr txBox="1">
            <a:spLocks/>
          </p:cNvSpPr>
          <p:nvPr/>
        </p:nvSpPr>
        <p:spPr>
          <a:xfrm>
            <a:off x="7086000" y="5589240"/>
            <a:ext cx="477064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err="1" smtClean="0">
                <a:latin typeface="Myriad Pro" panose="020B0503030403020204" pitchFamily="34" charset="0"/>
                <a:cs typeface="Arial" panose="020B0604020202020204" pitchFamily="34" charset="0"/>
              </a:rPr>
              <a:t>Оберемок</a:t>
            </a:r>
            <a:r>
              <a:rPr lang="ru-RU" sz="2400" dirty="0" smtClean="0">
                <a:latin typeface="Myriad Pro" panose="020B0503030403020204" pitchFamily="34" charset="0"/>
                <a:cs typeface="Arial" panose="020B0604020202020204" pitchFamily="34" charset="0"/>
              </a:rPr>
              <a:t> С.М.</a:t>
            </a:r>
            <a:endParaRPr lang="ru-RU" sz="2400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dirty="0">
                <a:latin typeface="Myriad Pro" panose="020B0503030403020204" pitchFamily="34" charset="0"/>
                <a:cs typeface="Arial" panose="020B0604020202020204" pitchFamily="34" charset="0"/>
              </a:rPr>
              <a:t>э</a:t>
            </a:r>
            <a:r>
              <a:rPr lang="ru-RU" sz="2400" dirty="0" smtClean="0">
                <a:latin typeface="Myriad Pro" panose="020B0503030403020204" pitchFamily="34" charset="0"/>
                <a:cs typeface="Arial" panose="020B0604020202020204" pitchFamily="34" charset="0"/>
              </a:rPr>
              <a:t>ксперт МАУ ДПО «НИСО»</a:t>
            </a:r>
            <a:endParaRPr lang="ru-RU" sz="24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1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"/>
            <a:ext cx="8640763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9514" y="115889"/>
            <a:ext cx="6948487" cy="649287"/>
          </a:xfrm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Comic Sans MS" panose="030F0702030302020204" pitchFamily="66" charset="0"/>
              </a:rPr>
              <a:t>Категории людей, усваивающих материал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21038" y="1052513"/>
            <a:ext cx="7123112" cy="568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Новаторы –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2, 5%. Любящие риск, с нестандартным мышлением, открыты,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готовы сразу начать делать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Усваивающие материал рано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-  15 % («рано включаются»), открыты, имеют деловой подход к принятию решений, думают абстрактно. Лидеры мнения, уважаемые.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Раннее большинство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–35% обдумывающие, не лидеры мнения. Усваивают материал немного раньше среднего уровня,  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Позднее большинство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– 35% , скептики, им надо, чтобы убрали весь риск и неопределенность. Учатся из-за экономической необходимости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Сопротивляющиеся (отстающие) 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- 15%, ссылки на множество традиций,  обстоятельств как на причины их действий. Узкий кругозор. 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33376"/>
            <a:ext cx="15192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8768" y="1179000"/>
            <a:ext cx="6987681" cy="5274188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63750" y="260350"/>
          <a:ext cx="8135938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938">
                  <a:extLst>
                    <a:ext uri="{9D8B030D-6E8A-4147-A177-3AD203B41FA5}">
                      <a16:colId xmlns:a16="http://schemas.microsoft.com/office/drawing/2014/main" val="337597323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Школа тренерских компетенций</a:t>
                      </a:r>
                      <a:endParaRPr lang="ru-RU" sz="1800" dirty="0"/>
                    </a:p>
                  </a:txBody>
                  <a:tcPr marL="91429" marR="91429" marT="45694" marB="45694"/>
                </a:tc>
                <a:extLst>
                  <a:ext uri="{0D108BD9-81ED-4DB2-BD59-A6C34878D82A}">
                    <a16:rowId xmlns:a16="http://schemas.microsoft.com/office/drawing/2014/main" val="52045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3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000" y="260350"/>
            <a:ext cx="9495000" cy="5759450"/>
          </a:xfrm>
        </p:spPr>
        <p:txBody>
          <a:bodyPr/>
          <a:lstStyle/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Концепция: 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Актуализация, систематизация, приращение знаний и опыта в области обучения взрослых</a:t>
            </a:r>
          </a:p>
          <a:p>
            <a:pPr>
              <a:defRPr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00" y="2754000"/>
            <a:ext cx="16557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81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0350"/>
            <a:ext cx="6554788" cy="9525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Правила и регламент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Группа 166"/>
          <p:cNvGrpSpPr>
            <a:grpSpLocks noChangeAspect="1"/>
          </p:cNvGrpSpPr>
          <p:nvPr/>
        </p:nvGrpSpPr>
        <p:grpSpPr>
          <a:xfrm>
            <a:off x="2819067" y="1559526"/>
            <a:ext cx="938495" cy="918395"/>
            <a:chOff x="1417102" y="2958836"/>
            <a:chExt cx="2420615" cy="2330282"/>
          </a:xfrm>
          <a:solidFill>
            <a:schemeClr val="tx2"/>
          </a:solidFill>
        </p:grpSpPr>
        <p:grpSp>
          <p:nvGrpSpPr>
            <p:cNvPr id="107" name="Группа 114"/>
            <p:cNvGrpSpPr/>
            <p:nvPr/>
          </p:nvGrpSpPr>
          <p:grpSpPr>
            <a:xfrm>
              <a:off x="1726604" y="2958836"/>
              <a:ext cx="1801613" cy="768893"/>
              <a:chOff x="1726604" y="2958836"/>
              <a:chExt cx="1801613" cy="768893"/>
            </a:xfrm>
            <a:grpFill/>
          </p:grpSpPr>
          <p:grpSp>
            <p:nvGrpSpPr>
              <p:cNvPr id="152" name="Группа 53"/>
              <p:cNvGrpSpPr>
                <a:grpSpLocks noChangeAspect="1"/>
              </p:cNvGrpSpPr>
              <p:nvPr/>
            </p:nvGrpSpPr>
            <p:grpSpPr>
              <a:xfrm>
                <a:off x="1726604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68" name="Овал 167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69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53" name="Группа 56"/>
              <p:cNvGrpSpPr>
                <a:grpSpLocks noChangeAspect="1"/>
              </p:cNvGrpSpPr>
              <p:nvPr/>
            </p:nvGrpSpPr>
            <p:grpSpPr>
              <a:xfrm>
                <a:off x="2036106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66" name="Овал 165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67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54" name="Группа 59"/>
              <p:cNvGrpSpPr>
                <a:grpSpLocks noChangeAspect="1"/>
              </p:cNvGrpSpPr>
              <p:nvPr/>
            </p:nvGrpSpPr>
            <p:grpSpPr>
              <a:xfrm>
                <a:off x="2345608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64" name="Овал 163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65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55" name="Группа 62"/>
              <p:cNvGrpSpPr>
                <a:grpSpLocks noChangeAspect="1"/>
              </p:cNvGrpSpPr>
              <p:nvPr/>
            </p:nvGrpSpPr>
            <p:grpSpPr>
              <a:xfrm>
                <a:off x="2655110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62" name="Овал 161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63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56" name="Группа 65"/>
              <p:cNvGrpSpPr>
                <a:grpSpLocks noChangeAspect="1"/>
              </p:cNvGrpSpPr>
              <p:nvPr/>
            </p:nvGrpSpPr>
            <p:grpSpPr>
              <a:xfrm>
                <a:off x="2964612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61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57" name="Группа 112"/>
              <p:cNvGrpSpPr/>
              <p:nvPr/>
            </p:nvGrpSpPr>
            <p:grpSpPr>
              <a:xfrm>
                <a:off x="3274114" y="2958836"/>
                <a:ext cx="254103" cy="768893"/>
                <a:chOff x="3295582" y="2968707"/>
                <a:chExt cx="254103" cy="768893"/>
              </a:xfrm>
              <a:grpFill/>
            </p:grpSpPr>
            <p:sp>
              <p:nvSpPr>
                <p:cNvPr id="158" name="Овал 157"/>
                <p:cNvSpPr/>
                <p:nvPr/>
              </p:nvSpPr>
              <p:spPr>
                <a:xfrm>
                  <a:off x="3366012" y="2968707"/>
                  <a:ext cx="110390" cy="12142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59" name="Скругленный прямоугольник 51"/>
                <p:cNvSpPr/>
                <p:nvPr/>
              </p:nvSpPr>
              <p:spPr>
                <a:xfrm>
                  <a:off x="3295582" y="3107802"/>
                  <a:ext cx="254103" cy="62979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</p:grpSp>
        <p:grpSp>
          <p:nvGrpSpPr>
            <p:cNvPr id="108" name="Группа 115"/>
            <p:cNvGrpSpPr/>
            <p:nvPr/>
          </p:nvGrpSpPr>
          <p:grpSpPr>
            <a:xfrm>
              <a:off x="1417102" y="3739530"/>
              <a:ext cx="2420615" cy="768893"/>
              <a:chOff x="1417102" y="2958836"/>
              <a:chExt cx="2420615" cy="768893"/>
            </a:xfrm>
            <a:grpFill/>
          </p:grpSpPr>
          <p:grpSp>
            <p:nvGrpSpPr>
              <p:cNvPr id="128" name="Группа 116"/>
              <p:cNvGrpSpPr>
                <a:grpSpLocks noChangeAspect="1"/>
              </p:cNvGrpSpPr>
              <p:nvPr/>
            </p:nvGrpSpPr>
            <p:grpSpPr>
              <a:xfrm>
                <a:off x="1417102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50" name="Овал 149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51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29" name="Группа 117"/>
              <p:cNvGrpSpPr>
                <a:grpSpLocks noChangeAspect="1"/>
              </p:cNvGrpSpPr>
              <p:nvPr/>
            </p:nvGrpSpPr>
            <p:grpSpPr>
              <a:xfrm>
                <a:off x="1726604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48" name="Овал 147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49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30" name="Группа 118"/>
              <p:cNvGrpSpPr>
                <a:grpSpLocks noChangeAspect="1"/>
              </p:cNvGrpSpPr>
              <p:nvPr/>
            </p:nvGrpSpPr>
            <p:grpSpPr>
              <a:xfrm>
                <a:off x="2036106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46" name="Овал 145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47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31" name="Группа 119"/>
              <p:cNvGrpSpPr>
                <a:grpSpLocks noChangeAspect="1"/>
              </p:cNvGrpSpPr>
              <p:nvPr/>
            </p:nvGrpSpPr>
            <p:grpSpPr>
              <a:xfrm>
                <a:off x="2345608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45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32" name="Группа 120"/>
              <p:cNvGrpSpPr>
                <a:grpSpLocks noChangeAspect="1"/>
              </p:cNvGrpSpPr>
              <p:nvPr/>
            </p:nvGrpSpPr>
            <p:grpSpPr>
              <a:xfrm>
                <a:off x="2655110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42" name="Овал 141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43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33" name="Группа 121"/>
              <p:cNvGrpSpPr>
                <a:grpSpLocks noChangeAspect="1"/>
              </p:cNvGrpSpPr>
              <p:nvPr/>
            </p:nvGrpSpPr>
            <p:grpSpPr>
              <a:xfrm>
                <a:off x="2964612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40" name="Овал 139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41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34" name="Группа 122"/>
              <p:cNvGrpSpPr/>
              <p:nvPr/>
            </p:nvGrpSpPr>
            <p:grpSpPr>
              <a:xfrm>
                <a:off x="3274114" y="2958836"/>
                <a:ext cx="254103" cy="768893"/>
                <a:chOff x="3295582" y="2968707"/>
                <a:chExt cx="254103" cy="768893"/>
              </a:xfrm>
              <a:grpFill/>
            </p:grpSpPr>
            <p:sp>
              <p:nvSpPr>
                <p:cNvPr id="138" name="Овал 137"/>
                <p:cNvSpPr/>
                <p:nvPr/>
              </p:nvSpPr>
              <p:spPr>
                <a:xfrm>
                  <a:off x="3366012" y="2968707"/>
                  <a:ext cx="110390" cy="12142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39" name="Скругленный прямоугольник 51"/>
                <p:cNvSpPr/>
                <p:nvPr/>
              </p:nvSpPr>
              <p:spPr>
                <a:xfrm>
                  <a:off x="3295582" y="3107802"/>
                  <a:ext cx="254103" cy="62979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35" name="Группа 123"/>
              <p:cNvGrpSpPr/>
              <p:nvPr/>
            </p:nvGrpSpPr>
            <p:grpSpPr>
              <a:xfrm>
                <a:off x="3583614" y="2958836"/>
                <a:ext cx="254103" cy="768893"/>
                <a:chOff x="3583614" y="2968707"/>
                <a:chExt cx="254103" cy="768893"/>
              </a:xfrm>
              <a:grpFill/>
            </p:grpSpPr>
            <p:sp>
              <p:nvSpPr>
                <p:cNvPr id="136" name="Овал 135"/>
                <p:cNvSpPr/>
                <p:nvPr/>
              </p:nvSpPr>
              <p:spPr>
                <a:xfrm>
                  <a:off x="3654044" y="2968707"/>
                  <a:ext cx="110390" cy="12142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37" name="Скругленный прямоугольник 51"/>
                <p:cNvSpPr/>
                <p:nvPr/>
              </p:nvSpPr>
              <p:spPr>
                <a:xfrm>
                  <a:off x="3583614" y="3107802"/>
                  <a:ext cx="254103" cy="62979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</p:grpSp>
        <p:grpSp>
          <p:nvGrpSpPr>
            <p:cNvPr id="109" name="Группа 140"/>
            <p:cNvGrpSpPr/>
            <p:nvPr/>
          </p:nvGrpSpPr>
          <p:grpSpPr>
            <a:xfrm>
              <a:off x="1726604" y="4520225"/>
              <a:ext cx="1801613" cy="768893"/>
              <a:chOff x="1726604" y="2958836"/>
              <a:chExt cx="1801613" cy="768893"/>
            </a:xfrm>
            <a:grpFill/>
          </p:grpSpPr>
          <p:grpSp>
            <p:nvGrpSpPr>
              <p:cNvPr id="110" name="Группа 142"/>
              <p:cNvGrpSpPr>
                <a:grpSpLocks noChangeAspect="1"/>
              </p:cNvGrpSpPr>
              <p:nvPr/>
            </p:nvGrpSpPr>
            <p:grpSpPr>
              <a:xfrm>
                <a:off x="1726604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26" name="Овал 125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27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11" name="Группа 143"/>
              <p:cNvGrpSpPr>
                <a:grpSpLocks noChangeAspect="1"/>
              </p:cNvGrpSpPr>
              <p:nvPr/>
            </p:nvGrpSpPr>
            <p:grpSpPr>
              <a:xfrm>
                <a:off x="2036106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24" name="Овал 123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25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12" name="Группа 144"/>
              <p:cNvGrpSpPr>
                <a:grpSpLocks noChangeAspect="1"/>
              </p:cNvGrpSpPr>
              <p:nvPr/>
            </p:nvGrpSpPr>
            <p:grpSpPr>
              <a:xfrm>
                <a:off x="2345608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22" name="Овал 121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23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13" name="Группа 145"/>
              <p:cNvGrpSpPr>
                <a:grpSpLocks noChangeAspect="1"/>
              </p:cNvGrpSpPr>
              <p:nvPr/>
            </p:nvGrpSpPr>
            <p:grpSpPr>
              <a:xfrm>
                <a:off x="2655110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20" name="Овал 119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21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14" name="Группа 146"/>
              <p:cNvGrpSpPr>
                <a:grpSpLocks noChangeAspect="1"/>
              </p:cNvGrpSpPr>
              <p:nvPr/>
            </p:nvGrpSpPr>
            <p:grpSpPr>
              <a:xfrm>
                <a:off x="2964612" y="2958836"/>
                <a:ext cx="254103" cy="768893"/>
                <a:chOff x="1943099" y="2742024"/>
                <a:chExt cx="828675" cy="2507492"/>
              </a:xfrm>
              <a:grpFill/>
            </p:grpSpPr>
            <p:sp>
              <p:nvSpPr>
                <p:cNvPr id="118" name="Овал 117"/>
                <p:cNvSpPr/>
                <p:nvPr/>
              </p:nvSpPr>
              <p:spPr>
                <a:xfrm>
                  <a:off x="2172785" y="2742024"/>
                  <a:ext cx="360000" cy="39600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19" name="Скругленный прямоугольник 51"/>
                <p:cNvSpPr/>
                <p:nvPr/>
              </p:nvSpPr>
              <p:spPr>
                <a:xfrm>
                  <a:off x="1943099" y="3195638"/>
                  <a:ext cx="828675" cy="205387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  <p:grpSp>
            <p:nvGrpSpPr>
              <p:cNvPr id="115" name="Группа 147"/>
              <p:cNvGrpSpPr/>
              <p:nvPr/>
            </p:nvGrpSpPr>
            <p:grpSpPr>
              <a:xfrm>
                <a:off x="3274114" y="2958836"/>
                <a:ext cx="254103" cy="768893"/>
                <a:chOff x="3295582" y="2968707"/>
                <a:chExt cx="254103" cy="768893"/>
              </a:xfrm>
              <a:grpFill/>
            </p:grpSpPr>
            <p:sp>
              <p:nvSpPr>
                <p:cNvPr id="116" name="Овал 115"/>
                <p:cNvSpPr/>
                <p:nvPr/>
              </p:nvSpPr>
              <p:spPr>
                <a:xfrm>
                  <a:off x="3366012" y="2968707"/>
                  <a:ext cx="110390" cy="12142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sp>
              <p:nvSpPr>
                <p:cNvPr id="117" name="Скругленный прямоугольник 51"/>
                <p:cNvSpPr/>
                <p:nvPr/>
              </p:nvSpPr>
              <p:spPr>
                <a:xfrm>
                  <a:off x="3295582" y="3107802"/>
                  <a:ext cx="254103" cy="629798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8675" h="2053878">
                      <a:moveTo>
                        <a:pt x="4763" y="169867"/>
                      </a:moveTo>
                      <a:cubicBezTo>
                        <a:pt x="4763" y="76052"/>
                        <a:pt x="80815" y="0"/>
                        <a:pt x="174630" y="0"/>
                      </a:cubicBezTo>
                      <a:lnTo>
                        <a:pt x="654046" y="0"/>
                      </a:lnTo>
                      <a:cubicBezTo>
                        <a:pt x="747861" y="0"/>
                        <a:pt x="823913" y="76052"/>
                        <a:pt x="823913" y="169867"/>
                      </a:cubicBezTo>
                      <a:cubicBezTo>
                        <a:pt x="825500" y="445171"/>
                        <a:pt x="827088" y="720475"/>
                        <a:pt x="828675" y="995779"/>
                      </a:cubicBezTo>
                      <a:cubicBezTo>
                        <a:pt x="809625" y="1127806"/>
                        <a:pt x="667281" y="1086907"/>
                        <a:pt x="676276" y="1004887"/>
                      </a:cubicBezTo>
                      <a:cubicBezTo>
                        <a:pt x="660402" y="868293"/>
                        <a:pt x="669926" y="500855"/>
                        <a:pt x="666751" y="290512"/>
                      </a:cubicBezTo>
                      <a:cubicBezTo>
                        <a:pt x="658814" y="280194"/>
                        <a:pt x="656169" y="283562"/>
                        <a:pt x="633414" y="290512"/>
                      </a:cubicBezTo>
                      <a:cubicBezTo>
                        <a:pt x="629709" y="559399"/>
                        <a:pt x="634203" y="1810964"/>
                        <a:pt x="625471" y="1984795"/>
                      </a:cubicBezTo>
                      <a:cubicBezTo>
                        <a:pt x="633410" y="2052194"/>
                        <a:pt x="443972" y="2100860"/>
                        <a:pt x="442914" y="1952624"/>
                      </a:cubicBezTo>
                      <a:cubicBezTo>
                        <a:pt x="437093" y="1723425"/>
                        <a:pt x="442913" y="1153318"/>
                        <a:pt x="438151" y="962025"/>
                      </a:cubicBezTo>
                      <a:cubicBezTo>
                        <a:pt x="383119" y="963807"/>
                        <a:pt x="415397" y="973330"/>
                        <a:pt x="385764" y="976311"/>
                      </a:cubicBezTo>
                      <a:cubicBezTo>
                        <a:pt x="387351" y="1281111"/>
                        <a:pt x="388938" y="1795460"/>
                        <a:pt x="385763" y="1962149"/>
                      </a:cubicBezTo>
                      <a:cubicBezTo>
                        <a:pt x="382061" y="2076061"/>
                        <a:pt x="278344" y="2051859"/>
                        <a:pt x="241305" y="2051471"/>
                      </a:cubicBezTo>
                      <a:cubicBezTo>
                        <a:pt x="204640" y="1994321"/>
                        <a:pt x="204787" y="2032569"/>
                        <a:pt x="200025" y="1905417"/>
                      </a:cubicBezTo>
                      <a:cubicBezTo>
                        <a:pt x="192350" y="1750830"/>
                        <a:pt x="203995" y="446950"/>
                        <a:pt x="195264" y="300037"/>
                      </a:cubicBezTo>
                      <a:cubicBezTo>
                        <a:pt x="191295" y="296793"/>
                        <a:pt x="159545" y="301625"/>
                        <a:pt x="161926" y="295275"/>
                      </a:cubicBezTo>
                      <a:cubicBezTo>
                        <a:pt x="154782" y="417513"/>
                        <a:pt x="163514" y="912018"/>
                        <a:pt x="152401" y="1033462"/>
                      </a:cubicBezTo>
                      <a:cubicBezTo>
                        <a:pt x="156369" y="1060381"/>
                        <a:pt x="50800" y="1136119"/>
                        <a:pt x="0" y="1023937"/>
                      </a:cubicBezTo>
                      <a:cubicBezTo>
                        <a:pt x="0" y="737659"/>
                        <a:pt x="4763" y="456145"/>
                        <a:pt x="4763" y="16986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2278063" y="2565400"/>
            <a:ext cx="1739900" cy="71913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1369"/>
              </a:lnSpc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Участвуют все —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говорит один</a:t>
            </a:r>
          </a:p>
          <a:p>
            <a:pPr algn="ctr">
              <a:lnSpc>
                <a:spcPts val="1369"/>
              </a:lnSpc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«Одна станция в эфире»</a:t>
            </a:r>
          </a:p>
        </p:txBody>
      </p:sp>
      <p:grpSp>
        <p:nvGrpSpPr>
          <p:cNvPr id="13" name="Группа 198"/>
          <p:cNvGrpSpPr>
            <a:grpSpLocks noChangeAspect="1"/>
          </p:cNvGrpSpPr>
          <p:nvPr/>
        </p:nvGrpSpPr>
        <p:grpSpPr>
          <a:xfrm>
            <a:off x="4816450" y="4188000"/>
            <a:ext cx="845238" cy="933007"/>
            <a:chOff x="1254948" y="4319246"/>
            <a:chExt cx="1379117" cy="1409582"/>
          </a:xfrm>
          <a:solidFill>
            <a:schemeClr val="bg2">
              <a:lumMod val="60000"/>
              <a:lumOff val="40000"/>
            </a:schemeClr>
          </a:solidFill>
        </p:grpSpPr>
        <p:grpSp>
          <p:nvGrpSpPr>
            <p:cNvPr id="103" name="Группа 196"/>
            <p:cNvGrpSpPr>
              <a:grpSpLocks noChangeAspect="1"/>
            </p:cNvGrpSpPr>
            <p:nvPr/>
          </p:nvGrpSpPr>
          <p:grpSpPr>
            <a:xfrm>
              <a:off x="1254948" y="4656215"/>
              <a:ext cx="321918" cy="1072613"/>
              <a:chOff x="1776800" y="3663677"/>
              <a:chExt cx="153915" cy="512837"/>
            </a:xfrm>
            <a:grpFill/>
          </p:grpSpPr>
          <p:sp>
            <p:nvSpPr>
              <p:cNvPr id="105" name="Овал 104"/>
              <p:cNvSpPr/>
              <p:nvPr/>
            </p:nvSpPr>
            <p:spPr>
              <a:xfrm>
                <a:off x="1820521" y="3717716"/>
                <a:ext cx="68526" cy="72456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06" name="Скругленный прямоугольник 51"/>
              <p:cNvSpPr/>
              <p:nvPr/>
            </p:nvSpPr>
            <p:spPr>
              <a:xfrm>
                <a:off x="1776800" y="3663677"/>
                <a:ext cx="153915" cy="512837"/>
              </a:xfrm>
              <a:custGeom>
                <a:avLst/>
                <a:gdLst>
                  <a:gd name="connsiteX0" fmla="*/ 0 w 819150"/>
                  <a:gd name="connsiteY0" fmla="*/ 169867 h 2060996"/>
                  <a:gd name="connsiteX1" fmla="*/ 169867 w 819150"/>
                  <a:gd name="connsiteY1" fmla="*/ 0 h 2060996"/>
                  <a:gd name="connsiteX2" fmla="*/ 649283 w 819150"/>
                  <a:gd name="connsiteY2" fmla="*/ 0 h 2060996"/>
                  <a:gd name="connsiteX3" fmla="*/ 819150 w 819150"/>
                  <a:gd name="connsiteY3" fmla="*/ 169867 h 2060996"/>
                  <a:gd name="connsiteX4" fmla="*/ 819150 w 819150"/>
                  <a:gd name="connsiteY4" fmla="*/ 1891129 h 2060996"/>
                  <a:gd name="connsiteX5" fmla="*/ 649283 w 819150"/>
                  <a:gd name="connsiteY5" fmla="*/ 2060996 h 2060996"/>
                  <a:gd name="connsiteX6" fmla="*/ 169867 w 819150"/>
                  <a:gd name="connsiteY6" fmla="*/ 2060996 h 2060996"/>
                  <a:gd name="connsiteX7" fmla="*/ 0 w 819150"/>
                  <a:gd name="connsiteY7" fmla="*/ 1891129 h 2060996"/>
                  <a:gd name="connsiteX8" fmla="*/ 0 w 819150"/>
                  <a:gd name="connsiteY8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4763 w 823913"/>
                  <a:gd name="connsiteY7" fmla="*/ 1891129 h 2060996"/>
                  <a:gd name="connsiteX8" fmla="*/ 0 w 823913"/>
                  <a:gd name="connsiteY8" fmla="*/ 1023937 h 2060996"/>
                  <a:gd name="connsiteX9" fmla="*/ 4763 w 823913"/>
                  <a:gd name="connsiteY9" fmla="*/ 169867 h 2060996"/>
                  <a:gd name="connsiteX0" fmla="*/ 4775 w 823925"/>
                  <a:gd name="connsiteY0" fmla="*/ 169867 h 2060996"/>
                  <a:gd name="connsiteX1" fmla="*/ 174642 w 823925"/>
                  <a:gd name="connsiteY1" fmla="*/ 0 h 2060996"/>
                  <a:gd name="connsiteX2" fmla="*/ 654058 w 823925"/>
                  <a:gd name="connsiteY2" fmla="*/ 0 h 2060996"/>
                  <a:gd name="connsiteX3" fmla="*/ 823925 w 823925"/>
                  <a:gd name="connsiteY3" fmla="*/ 169867 h 2060996"/>
                  <a:gd name="connsiteX4" fmla="*/ 823925 w 823925"/>
                  <a:gd name="connsiteY4" fmla="*/ 1891129 h 2060996"/>
                  <a:gd name="connsiteX5" fmla="*/ 654058 w 823925"/>
                  <a:gd name="connsiteY5" fmla="*/ 2060996 h 2060996"/>
                  <a:gd name="connsiteX6" fmla="*/ 174642 w 823925"/>
                  <a:gd name="connsiteY6" fmla="*/ 2060996 h 2060996"/>
                  <a:gd name="connsiteX7" fmla="*/ 4775 w 823925"/>
                  <a:gd name="connsiteY7" fmla="*/ 1891129 h 2060996"/>
                  <a:gd name="connsiteX8" fmla="*/ 152413 w 823925"/>
                  <a:gd name="connsiteY8" fmla="*/ 1033462 h 2060996"/>
                  <a:gd name="connsiteX9" fmla="*/ 12 w 823925"/>
                  <a:gd name="connsiteY9" fmla="*/ 1023937 h 2060996"/>
                  <a:gd name="connsiteX10" fmla="*/ 4775 w 823925"/>
                  <a:gd name="connsiteY10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4763 w 823913"/>
                  <a:gd name="connsiteY7" fmla="*/ 1891129 h 2060996"/>
                  <a:gd name="connsiteX8" fmla="*/ 152401 w 823913"/>
                  <a:gd name="connsiteY8" fmla="*/ 1033462 h 2060996"/>
                  <a:gd name="connsiteX9" fmla="*/ 0 w 823913"/>
                  <a:gd name="connsiteY9" fmla="*/ 1023937 h 2060996"/>
                  <a:gd name="connsiteX10" fmla="*/ 4763 w 823913"/>
                  <a:gd name="connsiteY10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4763 w 823913"/>
                  <a:gd name="connsiteY7" fmla="*/ 1891129 h 2060996"/>
                  <a:gd name="connsiteX8" fmla="*/ 152401 w 823913"/>
                  <a:gd name="connsiteY8" fmla="*/ 1033462 h 2060996"/>
                  <a:gd name="connsiteX9" fmla="*/ 0 w 823913"/>
                  <a:gd name="connsiteY9" fmla="*/ 1023937 h 2060996"/>
                  <a:gd name="connsiteX10" fmla="*/ 4763 w 823913"/>
                  <a:gd name="connsiteY10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4763 w 823913"/>
                  <a:gd name="connsiteY7" fmla="*/ 1891129 h 2060996"/>
                  <a:gd name="connsiteX8" fmla="*/ 152401 w 823913"/>
                  <a:gd name="connsiteY8" fmla="*/ 1033462 h 2060996"/>
                  <a:gd name="connsiteX9" fmla="*/ 0 w 823913"/>
                  <a:gd name="connsiteY9" fmla="*/ 1023937 h 2060996"/>
                  <a:gd name="connsiteX10" fmla="*/ 4763 w 823913"/>
                  <a:gd name="connsiteY10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52401 w 823913"/>
                  <a:gd name="connsiteY8" fmla="*/ 1033462 h 2060996"/>
                  <a:gd name="connsiteX9" fmla="*/ 0 w 823913"/>
                  <a:gd name="connsiteY9" fmla="*/ 1023937 h 2060996"/>
                  <a:gd name="connsiteX10" fmla="*/ 4763 w 823913"/>
                  <a:gd name="connsiteY10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52401 w 823913"/>
                  <a:gd name="connsiteY9" fmla="*/ 1033462 h 2060996"/>
                  <a:gd name="connsiteX10" fmla="*/ 0 w 823913"/>
                  <a:gd name="connsiteY10" fmla="*/ 1023937 h 2060996"/>
                  <a:gd name="connsiteX11" fmla="*/ 4763 w 823913"/>
                  <a:gd name="connsiteY11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57164 w 823913"/>
                  <a:gd name="connsiteY9" fmla="*/ 304800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57164 w 823913"/>
                  <a:gd name="connsiteY9" fmla="*/ 304800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57164 w 823913"/>
                  <a:gd name="connsiteY9" fmla="*/ 304800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57164 w 823913"/>
                  <a:gd name="connsiteY9" fmla="*/ 304800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57164 w 823913"/>
                  <a:gd name="connsiteY9" fmla="*/ 304800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57164 w 823913"/>
                  <a:gd name="connsiteY9" fmla="*/ 304800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66689 w 823913"/>
                  <a:gd name="connsiteY9" fmla="*/ 304800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71451 w 823913"/>
                  <a:gd name="connsiteY9" fmla="*/ 304800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174630 w 823913"/>
                  <a:gd name="connsiteY6" fmla="*/ 2060996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241305 w 823913"/>
                  <a:gd name="connsiteY6" fmla="*/ 2051471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241305 w 823913"/>
                  <a:gd name="connsiteY6" fmla="*/ 2051471 h 2060996"/>
                  <a:gd name="connsiteX7" fmla="*/ 204788 w 823913"/>
                  <a:gd name="connsiteY7" fmla="*/ 1914942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241305 w 823913"/>
                  <a:gd name="connsiteY6" fmla="*/ 2051471 h 2060996"/>
                  <a:gd name="connsiteX7" fmla="*/ 200025 w 823913"/>
                  <a:gd name="connsiteY7" fmla="*/ 1905417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241305 w 823913"/>
                  <a:gd name="connsiteY6" fmla="*/ 2051471 h 2060996"/>
                  <a:gd name="connsiteX7" fmla="*/ 200025 w 823913"/>
                  <a:gd name="connsiteY7" fmla="*/ 1905417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241305 w 823913"/>
                  <a:gd name="connsiteY6" fmla="*/ 2051471 h 2060996"/>
                  <a:gd name="connsiteX7" fmla="*/ 200025 w 823913"/>
                  <a:gd name="connsiteY7" fmla="*/ 1905417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241305 w 823913"/>
                  <a:gd name="connsiteY6" fmla="*/ 2051471 h 2060996"/>
                  <a:gd name="connsiteX7" fmla="*/ 200025 w 823913"/>
                  <a:gd name="connsiteY7" fmla="*/ 1905417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241305 w 823913"/>
                  <a:gd name="connsiteY6" fmla="*/ 2051471 h 2060996"/>
                  <a:gd name="connsiteX7" fmla="*/ 200025 w 823913"/>
                  <a:gd name="connsiteY7" fmla="*/ 1905417 h 2060996"/>
                  <a:gd name="connsiteX8" fmla="*/ 195264 w 823913"/>
                  <a:gd name="connsiteY8" fmla="*/ 300037 h 2060996"/>
                  <a:gd name="connsiteX9" fmla="*/ 161926 w 823913"/>
                  <a:gd name="connsiteY9" fmla="*/ 295275 h 2060996"/>
                  <a:gd name="connsiteX10" fmla="*/ 152401 w 823913"/>
                  <a:gd name="connsiteY10" fmla="*/ 1033462 h 2060996"/>
                  <a:gd name="connsiteX11" fmla="*/ 0 w 823913"/>
                  <a:gd name="connsiteY11" fmla="*/ 1023937 h 2060996"/>
                  <a:gd name="connsiteX12" fmla="*/ 4763 w 823913"/>
                  <a:gd name="connsiteY12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381001 w 823913"/>
                  <a:gd name="connsiteY6" fmla="*/ 957262 h 2060996"/>
                  <a:gd name="connsiteX7" fmla="*/ 241305 w 823913"/>
                  <a:gd name="connsiteY7" fmla="*/ 2051471 h 2060996"/>
                  <a:gd name="connsiteX8" fmla="*/ 200025 w 823913"/>
                  <a:gd name="connsiteY8" fmla="*/ 1905417 h 2060996"/>
                  <a:gd name="connsiteX9" fmla="*/ 195264 w 823913"/>
                  <a:gd name="connsiteY9" fmla="*/ 300037 h 2060996"/>
                  <a:gd name="connsiteX10" fmla="*/ 161926 w 823913"/>
                  <a:gd name="connsiteY10" fmla="*/ 295275 h 2060996"/>
                  <a:gd name="connsiteX11" fmla="*/ 152401 w 823913"/>
                  <a:gd name="connsiteY11" fmla="*/ 1033462 h 2060996"/>
                  <a:gd name="connsiteX12" fmla="*/ 0 w 823913"/>
                  <a:gd name="connsiteY12" fmla="*/ 1023937 h 2060996"/>
                  <a:gd name="connsiteX13" fmla="*/ 4763 w 823913"/>
                  <a:gd name="connsiteY13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1001 w 823913"/>
                  <a:gd name="connsiteY7" fmla="*/ 957262 h 2060996"/>
                  <a:gd name="connsiteX8" fmla="*/ 241305 w 823913"/>
                  <a:gd name="connsiteY8" fmla="*/ 2051471 h 2060996"/>
                  <a:gd name="connsiteX9" fmla="*/ 200025 w 823913"/>
                  <a:gd name="connsiteY9" fmla="*/ 1905417 h 2060996"/>
                  <a:gd name="connsiteX10" fmla="*/ 195264 w 823913"/>
                  <a:gd name="connsiteY10" fmla="*/ 300037 h 2060996"/>
                  <a:gd name="connsiteX11" fmla="*/ 161926 w 823913"/>
                  <a:gd name="connsiteY11" fmla="*/ 295275 h 2060996"/>
                  <a:gd name="connsiteX12" fmla="*/ 152401 w 823913"/>
                  <a:gd name="connsiteY12" fmla="*/ 1033462 h 2060996"/>
                  <a:gd name="connsiteX13" fmla="*/ 0 w 823913"/>
                  <a:gd name="connsiteY13" fmla="*/ 1023937 h 2060996"/>
                  <a:gd name="connsiteX14" fmla="*/ 4763 w 823913"/>
                  <a:gd name="connsiteY14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1001 w 823913"/>
                  <a:gd name="connsiteY7" fmla="*/ 957262 h 2060996"/>
                  <a:gd name="connsiteX8" fmla="*/ 241305 w 823913"/>
                  <a:gd name="connsiteY8" fmla="*/ 2051471 h 2060996"/>
                  <a:gd name="connsiteX9" fmla="*/ 200025 w 823913"/>
                  <a:gd name="connsiteY9" fmla="*/ 1905417 h 2060996"/>
                  <a:gd name="connsiteX10" fmla="*/ 195264 w 823913"/>
                  <a:gd name="connsiteY10" fmla="*/ 300037 h 2060996"/>
                  <a:gd name="connsiteX11" fmla="*/ 161926 w 823913"/>
                  <a:gd name="connsiteY11" fmla="*/ 295275 h 2060996"/>
                  <a:gd name="connsiteX12" fmla="*/ 152401 w 823913"/>
                  <a:gd name="connsiteY12" fmla="*/ 1033462 h 2060996"/>
                  <a:gd name="connsiteX13" fmla="*/ 0 w 823913"/>
                  <a:gd name="connsiteY13" fmla="*/ 1023937 h 2060996"/>
                  <a:gd name="connsiteX14" fmla="*/ 4763 w 823913"/>
                  <a:gd name="connsiteY14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1001 w 823913"/>
                  <a:gd name="connsiteY7" fmla="*/ 957262 h 2060996"/>
                  <a:gd name="connsiteX8" fmla="*/ 241305 w 823913"/>
                  <a:gd name="connsiteY8" fmla="*/ 2051471 h 2060996"/>
                  <a:gd name="connsiteX9" fmla="*/ 200025 w 823913"/>
                  <a:gd name="connsiteY9" fmla="*/ 1905417 h 2060996"/>
                  <a:gd name="connsiteX10" fmla="*/ 195264 w 823913"/>
                  <a:gd name="connsiteY10" fmla="*/ 300037 h 2060996"/>
                  <a:gd name="connsiteX11" fmla="*/ 161926 w 823913"/>
                  <a:gd name="connsiteY11" fmla="*/ 295275 h 2060996"/>
                  <a:gd name="connsiteX12" fmla="*/ 152401 w 823913"/>
                  <a:gd name="connsiteY12" fmla="*/ 1033462 h 2060996"/>
                  <a:gd name="connsiteX13" fmla="*/ 0 w 823913"/>
                  <a:gd name="connsiteY13" fmla="*/ 1023937 h 2060996"/>
                  <a:gd name="connsiteX14" fmla="*/ 4763 w 823913"/>
                  <a:gd name="connsiteY14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1001 w 823913"/>
                  <a:gd name="connsiteY7" fmla="*/ 957262 h 2060996"/>
                  <a:gd name="connsiteX8" fmla="*/ 241305 w 823913"/>
                  <a:gd name="connsiteY8" fmla="*/ 2051471 h 2060996"/>
                  <a:gd name="connsiteX9" fmla="*/ 200025 w 823913"/>
                  <a:gd name="connsiteY9" fmla="*/ 1905417 h 2060996"/>
                  <a:gd name="connsiteX10" fmla="*/ 195264 w 823913"/>
                  <a:gd name="connsiteY10" fmla="*/ 300037 h 2060996"/>
                  <a:gd name="connsiteX11" fmla="*/ 161926 w 823913"/>
                  <a:gd name="connsiteY11" fmla="*/ 295275 h 2060996"/>
                  <a:gd name="connsiteX12" fmla="*/ 152401 w 823913"/>
                  <a:gd name="connsiteY12" fmla="*/ 1033462 h 2060996"/>
                  <a:gd name="connsiteX13" fmla="*/ 0 w 823913"/>
                  <a:gd name="connsiteY13" fmla="*/ 1023937 h 2060996"/>
                  <a:gd name="connsiteX14" fmla="*/ 4763 w 823913"/>
                  <a:gd name="connsiteY14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1001 w 823913"/>
                  <a:gd name="connsiteY7" fmla="*/ 962024 h 2060996"/>
                  <a:gd name="connsiteX8" fmla="*/ 241305 w 823913"/>
                  <a:gd name="connsiteY8" fmla="*/ 2051471 h 2060996"/>
                  <a:gd name="connsiteX9" fmla="*/ 200025 w 823913"/>
                  <a:gd name="connsiteY9" fmla="*/ 1905417 h 2060996"/>
                  <a:gd name="connsiteX10" fmla="*/ 195264 w 823913"/>
                  <a:gd name="connsiteY10" fmla="*/ 300037 h 2060996"/>
                  <a:gd name="connsiteX11" fmla="*/ 161926 w 823913"/>
                  <a:gd name="connsiteY11" fmla="*/ 295275 h 2060996"/>
                  <a:gd name="connsiteX12" fmla="*/ 152401 w 823913"/>
                  <a:gd name="connsiteY12" fmla="*/ 1033462 h 2060996"/>
                  <a:gd name="connsiteX13" fmla="*/ 0 w 823913"/>
                  <a:gd name="connsiteY13" fmla="*/ 1023937 h 2060996"/>
                  <a:gd name="connsiteX14" fmla="*/ 4763 w 823913"/>
                  <a:gd name="connsiteY14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5764 w 823913"/>
                  <a:gd name="connsiteY7" fmla="*/ 976311 h 2060996"/>
                  <a:gd name="connsiteX8" fmla="*/ 241305 w 823913"/>
                  <a:gd name="connsiteY8" fmla="*/ 2051471 h 2060996"/>
                  <a:gd name="connsiteX9" fmla="*/ 200025 w 823913"/>
                  <a:gd name="connsiteY9" fmla="*/ 1905417 h 2060996"/>
                  <a:gd name="connsiteX10" fmla="*/ 195264 w 823913"/>
                  <a:gd name="connsiteY10" fmla="*/ 300037 h 2060996"/>
                  <a:gd name="connsiteX11" fmla="*/ 161926 w 823913"/>
                  <a:gd name="connsiteY11" fmla="*/ 295275 h 2060996"/>
                  <a:gd name="connsiteX12" fmla="*/ 152401 w 823913"/>
                  <a:gd name="connsiteY12" fmla="*/ 1033462 h 2060996"/>
                  <a:gd name="connsiteX13" fmla="*/ 0 w 823913"/>
                  <a:gd name="connsiteY13" fmla="*/ 1023937 h 2060996"/>
                  <a:gd name="connsiteX14" fmla="*/ 4763 w 823913"/>
                  <a:gd name="connsiteY14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5764 w 823913"/>
                  <a:gd name="connsiteY7" fmla="*/ 976311 h 2060996"/>
                  <a:gd name="connsiteX8" fmla="*/ 361951 w 823913"/>
                  <a:gd name="connsiteY8" fmla="*/ 2043112 h 2060996"/>
                  <a:gd name="connsiteX9" fmla="*/ 241305 w 823913"/>
                  <a:gd name="connsiteY9" fmla="*/ 2051471 h 2060996"/>
                  <a:gd name="connsiteX10" fmla="*/ 200025 w 823913"/>
                  <a:gd name="connsiteY10" fmla="*/ 1905417 h 2060996"/>
                  <a:gd name="connsiteX11" fmla="*/ 195264 w 823913"/>
                  <a:gd name="connsiteY11" fmla="*/ 300037 h 2060996"/>
                  <a:gd name="connsiteX12" fmla="*/ 161926 w 823913"/>
                  <a:gd name="connsiteY12" fmla="*/ 295275 h 2060996"/>
                  <a:gd name="connsiteX13" fmla="*/ 152401 w 823913"/>
                  <a:gd name="connsiteY13" fmla="*/ 1033462 h 2060996"/>
                  <a:gd name="connsiteX14" fmla="*/ 0 w 823913"/>
                  <a:gd name="connsiteY14" fmla="*/ 1023937 h 2060996"/>
                  <a:gd name="connsiteX15" fmla="*/ 4763 w 823913"/>
                  <a:gd name="connsiteY15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5764 w 823913"/>
                  <a:gd name="connsiteY7" fmla="*/ 976311 h 2060996"/>
                  <a:gd name="connsiteX8" fmla="*/ 381001 w 823913"/>
                  <a:gd name="connsiteY8" fmla="*/ 2009774 h 2060996"/>
                  <a:gd name="connsiteX9" fmla="*/ 241305 w 823913"/>
                  <a:gd name="connsiteY9" fmla="*/ 2051471 h 2060996"/>
                  <a:gd name="connsiteX10" fmla="*/ 200025 w 823913"/>
                  <a:gd name="connsiteY10" fmla="*/ 1905417 h 2060996"/>
                  <a:gd name="connsiteX11" fmla="*/ 195264 w 823913"/>
                  <a:gd name="connsiteY11" fmla="*/ 300037 h 2060996"/>
                  <a:gd name="connsiteX12" fmla="*/ 161926 w 823913"/>
                  <a:gd name="connsiteY12" fmla="*/ 295275 h 2060996"/>
                  <a:gd name="connsiteX13" fmla="*/ 152401 w 823913"/>
                  <a:gd name="connsiteY13" fmla="*/ 1033462 h 2060996"/>
                  <a:gd name="connsiteX14" fmla="*/ 0 w 823913"/>
                  <a:gd name="connsiteY14" fmla="*/ 1023937 h 2060996"/>
                  <a:gd name="connsiteX15" fmla="*/ 4763 w 823913"/>
                  <a:gd name="connsiteY15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5764 w 823913"/>
                  <a:gd name="connsiteY7" fmla="*/ 976311 h 2060996"/>
                  <a:gd name="connsiteX8" fmla="*/ 381001 w 823913"/>
                  <a:gd name="connsiteY8" fmla="*/ 2009774 h 2060996"/>
                  <a:gd name="connsiteX9" fmla="*/ 241305 w 823913"/>
                  <a:gd name="connsiteY9" fmla="*/ 2051471 h 2060996"/>
                  <a:gd name="connsiteX10" fmla="*/ 200025 w 823913"/>
                  <a:gd name="connsiteY10" fmla="*/ 1905417 h 2060996"/>
                  <a:gd name="connsiteX11" fmla="*/ 195264 w 823913"/>
                  <a:gd name="connsiteY11" fmla="*/ 300037 h 2060996"/>
                  <a:gd name="connsiteX12" fmla="*/ 161926 w 823913"/>
                  <a:gd name="connsiteY12" fmla="*/ 295275 h 2060996"/>
                  <a:gd name="connsiteX13" fmla="*/ 152401 w 823913"/>
                  <a:gd name="connsiteY13" fmla="*/ 1033462 h 2060996"/>
                  <a:gd name="connsiteX14" fmla="*/ 0 w 823913"/>
                  <a:gd name="connsiteY14" fmla="*/ 1023937 h 2060996"/>
                  <a:gd name="connsiteX15" fmla="*/ 4763 w 823913"/>
                  <a:gd name="connsiteY15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5764 w 823913"/>
                  <a:gd name="connsiteY7" fmla="*/ 976311 h 2060996"/>
                  <a:gd name="connsiteX8" fmla="*/ 381001 w 823913"/>
                  <a:gd name="connsiteY8" fmla="*/ 2009774 h 2060996"/>
                  <a:gd name="connsiteX9" fmla="*/ 241305 w 823913"/>
                  <a:gd name="connsiteY9" fmla="*/ 2051471 h 2060996"/>
                  <a:gd name="connsiteX10" fmla="*/ 200025 w 823913"/>
                  <a:gd name="connsiteY10" fmla="*/ 1905417 h 2060996"/>
                  <a:gd name="connsiteX11" fmla="*/ 195264 w 823913"/>
                  <a:gd name="connsiteY11" fmla="*/ 300037 h 2060996"/>
                  <a:gd name="connsiteX12" fmla="*/ 161926 w 823913"/>
                  <a:gd name="connsiteY12" fmla="*/ 295275 h 2060996"/>
                  <a:gd name="connsiteX13" fmla="*/ 152401 w 823913"/>
                  <a:gd name="connsiteY13" fmla="*/ 1033462 h 2060996"/>
                  <a:gd name="connsiteX14" fmla="*/ 0 w 823913"/>
                  <a:gd name="connsiteY14" fmla="*/ 1023937 h 2060996"/>
                  <a:gd name="connsiteX15" fmla="*/ 4763 w 823913"/>
                  <a:gd name="connsiteY15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5764 w 823913"/>
                  <a:gd name="connsiteY7" fmla="*/ 976311 h 2060996"/>
                  <a:gd name="connsiteX8" fmla="*/ 381001 w 823913"/>
                  <a:gd name="connsiteY8" fmla="*/ 2009774 h 2060996"/>
                  <a:gd name="connsiteX9" fmla="*/ 241305 w 823913"/>
                  <a:gd name="connsiteY9" fmla="*/ 2051471 h 2060996"/>
                  <a:gd name="connsiteX10" fmla="*/ 200025 w 823913"/>
                  <a:gd name="connsiteY10" fmla="*/ 1905417 h 2060996"/>
                  <a:gd name="connsiteX11" fmla="*/ 195264 w 823913"/>
                  <a:gd name="connsiteY11" fmla="*/ 300037 h 2060996"/>
                  <a:gd name="connsiteX12" fmla="*/ 161926 w 823913"/>
                  <a:gd name="connsiteY12" fmla="*/ 295275 h 2060996"/>
                  <a:gd name="connsiteX13" fmla="*/ 152401 w 823913"/>
                  <a:gd name="connsiteY13" fmla="*/ 1033462 h 2060996"/>
                  <a:gd name="connsiteX14" fmla="*/ 0 w 823913"/>
                  <a:gd name="connsiteY14" fmla="*/ 1023937 h 2060996"/>
                  <a:gd name="connsiteX15" fmla="*/ 4763 w 823913"/>
                  <a:gd name="connsiteY15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5764 w 823913"/>
                  <a:gd name="connsiteY7" fmla="*/ 976311 h 2060996"/>
                  <a:gd name="connsiteX8" fmla="*/ 381001 w 823913"/>
                  <a:gd name="connsiteY8" fmla="*/ 2009774 h 2060996"/>
                  <a:gd name="connsiteX9" fmla="*/ 241305 w 823913"/>
                  <a:gd name="connsiteY9" fmla="*/ 2051471 h 2060996"/>
                  <a:gd name="connsiteX10" fmla="*/ 200025 w 823913"/>
                  <a:gd name="connsiteY10" fmla="*/ 1905417 h 2060996"/>
                  <a:gd name="connsiteX11" fmla="*/ 195264 w 823913"/>
                  <a:gd name="connsiteY11" fmla="*/ 300037 h 2060996"/>
                  <a:gd name="connsiteX12" fmla="*/ 161926 w 823913"/>
                  <a:gd name="connsiteY12" fmla="*/ 295275 h 2060996"/>
                  <a:gd name="connsiteX13" fmla="*/ 152401 w 823913"/>
                  <a:gd name="connsiteY13" fmla="*/ 1033462 h 2060996"/>
                  <a:gd name="connsiteX14" fmla="*/ 0 w 823913"/>
                  <a:gd name="connsiteY14" fmla="*/ 1023937 h 2060996"/>
                  <a:gd name="connsiteX15" fmla="*/ 4763 w 823913"/>
                  <a:gd name="connsiteY15" fmla="*/ 169867 h 2060996"/>
                  <a:gd name="connsiteX0" fmla="*/ 4763 w 823913"/>
                  <a:gd name="connsiteY0" fmla="*/ 169867 h 2060996"/>
                  <a:gd name="connsiteX1" fmla="*/ 174630 w 823913"/>
                  <a:gd name="connsiteY1" fmla="*/ 0 h 2060996"/>
                  <a:gd name="connsiteX2" fmla="*/ 654046 w 823913"/>
                  <a:gd name="connsiteY2" fmla="*/ 0 h 2060996"/>
                  <a:gd name="connsiteX3" fmla="*/ 823913 w 823913"/>
                  <a:gd name="connsiteY3" fmla="*/ 169867 h 2060996"/>
                  <a:gd name="connsiteX4" fmla="*/ 823913 w 823913"/>
                  <a:gd name="connsiteY4" fmla="*/ 1891129 h 2060996"/>
                  <a:gd name="connsiteX5" fmla="*/ 654046 w 823913"/>
                  <a:gd name="connsiteY5" fmla="*/ 2060996 h 2060996"/>
                  <a:gd name="connsiteX6" fmla="*/ 447676 w 823913"/>
                  <a:gd name="connsiteY6" fmla="*/ 971550 h 2060996"/>
                  <a:gd name="connsiteX7" fmla="*/ 385764 w 823913"/>
                  <a:gd name="connsiteY7" fmla="*/ 976311 h 2060996"/>
                  <a:gd name="connsiteX8" fmla="*/ 381001 w 823913"/>
                  <a:gd name="connsiteY8" fmla="*/ 2009774 h 2060996"/>
                  <a:gd name="connsiteX9" fmla="*/ 241305 w 823913"/>
                  <a:gd name="connsiteY9" fmla="*/ 2051471 h 2060996"/>
                  <a:gd name="connsiteX10" fmla="*/ 200025 w 823913"/>
                  <a:gd name="connsiteY10" fmla="*/ 1905417 h 2060996"/>
                  <a:gd name="connsiteX11" fmla="*/ 195264 w 823913"/>
                  <a:gd name="connsiteY11" fmla="*/ 300037 h 2060996"/>
                  <a:gd name="connsiteX12" fmla="*/ 161926 w 823913"/>
                  <a:gd name="connsiteY12" fmla="*/ 295275 h 2060996"/>
                  <a:gd name="connsiteX13" fmla="*/ 152401 w 823913"/>
                  <a:gd name="connsiteY13" fmla="*/ 1033462 h 2060996"/>
                  <a:gd name="connsiteX14" fmla="*/ 0 w 823913"/>
                  <a:gd name="connsiteY14" fmla="*/ 1023937 h 2060996"/>
                  <a:gd name="connsiteX15" fmla="*/ 4763 w 823913"/>
                  <a:gd name="connsiteY15" fmla="*/ 169867 h 2060996"/>
                  <a:gd name="connsiteX0" fmla="*/ 4763 w 823913"/>
                  <a:gd name="connsiteY0" fmla="*/ 169867 h 2064565"/>
                  <a:gd name="connsiteX1" fmla="*/ 174630 w 823913"/>
                  <a:gd name="connsiteY1" fmla="*/ 0 h 2064565"/>
                  <a:gd name="connsiteX2" fmla="*/ 654046 w 823913"/>
                  <a:gd name="connsiteY2" fmla="*/ 0 h 2064565"/>
                  <a:gd name="connsiteX3" fmla="*/ 823913 w 823913"/>
                  <a:gd name="connsiteY3" fmla="*/ 169867 h 2064565"/>
                  <a:gd name="connsiteX4" fmla="*/ 823913 w 823913"/>
                  <a:gd name="connsiteY4" fmla="*/ 1891129 h 2064565"/>
                  <a:gd name="connsiteX5" fmla="*/ 654046 w 823913"/>
                  <a:gd name="connsiteY5" fmla="*/ 2060996 h 2064565"/>
                  <a:gd name="connsiteX6" fmla="*/ 447676 w 823913"/>
                  <a:gd name="connsiteY6" fmla="*/ 971550 h 2064565"/>
                  <a:gd name="connsiteX7" fmla="*/ 385764 w 823913"/>
                  <a:gd name="connsiteY7" fmla="*/ 976311 h 2064565"/>
                  <a:gd name="connsiteX8" fmla="*/ 381001 w 823913"/>
                  <a:gd name="connsiteY8" fmla="*/ 2009774 h 2064565"/>
                  <a:gd name="connsiteX9" fmla="*/ 241305 w 823913"/>
                  <a:gd name="connsiteY9" fmla="*/ 2051471 h 2064565"/>
                  <a:gd name="connsiteX10" fmla="*/ 200025 w 823913"/>
                  <a:gd name="connsiteY10" fmla="*/ 1905417 h 2064565"/>
                  <a:gd name="connsiteX11" fmla="*/ 195264 w 823913"/>
                  <a:gd name="connsiteY11" fmla="*/ 300037 h 2064565"/>
                  <a:gd name="connsiteX12" fmla="*/ 161926 w 823913"/>
                  <a:gd name="connsiteY12" fmla="*/ 295275 h 2064565"/>
                  <a:gd name="connsiteX13" fmla="*/ 152401 w 823913"/>
                  <a:gd name="connsiteY13" fmla="*/ 1033462 h 2064565"/>
                  <a:gd name="connsiteX14" fmla="*/ 0 w 823913"/>
                  <a:gd name="connsiteY14" fmla="*/ 1023937 h 2064565"/>
                  <a:gd name="connsiteX15" fmla="*/ 4763 w 823913"/>
                  <a:gd name="connsiteY15" fmla="*/ 169867 h 2064565"/>
                  <a:gd name="connsiteX0" fmla="*/ 4763 w 823913"/>
                  <a:gd name="connsiteY0" fmla="*/ 169867 h 2066404"/>
                  <a:gd name="connsiteX1" fmla="*/ 174630 w 823913"/>
                  <a:gd name="connsiteY1" fmla="*/ 0 h 2066404"/>
                  <a:gd name="connsiteX2" fmla="*/ 654046 w 823913"/>
                  <a:gd name="connsiteY2" fmla="*/ 0 h 2066404"/>
                  <a:gd name="connsiteX3" fmla="*/ 823913 w 823913"/>
                  <a:gd name="connsiteY3" fmla="*/ 169867 h 2066404"/>
                  <a:gd name="connsiteX4" fmla="*/ 823913 w 823913"/>
                  <a:gd name="connsiteY4" fmla="*/ 1891129 h 2066404"/>
                  <a:gd name="connsiteX5" fmla="*/ 654046 w 823913"/>
                  <a:gd name="connsiteY5" fmla="*/ 2060996 h 2066404"/>
                  <a:gd name="connsiteX6" fmla="*/ 447676 w 823913"/>
                  <a:gd name="connsiteY6" fmla="*/ 971550 h 2066404"/>
                  <a:gd name="connsiteX7" fmla="*/ 385764 w 823913"/>
                  <a:gd name="connsiteY7" fmla="*/ 976311 h 2066404"/>
                  <a:gd name="connsiteX8" fmla="*/ 381001 w 823913"/>
                  <a:gd name="connsiteY8" fmla="*/ 2009774 h 2066404"/>
                  <a:gd name="connsiteX9" fmla="*/ 241305 w 823913"/>
                  <a:gd name="connsiteY9" fmla="*/ 2051471 h 2066404"/>
                  <a:gd name="connsiteX10" fmla="*/ 200025 w 823913"/>
                  <a:gd name="connsiteY10" fmla="*/ 1905417 h 2066404"/>
                  <a:gd name="connsiteX11" fmla="*/ 195264 w 823913"/>
                  <a:gd name="connsiteY11" fmla="*/ 300037 h 2066404"/>
                  <a:gd name="connsiteX12" fmla="*/ 161926 w 823913"/>
                  <a:gd name="connsiteY12" fmla="*/ 295275 h 2066404"/>
                  <a:gd name="connsiteX13" fmla="*/ 152401 w 823913"/>
                  <a:gd name="connsiteY13" fmla="*/ 1033462 h 2066404"/>
                  <a:gd name="connsiteX14" fmla="*/ 0 w 823913"/>
                  <a:gd name="connsiteY14" fmla="*/ 1023937 h 2066404"/>
                  <a:gd name="connsiteX15" fmla="*/ 4763 w 823913"/>
                  <a:gd name="connsiteY15" fmla="*/ 169867 h 2066404"/>
                  <a:gd name="connsiteX0" fmla="*/ 4763 w 823913"/>
                  <a:gd name="connsiteY0" fmla="*/ 169867 h 2076984"/>
                  <a:gd name="connsiteX1" fmla="*/ 174630 w 823913"/>
                  <a:gd name="connsiteY1" fmla="*/ 0 h 2076984"/>
                  <a:gd name="connsiteX2" fmla="*/ 654046 w 823913"/>
                  <a:gd name="connsiteY2" fmla="*/ 0 h 2076984"/>
                  <a:gd name="connsiteX3" fmla="*/ 823913 w 823913"/>
                  <a:gd name="connsiteY3" fmla="*/ 169867 h 2076984"/>
                  <a:gd name="connsiteX4" fmla="*/ 823913 w 823913"/>
                  <a:gd name="connsiteY4" fmla="*/ 1891129 h 2076984"/>
                  <a:gd name="connsiteX5" fmla="*/ 654046 w 823913"/>
                  <a:gd name="connsiteY5" fmla="*/ 2060996 h 2076984"/>
                  <a:gd name="connsiteX6" fmla="*/ 447676 w 823913"/>
                  <a:gd name="connsiteY6" fmla="*/ 1966911 h 2076984"/>
                  <a:gd name="connsiteX7" fmla="*/ 447676 w 823913"/>
                  <a:gd name="connsiteY7" fmla="*/ 971550 h 2076984"/>
                  <a:gd name="connsiteX8" fmla="*/ 385764 w 823913"/>
                  <a:gd name="connsiteY8" fmla="*/ 976311 h 2076984"/>
                  <a:gd name="connsiteX9" fmla="*/ 381001 w 823913"/>
                  <a:gd name="connsiteY9" fmla="*/ 2009774 h 2076984"/>
                  <a:gd name="connsiteX10" fmla="*/ 241305 w 823913"/>
                  <a:gd name="connsiteY10" fmla="*/ 2051471 h 2076984"/>
                  <a:gd name="connsiteX11" fmla="*/ 200025 w 823913"/>
                  <a:gd name="connsiteY11" fmla="*/ 1905417 h 2076984"/>
                  <a:gd name="connsiteX12" fmla="*/ 195264 w 823913"/>
                  <a:gd name="connsiteY12" fmla="*/ 300037 h 2076984"/>
                  <a:gd name="connsiteX13" fmla="*/ 161926 w 823913"/>
                  <a:gd name="connsiteY13" fmla="*/ 295275 h 2076984"/>
                  <a:gd name="connsiteX14" fmla="*/ 152401 w 823913"/>
                  <a:gd name="connsiteY14" fmla="*/ 1033462 h 2076984"/>
                  <a:gd name="connsiteX15" fmla="*/ 0 w 823913"/>
                  <a:gd name="connsiteY15" fmla="*/ 1023937 h 2076984"/>
                  <a:gd name="connsiteX16" fmla="*/ 4763 w 823913"/>
                  <a:gd name="connsiteY16" fmla="*/ 169867 h 2076984"/>
                  <a:gd name="connsiteX0" fmla="*/ 4763 w 823913"/>
                  <a:gd name="connsiteY0" fmla="*/ 169867 h 2076984"/>
                  <a:gd name="connsiteX1" fmla="*/ 174630 w 823913"/>
                  <a:gd name="connsiteY1" fmla="*/ 0 h 2076984"/>
                  <a:gd name="connsiteX2" fmla="*/ 654046 w 823913"/>
                  <a:gd name="connsiteY2" fmla="*/ 0 h 2076984"/>
                  <a:gd name="connsiteX3" fmla="*/ 823913 w 823913"/>
                  <a:gd name="connsiteY3" fmla="*/ 169867 h 2076984"/>
                  <a:gd name="connsiteX4" fmla="*/ 823913 w 823913"/>
                  <a:gd name="connsiteY4" fmla="*/ 1891129 h 2076984"/>
                  <a:gd name="connsiteX5" fmla="*/ 654046 w 823913"/>
                  <a:gd name="connsiteY5" fmla="*/ 2060996 h 2076984"/>
                  <a:gd name="connsiteX6" fmla="*/ 447676 w 823913"/>
                  <a:gd name="connsiteY6" fmla="*/ 1966911 h 2076984"/>
                  <a:gd name="connsiteX7" fmla="*/ 447676 w 823913"/>
                  <a:gd name="connsiteY7" fmla="*/ 971550 h 2076984"/>
                  <a:gd name="connsiteX8" fmla="*/ 385764 w 823913"/>
                  <a:gd name="connsiteY8" fmla="*/ 976311 h 2076984"/>
                  <a:gd name="connsiteX9" fmla="*/ 381001 w 823913"/>
                  <a:gd name="connsiteY9" fmla="*/ 2009774 h 2076984"/>
                  <a:gd name="connsiteX10" fmla="*/ 241305 w 823913"/>
                  <a:gd name="connsiteY10" fmla="*/ 2051471 h 2076984"/>
                  <a:gd name="connsiteX11" fmla="*/ 200025 w 823913"/>
                  <a:gd name="connsiteY11" fmla="*/ 1905417 h 2076984"/>
                  <a:gd name="connsiteX12" fmla="*/ 195264 w 823913"/>
                  <a:gd name="connsiteY12" fmla="*/ 300037 h 2076984"/>
                  <a:gd name="connsiteX13" fmla="*/ 161926 w 823913"/>
                  <a:gd name="connsiteY13" fmla="*/ 295275 h 2076984"/>
                  <a:gd name="connsiteX14" fmla="*/ 152401 w 823913"/>
                  <a:gd name="connsiteY14" fmla="*/ 1033462 h 2076984"/>
                  <a:gd name="connsiteX15" fmla="*/ 0 w 823913"/>
                  <a:gd name="connsiteY15" fmla="*/ 1023937 h 2076984"/>
                  <a:gd name="connsiteX16" fmla="*/ 4763 w 823913"/>
                  <a:gd name="connsiteY16" fmla="*/ 169867 h 2076984"/>
                  <a:gd name="connsiteX0" fmla="*/ 4763 w 823913"/>
                  <a:gd name="connsiteY0" fmla="*/ 169867 h 2076984"/>
                  <a:gd name="connsiteX1" fmla="*/ 174630 w 823913"/>
                  <a:gd name="connsiteY1" fmla="*/ 0 h 2076984"/>
                  <a:gd name="connsiteX2" fmla="*/ 654046 w 823913"/>
                  <a:gd name="connsiteY2" fmla="*/ 0 h 2076984"/>
                  <a:gd name="connsiteX3" fmla="*/ 823913 w 823913"/>
                  <a:gd name="connsiteY3" fmla="*/ 169867 h 2076984"/>
                  <a:gd name="connsiteX4" fmla="*/ 823913 w 823913"/>
                  <a:gd name="connsiteY4" fmla="*/ 1891129 h 2076984"/>
                  <a:gd name="connsiteX5" fmla="*/ 654046 w 823913"/>
                  <a:gd name="connsiteY5" fmla="*/ 2060996 h 2076984"/>
                  <a:gd name="connsiteX6" fmla="*/ 447676 w 823913"/>
                  <a:gd name="connsiteY6" fmla="*/ 1966911 h 2076984"/>
                  <a:gd name="connsiteX7" fmla="*/ 447676 w 823913"/>
                  <a:gd name="connsiteY7" fmla="*/ 971550 h 2076984"/>
                  <a:gd name="connsiteX8" fmla="*/ 385764 w 823913"/>
                  <a:gd name="connsiteY8" fmla="*/ 976311 h 2076984"/>
                  <a:gd name="connsiteX9" fmla="*/ 381001 w 823913"/>
                  <a:gd name="connsiteY9" fmla="*/ 2009774 h 2076984"/>
                  <a:gd name="connsiteX10" fmla="*/ 241305 w 823913"/>
                  <a:gd name="connsiteY10" fmla="*/ 2051471 h 2076984"/>
                  <a:gd name="connsiteX11" fmla="*/ 200025 w 823913"/>
                  <a:gd name="connsiteY11" fmla="*/ 1905417 h 2076984"/>
                  <a:gd name="connsiteX12" fmla="*/ 195264 w 823913"/>
                  <a:gd name="connsiteY12" fmla="*/ 300037 h 2076984"/>
                  <a:gd name="connsiteX13" fmla="*/ 161926 w 823913"/>
                  <a:gd name="connsiteY13" fmla="*/ 295275 h 2076984"/>
                  <a:gd name="connsiteX14" fmla="*/ 152401 w 823913"/>
                  <a:gd name="connsiteY14" fmla="*/ 1033462 h 2076984"/>
                  <a:gd name="connsiteX15" fmla="*/ 0 w 823913"/>
                  <a:gd name="connsiteY15" fmla="*/ 1023937 h 2076984"/>
                  <a:gd name="connsiteX16" fmla="*/ 4763 w 823913"/>
                  <a:gd name="connsiteY16" fmla="*/ 169867 h 2076984"/>
                  <a:gd name="connsiteX0" fmla="*/ 4763 w 823913"/>
                  <a:gd name="connsiteY0" fmla="*/ 169867 h 2074580"/>
                  <a:gd name="connsiteX1" fmla="*/ 174630 w 823913"/>
                  <a:gd name="connsiteY1" fmla="*/ 0 h 2074580"/>
                  <a:gd name="connsiteX2" fmla="*/ 654046 w 823913"/>
                  <a:gd name="connsiteY2" fmla="*/ 0 h 2074580"/>
                  <a:gd name="connsiteX3" fmla="*/ 823913 w 823913"/>
                  <a:gd name="connsiteY3" fmla="*/ 169867 h 2074580"/>
                  <a:gd name="connsiteX4" fmla="*/ 823913 w 823913"/>
                  <a:gd name="connsiteY4" fmla="*/ 1891129 h 2074580"/>
                  <a:gd name="connsiteX5" fmla="*/ 654046 w 823913"/>
                  <a:gd name="connsiteY5" fmla="*/ 2060996 h 2074580"/>
                  <a:gd name="connsiteX6" fmla="*/ 447676 w 823913"/>
                  <a:gd name="connsiteY6" fmla="*/ 1962149 h 2074580"/>
                  <a:gd name="connsiteX7" fmla="*/ 447676 w 823913"/>
                  <a:gd name="connsiteY7" fmla="*/ 971550 h 2074580"/>
                  <a:gd name="connsiteX8" fmla="*/ 385764 w 823913"/>
                  <a:gd name="connsiteY8" fmla="*/ 976311 h 2074580"/>
                  <a:gd name="connsiteX9" fmla="*/ 381001 w 823913"/>
                  <a:gd name="connsiteY9" fmla="*/ 2009774 h 2074580"/>
                  <a:gd name="connsiteX10" fmla="*/ 241305 w 823913"/>
                  <a:gd name="connsiteY10" fmla="*/ 2051471 h 2074580"/>
                  <a:gd name="connsiteX11" fmla="*/ 200025 w 823913"/>
                  <a:gd name="connsiteY11" fmla="*/ 1905417 h 2074580"/>
                  <a:gd name="connsiteX12" fmla="*/ 195264 w 823913"/>
                  <a:gd name="connsiteY12" fmla="*/ 300037 h 2074580"/>
                  <a:gd name="connsiteX13" fmla="*/ 161926 w 823913"/>
                  <a:gd name="connsiteY13" fmla="*/ 295275 h 2074580"/>
                  <a:gd name="connsiteX14" fmla="*/ 152401 w 823913"/>
                  <a:gd name="connsiteY14" fmla="*/ 1033462 h 2074580"/>
                  <a:gd name="connsiteX15" fmla="*/ 0 w 823913"/>
                  <a:gd name="connsiteY15" fmla="*/ 1023937 h 2074580"/>
                  <a:gd name="connsiteX16" fmla="*/ 4763 w 823913"/>
                  <a:gd name="connsiteY16" fmla="*/ 169867 h 2074580"/>
                  <a:gd name="connsiteX0" fmla="*/ 4763 w 823913"/>
                  <a:gd name="connsiteY0" fmla="*/ 169867 h 2074580"/>
                  <a:gd name="connsiteX1" fmla="*/ 174630 w 823913"/>
                  <a:gd name="connsiteY1" fmla="*/ 0 h 2074580"/>
                  <a:gd name="connsiteX2" fmla="*/ 654046 w 823913"/>
                  <a:gd name="connsiteY2" fmla="*/ 0 h 2074580"/>
                  <a:gd name="connsiteX3" fmla="*/ 823913 w 823913"/>
                  <a:gd name="connsiteY3" fmla="*/ 169867 h 2074580"/>
                  <a:gd name="connsiteX4" fmla="*/ 823913 w 823913"/>
                  <a:gd name="connsiteY4" fmla="*/ 1891129 h 2074580"/>
                  <a:gd name="connsiteX5" fmla="*/ 654046 w 823913"/>
                  <a:gd name="connsiteY5" fmla="*/ 2060996 h 2074580"/>
                  <a:gd name="connsiteX6" fmla="*/ 447676 w 823913"/>
                  <a:gd name="connsiteY6" fmla="*/ 1962149 h 2074580"/>
                  <a:gd name="connsiteX7" fmla="*/ 447676 w 823913"/>
                  <a:gd name="connsiteY7" fmla="*/ 971550 h 2074580"/>
                  <a:gd name="connsiteX8" fmla="*/ 385764 w 823913"/>
                  <a:gd name="connsiteY8" fmla="*/ 976311 h 2074580"/>
                  <a:gd name="connsiteX9" fmla="*/ 381001 w 823913"/>
                  <a:gd name="connsiteY9" fmla="*/ 2009774 h 2074580"/>
                  <a:gd name="connsiteX10" fmla="*/ 241305 w 823913"/>
                  <a:gd name="connsiteY10" fmla="*/ 2051471 h 2074580"/>
                  <a:gd name="connsiteX11" fmla="*/ 200025 w 823913"/>
                  <a:gd name="connsiteY11" fmla="*/ 1905417 h 2074580"/>
                  <a:gd name="connsiteX12" fmla="*/ 195264 w 823913"/>
                  <a:gd name="connsiteY12" fmla="*/ 300037 h 2074580"/>
                  <a:gd name="connsiteX13" fmla="*/ 161926 w 823913"/>
                  <a:gd name="connsiteY13" fmla="*/ 295275 h 2074580"/>
                  <a:gd name="connsiteX14" fmla="*/ 152401 w 823913"/>
                  <a:gd name="connsiteY14" fmla="*/ 1033462 h 2074580"/>
                  <a:gd name="connsiteX15" fmla="*/ 0 w 823913"/>
                  <a:gd name="connsiteY15" fmla="*/ 1023937 h 2074580"/>
                  <a:gd name="connsiteX16" fmla="*/ 4763 w 823913"/>
                  <a:gd name="connsiteY16" fmla="*/ 169867 h 2074580"/>
                  <a:gd name="connsiteX0" fmla="*/ 4763 w 823913"/>
                  <a:gd name="connsiteY0" fmla="*/ 169867 h 2074580"/>
                  <a:gd name="connsiteX1" fmla="*/ 174630 w 823913"/>
                  <a:gd name="connsiteY1" fmla="*/ 0 h 2074580"/>
                  <a:gd name="connsiteX2" fmla="*/ 654046 w 823913"/>
                  <a:gd name="connsiteY2" fmla="*/ 0 h 2074580"/>
                  <a:gd name="connsiteX3" fmla="*/ 823913 w 823913"/>
                  <a:gd name="connsiteY3" fmla="*/ 169867 h 2074580"/>
                  <a:gd name="connsiteX4" fmla="*/ 823913 w 823913"/>
                  <a:gd name="connsiteY4" fmla="*/ 1891129 h 2074580"/>
                  <a:gd name="connsiteX5" fmla="*/ 654046 w 823913"/>
                  <a:gd name="connsiteY5" fmla="*/ 2060996 h 2074580"/>
                  <a:gd name="connsiteX6" fmla="*/ 447676 w 823913"/>
                  <a:gd name="connsiteY6" fmla="*/ 1962149 h 2074580"/>
                  <a:gd name="connsiteX7" fmla="*/ 447676 w 823913"/>
                  <a:gd name="connsiteY7" fmla="*/ 971550 h 2074580"/>
                  <a:gd name="connsiteX8" fmla="*/ 385764 w 823913"/>
                  <a:gd name="connsiteY8" fmla="*/ 976311 h 2074580"/>
                  <a:gd name="connsiteX9" fmla="*/ 381001 w 823913"/>
                  <a:gd name="connsiteY9" fmla="*/ 2009774 h 2074580"/>
                  <a:gd name="connsiteX10" fmla="*/ 241305 w 823913"/>
                  <a:gd name="connsiteY10" fmla="*/ 2051471 h 2074580"/>
                  <a:gd name="connsiteX11" fmla="*/ 200025 w 823913"/>
                  <a:gd name="connsiteY11" fmla="*/ 1905417 h 2074580"/>
                  <a:gd name="connsiteX12" fmla="*/ 195264 w 823913"/>
                  <a:gd name="connsiteY12" fmla="*/ 300037 h 2074580"/>
                  <a:gd name="connsiteX13" fmla="*/ 161926 w 823913"/>
                  <a:gd name="connsiteY13" fmla="*/ 295275 h 2074580"/>
                  <a:gd name="connsiteX14" fmla="*/ 152401 w 823913"/>
                  <a:gd name="connsiteY14" fmla="*/ 1033462 h 2074580"/>
                  <a:gd name="connsiteX15" fmla="*/ 0 w 823913"/>
                  <a:gd name="connsiteY15" fmla="*/ 1023937 h 2074580"/>
                  <a:gd name="connsiteX16" fmla="*/ 4763 w 823913"/>
                  <a:gd name="connsiteY16" fmla="*/ 169867 h 2074580"/>
                  <a:gd name="connsiteX0" fmla="*/ 4763 w 823913"/>
                  <a:gd name="connsiteY0" fmla="*/ 169867 h 2074580"/>
                  <a:gd name="connsiteX1" fmla="*/ 174630 w 823913"/>
                  <a:gd name="connsiteY1" fmla="*/ 0 h 2074580"/>
                  <a:gd name="connsiteX2" fmla="*/ 654046 w 823913"/>
                  <a:gd name="connsiteY2" fmla="*/ 0 h 2074580"/>
                  <a:gd name="connsiteX3" fmla="*/ 823913 w 823913"/>
                  <a:gd name="connsiteY3" fmla="*/ 169867 h 2074580"/>
                  <a:gd name="connsiteX4" fmla="*/ 823913 w 823913"/>
                  <a:gd name="connsiteY4" fmla="*/ 1891129 h 2074580"/>
                  <a:gd name="connsiteX5" fmla="*/ 654046 w 823913"/>
                  <a:gd name="connsiteY5" fmla="*/ 2060996 h 2074580"/>
                  <a:gd name="connsiteX6" fmla="*/ 447676 w 823913"/>
                  <a:gd name="connsiteY6" fmla="*/ 1962149 h 2074580"/>
                  <a:gd name="connsiteX7" fmla="*/ 438151 w 823913"/>
                  <a:gd name="connsiteY7" fmla="*/ 962025 h 2074580"/>
                  <a:gd name="connsiteX8" fmla="*/ 385764 w 823913"/>
                  <a:gd name="connsiteY8" fmla="*/ 976311 h 2074580"/>
                  <a:gd name="connsiteX9" fmla="*/ 381001 w 823913"/>
                  <a:gd name="connsiteY9" fmla="*/ 2009774 h 2074580"/>
                  <a:gd name="connsiteX10" fmla="*/ 241305 w 823913"/>
                  <a:gd name="connsiteY10" fmla="*/ 2051471 h 2074580"/>
                  <a:gd name="connsiteX11" fmla="*/ 200025 w 823913"/>
                  <a:gd name="connsiteY11" fmla="*/ 1905417 h 2074580"/>
                  <a:gd name="connsiteX12" fmla="*/ 195264 w 823913"/>
                  <a:gd name="connsiteY12" fmla="*/ 300037 h 2074580"/>
                  <a:gd name="connsiteX13" fmla="*/ 161926 w 823913"/>
                  <a:gd name="connsiteY13" fmla="*/ 295275 h 2074580"/>
                  <a:gd name="connsiteX14" fmla="*/ 152401 w 823913"/>
                  <a:gd name="connsiteY14" fmla="*/ 1033462 h 2074580"/>
                  <a:gd name="connsiteX15" fmla="*/ 0 w 823913"/>
                  <a:gd name="connsiteY15" fmla="*/ 1023937 h 2074580"/>
                  <a:gd name="connsiteX16" fmla="*/ 4763 w 823913"/>
                  <a:gd name="connsiteY16" fmla="*/ 169867 h 2074580"/>
                  <a:gd name="connsiteX0" fmla="*/ 4763 w 823913"/>
                  <a:gd name="connsiteY0" fmla="*/ 169867 h 2070088"/>
                  <a:gd name="connsiteX1" fmla="*/ 174630 w 823913"/>
                  <a:gd name="connsiteY1" fmla="*/ 0 h 2070088"/>
                  <a:gd name="connsiteX2" fmla="*/ 654046 w 823913"/>
                  <a:gd name="connsiteY2" fmla="*/ 0 h 2070088"/>
                  <a:gd name="connsiteX3" fmla="*/ 823913 w 823913"/>
                  <a:gd name="connsiteY3" fmla="*/ 169867 h 2070088"/>
                  <a:gd name="connsiteX4" fmla="*/ 823913 w 823913"/>
                  <a:gd name="connsiteY4" fmla="*/ 1891129 h 2070088"/>
                  <a:gd name="connsiteX5" fmla="*/ 654046 w 823913"/>
                  <a:gd name="connsiteY5" fmla="*/ 2060996 h 2070088"/>
                  <a:gd name="connsiteX6" fmla="*/ 442914 w 823913"/>
                  <a:gd name="connsiteY6" fmla="*/ 1952624 h 2070088"/>
                  <a:gd name="connsiteX7" fmla="*/ 438151 w 823913"/>
                  <a:gd name="connsiteY7" fmla="*/ 962025 h 2070088"/>
                  <a:gd name="connsiteX8" fmla="*/ 385764 w 823913"/>
                  <a:gd name="connsiteY8" fmla="*/ 976311 h 2070088"/>
                  <a:gd name="connsiteX9" fmla="*/ 381001 w 823913"/>
                  <a:gd name="connsiteY9" fmla="*/ 2009774 h 2070088"/>
                  <a:gd name="connsiteX10" fmla="*/ 241305 w 823913"/>
                  <a:gd name="connsiteY10" fmla="*/ 2051471 h 2070088"/>
                  <a:gd name="connsiteX11" fmla="*/ 200025 w 823913"/>
                  <a:gd name="connsiteY11" fmla="*/ 1905417 h 2070088"/>
                  <a:gd name="connsiteX12" fmla="*/ 195264 w 823913"/>
                  <a:gd name="connsiteY12" fmla="*/ 300037 h 2070088"/>
                  <a:gd name="connsiteX13" fmla="*/ 161926 w 823913"/>
                  <a:gd name="connsiteY13" fmla="*/ 295275 h 2070088"/>
                  <a:gd name="connsiteX14" fmla="*/ 152401 w 823913"/>
                  <a:gd name="connsiteY14" fmla="*/ 1033462 h 2070088"/>
                  <a:gd name="connsiteX15" fmla="*/ 0 w 823913"/>
                  <a:gd name="connsiteY15" fmla="*/ 1023937 h 2070088"/>
                  <a:gd name="connsiteX16" fmla="*/ 4763 w 823913"/>
                  <a:gd name="connsiteY16" fmla="*/ 169867 h 2070088"/>
                  <a:gd name="connsiteX0" fmla="*/ 4763 w 823913"/>
                  <a:gd name="connsiteY0" fmla="*/ 169867 h 2070088"/>
                  <a:gd name="connsiteX1" fmla="*/ 174630 w 823913"/>
                  <a:gd name="connsiteY1" fmla="*/ 0 h 2070088"/>
                  <a:gd name="connsiteX2" fmla="*/ 654046 w 823913"/>
                  <a:gd name="connsiteY2" fmla="*/ 0 h 2070088"/>
                  <a:gd name="connsiteX3" fmla="*/ 823913 w 823913"/>
                  <a:gd name="connsiteY3" fmla="*/ 169867 h 2070088"/>
                  <a:gd name="connsiteX4" fmla="*/ 823913 w 823913"/>
                  <a:gd name="connsiteY4" fmla="*/ 1891129 h 2070088"/>
                  <a:gd name="connsiteX5" fmla="*/ 654046 w 823913"/>
                  <a:gd name="connsiteY5" fmla="*/ 2060996 h 2070088"/>
                  <a:gd name="connsiteX6" fmla="*/ 442914 w 823913"/>
                  <a:gd name="connsiteY6" fmla="*/ 1952624 h 2070088"/>
                  <a:gd name="connsiteX7" fmla="*/ 438151 w 823913"/>
                  <a:gd name="connsiteY7" fmla="*/ 962025 h 2070088"/>
                  <a:gd name="connsiteX8" fmla="*/ 385764 w 823913"/>
                  <a:gd name="connsiteY8" fmla="*/ 976311 h 2070088"/>
                  <a:gd name="connsiteX9" fmla="*/ 381001 w 823913"/>
                  <a:gd name="connsiteY9" fmla="*/ 2009774 h 2070088"/>
                  <a:gd name="connsiteX10" fmla="*/ 241305 w 823913"/>
                  <a:gd name="connsiteY10" fmla="*/ 2051471 h 2070088"/>
                  <a:gd name="connsiteX11" fmla="*/ 200025 w 823913"/>
                  <a:gd name="connsiteY11" fmla="*/ 1905417 h 2070088"/>
                  <a:gd name="connsiteX12" fmla="*/ 195264 w 823913"/>
                  <a:gd name="connsiteY12" fmla="*/ 300037 h 2070088"/>
                  <a:gd name="connsiteX13" fmla="*/ 161926 w 823913"/>
                  <a:gd name="connsiteY13" fmla="*/ 295275 h 2070088"/>
                  <a:gd name="connsiteX14" fmla="*/ 152401 w 823913"/>
                  <a:gd name="connsiteY14" fmla="*/ 1033462 h 2070088"/>
                  <a:gd name="connsiteX15" fmla="*/ 0 w 823913"/>
                  <a:gd name="connsiteY15" fmla="*/ 1023937 h 2070088"/>
                  <a:gd name="connsiteX16" fmla="*/ 4763 w 823913"/>
                  <a:gd name="connsiteY16" fmla="*/ 169867 h 2070088"/>
                  <a:gd name="connsiteX0" fmla="*/ 4763 w 823913"/>
                  <a:gd name="connsiteY0" fmla="*/ 169867 h 2070088"/>
                  <a:gd name="connsiteX1" fmla="*/ 174630 w 823913"/>
                  <a:gd name="connsiteY1" fmla="*/ 0 h 2070088"/>
                  <a:gd name="connsiteX2" fmla="*/ 654046 w 823913"/>
                  <a:gd name="connsiteY2" fmla="*/ 0 h 2070088"/>
                  <a:gd name="connsiteX3" fmla="*/ 823913 w 823913"/>
                  <a:gd name="connsiteY3" fmla="*/ 169867 h 2070088"/>
                  <a:gd name="connsiteX4" fmla="*/ 823913 w 823913"/>
                  <a:gd name="connsiteY4" fmla="*/ 1891129 h 2070088"/>
                  <a:gd name="connsiteX5" fmla="*/ 654046 w 823913"/>
                  <a:gd name="connsiteY5" fmla="*/ 2060996 h 2070088"/>
                  <a:gd name="connsiteX6" fmla="*/ 442914 w 823913"/>
                  <a:gd name="connsiteY6" fmla="*/ 1952624 h 2070088"/>
                  <a:gd name="connsiteX7" fmla="*/ 438151 w 823913"/>
                  <a:gd name="connsiteY7" fmla="*/ 962025 h 2070088"/>
                  <a:gd name="connsiteX8" fmla="*/ 385764 w 823913"/>
                  <a:gd name="connsiteY8" fmla="*/ 976311 h 2070088"/>
                  <a:gd name="connsiteX9" fmla="*/ 381001 w 823913"/>
                  <a:gd name="connsiteY9" fmla="*/ 2009774 h 2070088"/>
                  <a:gd name="connsiteX10" fmla="*/ 241305 w 823913"/>
                  <a:gd name="connsiteY10" fmla="*/ 2051471 h 2070088"/>
                  <a:gd name="connsiteX11" fmla="*/ 200025 w 823913"/>
                  <a:gd name="connsiteY11" fmla="*/ 1905417 h 2070088"/>
                  <a:gd name="connsiteX12" fmla="*/ 195264 w 823913"/>
                  <a:gd name="connsiteY12" fmla="*/ 300037 h 2070088"/>
                  <a:gd name="connsiteX13" fmla="*/ 161926 w 823913"/>
                  <a:gd name="connsiteY13" fmla="*/ 295275 h 2070088"/>
                  <a:gd name="connsiteX14" fmla="*/ 152401 w 823913"/>
                  <a:gd name="connsiteY14" fmla="*/ 1033462 h 2070088"/>
                  <a:gd name="connsiteX15" fmla="*/ 0 w 823913"/>
                  <a:gd name="connsiteY15" fmla="*/ 1023937 h 2070088"/>
                  <a:gd name="connsiteX16" fmla="*/ 4763 w 823913"/>
                  <a:gd name="connsiteY16" fmla="*/ 169867 h 2070088"/>
                  <a:gd name="connsiteX0" fmla="*/ 4763 w 823913"/>
                  <a:gd name="connsiteY0" fmla="*/ 169867 h 2066404"/>
                  <a:gd name="connsiteX1" fmla="*/ 174630 w 823913"/>
                  <a:gd name="connsiteY1" fmla="*/ 0 h 2066404"/>
                  <a:gd name="connsiteX2" fmla="*/ 654046 w 823913"/>
                  <a:gd name="connsiteY2" fmla="*/ 0 h 2066404"/>
                  <a:gd name="connsiteX3" fmla="*/ 823913 w 823913"/>
                  <a:gd name="connsiteY3" fmla="*/ 169867 h 2066404"/>
                  <a:gd name="connsiteX4" fmla="*/ 823913 w 823913"/>
                  <a:gd name="connsiteY4" fmla="*/ 1891129 h 2066404"/>
                  <a:gd name="connsiteX5" fmla="*/ 639759 w 823913"/>
                  <a:gd name="connsiteY5" fmla="*/ 2003846 h 2066404"/>
                  <a:gd name="connsiteX6" fmla="*/ 442914 w 823913"/>
                  <a:gd name="connsiteY6" fmla="*/ 1952624 h 2066404"/>
                  <a:gd name="connsiteX7" fmla="*/ 438151 w 823913"/>
                  <a:gd name="connsiteY7" fmla="*/ 962025 h 2066404"/>
                  <a:gd name="connsiteX8" fmla="*/ 385764 w 823913"/>
                  <a:gd name="connsiteY8" fmla="*/ 976311 h 2066404"/>
                  <a:gd name="connsiteX9" fmla="*/ 381001 w 823913"/>
                  <a:gd name="connsiteY9" fmla="*/ 2009774 h 2066404"/>
                  <a:gd name="connsiteX10" fmla="*/ 241305 w 823913"/>
                  <a:gd name="connsiteY10" fmla="*/ 2051471 h 2066404"/>
                  <a:gd name="connsiteX11" fmla="*/ 200025 w 823913"/>
                  <a:gd name="connsiteY11" fmla="*/ 1905417 h 2066404"/>
                  <a:gd name="connsiteX12" fmla="*/ 195264 w 823913"/>
                  <a:gd name="connsiteY12" fmla="*/ 300037 h 2066404"/>
                  <a:gd name="connsiteX13" fmla="*/ 161926 w 823913"/>
                  <a:gd name="connsiteY13" fmla="*/ 295275 h 2066404"/>
                  <a:gd name="connsiteX14" fmla="*/ 152401 w 823913"/>
                  <a:gd name="connsiteY14" fmla="*/ 1033462 h 2066404"/>
                  <a:gd name="connsiteX15" fmla="*/ 0 w 823913"/>
                  <a:gd name="connsiteY15" fmla="*/ 1023937 h 2066404"/>
                  <a:gd name="connsiteX16" fmla="*/ 4763 w 823913"/>
                  <a:gd name="connsiteY16" fmla="*/ 169867 h 2066404"/>
                  <a:gd name="connsiteX0" fmla="*/ 4763 w 823913"/>
                  <a:gd name="connsiteY0" fmla="*/ 169867 h 2066404"/>
                  <a:gd name="connsiteX1" fmla="*/ 174630 w 823913"/>
                  <a:gd name="connsiteY1" fmla="*/ 0 h 2066404"/>
                  <a:gd name="connsiteX2" fmla="*/ 654046 w 823913"/>
                  <a:gd name="connsiteY2" fmla="*/ 0 h 2066404"/>
                  <a:gd name="connsiteX3" fmla="*/ 823913 w 823913"/>
                  <a:gd name="connsiteY3" fmla="*/ 169867 h 2066404"/>
                  <a:gd name="connsiteX4" fmla="*/ 823913 w 823913"/>
                  <a:gd name="connsiteY4" fmla="*/ 1891129 h 2066404"/>
                  <a:gd name="connsiteX5" fmla="*/ 625471 w 823913"/>
                  <a:gd name="connsiteY5" fmla="*/ 1989558 h 2066404"/>
                  <a:gd name="connsiteX6" fmla="*/ 442914 w 823913"/>
                  <a:gd name="connsiteY6" fmla="*/ 1952624 h 2066404"/>
                  <a:gd name="connsiteX7" fmla="*/ 438151 w 823913"/>
                  <a:gd name="connsiteY7" fmla="*/ 962025 h 2066404"/>
                  <a:gd name="connsiteX8" fmla="*/ 385764 w 823913"/>
                  <a:gd name="connsiteY8" fmla="*/ 976311 h 2066404"/>
                  <a:gd name="connsiteX9" fmla="*/ 381001 w 823913"/>
                  <a:gd name="connsiteY9" fmla="*/ 2009774 h 2066404"/>
                  <a:gd name="connsiteX10" fmla="*/ 241305 w 823913"/>
                  <a:gd name="connsiteY10" fmla="*/ 2051471 h 2066404"/>
                  <a:gd name="connsiteX11" fmla="*/ 200025 w 823913"/>
                  <a:gd name="connsiteY11" fmla="*/ 1905417 h 2066404"/>
                  <a:gd name="connsiteX12" fmla="*/ 195264 w 823913"/>
                  <a:gd name="connsiteY12" fmla="*/ 300037 h 2066404"/>
                  <a:gd name="connsiteX13" fmla="*/ 161926 w 823913"/>
                  <a:gd name="connsiteY13" fmla="*/ 295275 h 2066404"/>
                  <a:gd name="connsiteX14" fmla="*/ 152401 w 823913"/>
                  <a:gd name="connsiteY14" fmla="*/ 1033462 h 2066404"/>
                  <a:gd name="connsiteX15" fmla="*/ 0 w 823913"/>
                  <a:gd name="connsiteY15" fmla="*/ 1023937 h 2066404"/>
                  <a:gd name="connsiteX16" fmla="*/ 4763 w 823913"/>
                  <a:gd name="connsiteY16" fmla="*/ 169867 h 2066404"/>
                  <a:gd name="connsiteX0" fmla="*/ 4763 w 823913"/>
                  <a:gd name="connsiteY0" fmla="*/ 169867 h 2066404"/>
                  <a:gd name="connsiteX1" fmla="*/ 174630 w 823913"/>
                  <a:gd name="connsiteY1" fmla="*/ 0 h 2066404"/>
                  <a:gd name="connsiteX2" fmla="*/ 654046 w 823913"/>
                  <a:gd name="connsiteY2" fmla="*/ 0 h 2066404"/>
                  <a:gd name="connsiteX3" fmla="*/ 823913 w 823913"/>
                  <a:gd name="connsiteY3" fmla="*/ 169867 h 2066404"/>
                  <a:gd name="connsiteX4" fmla="*/ 823913 w 823913"/>
                  <a:gd name="connsiteY4" fmla="*/ 1891129 h 2066404"/>
                  <a:gd name="connsiteX5" fmla="*/ 625471 w 823913"/>
                  <a:gd name="connsiteY5" fmla="*/ 1989558 h 2066404"/>
                  <a:gd name="connsiteX6" fmla="*/ 442914 w 823913"/>
                  <a:gd name="connsiteY6" fmla="*/ 1952624 h 2066404"/>
                  <a:gd name="connsiteX7" fmla="*/ 438151 w 823913"/>
                  <a:gd name="connsiteY7" fmla="*/ 962025 h 2066404"/>
                  <a:gd name="connsiteX8" fmla="*/ 385764 w 823913"/>
                  <a:gd name="connsiteY8" fmla="*/ 976311 h 2066404"/>
                  <a:gd name="connsiteX9" fmla="*/ 381001 w 823913"/>
                  <a:gd name="connsiteY9" fmla="*/ 2009774 h 2066404"/>
                  <a:gd name="connsiteX10" fmla="*/ 241305 w 823913"/>
                  <a:gd name="connsiteY10" fmla="*/ 2051471 h 2066404"/>
                  <a:gd name="connsiteX11" fmla="*/ 200025 w 823913"/>
                  <a:gd name="connsiteY11" fmla="*/ 1905417 h 2066404"/>
                  <a:gd name="connsiteX12" fmla="*/ 195264 w 823913"/>
                  <a:gd name="connsiteY12" fmla="*/ 300037 h 2066404"/>
                  <a:gd name="connsiteX13" fmla="*/ 161926 w 823913"/>
                  <a:gd name="connsiteY13" fmla="*/ 295275 h 2066404"/>
                  <a:gd name="connsiteX14" fmla="*/ 152401 w 823913"/>
                  <a:gd name="connsiteY14" fmla="*/ 1033462 h 2066404"/>
                  <a:gd name="connsiteX15" fmla="*/ 0 w 823913"/>
                  <a:gd name="connsiteY15" fmla="*/ 1023937 h 2066404"/>
                  <a:gd name="connsiteX16" fmla="*/ 4763 w 823913"/>
                  <a:gd name="connsiteY16" fmla="*/ 169867 h 2066404"/>
                  <a:gd name="connsiteX0" fmla="*/ 4763 w 823913"/>
                  <a:gd name="connsiteY0" fmla="*/ 169867 h 2066404"/>
                  <a:gd name="connsiteX1" fmla="*/ 174630 w 823913"/>
                  <a:gd name="connsiteY1" fmla="*/ 0 h 2066404"/>
                  <a:gd name="connsiteX2" fmla="*/ 654046 w 823913"/>
                  <a:gd name="connsiteY2" fmla="*/ 0 h 2066404"/>
                  <a:gd name="connsiteX3" fmla="*/ 823913 w 823913"/>
                  <a:gd name="connsiteY3" fmla="*/ 169867 h 2066404"/>
                  <a:gd name="connsiteX4" fmla="*/ 823913 w 823913"/>
                  <a:gd name="connsiteY4" fmla="*/ 1891129 h 2066404"/>
                  <a:gd name="connsiteX5" fmla="*/ 625471 w 823913"/>
                  <a:gd name="connsiteY5" fmla="*/ 1989558 h 2066404"/>
                  <a:gd name="connsiteX6" fmla="*/ 442914 w 823913"/>
                  <a:gd name="connsiteY6" fmla="*/ 1952624 h 2066404"/>
                  <a:gd name="connsiteX7" fmla="*/ 438151 w 823913"/>
                  <a:gd name="connsiteY7" fmla="*/ 962025 h 2066404"/>
                  <a:gd name="connsiteX8" fmla="*/ 385764 w 823913"/>
                  <a:gd name="connsiteY8" fmla="*/ 976311 h 2066404"/>
                  <a:gd name="connsiteX9" fmla="*/ 381001 w 823913"/>
                  <a:gd name="connsiteY9" fmla="*/ 2009774 h 2066404"/>
                  <a:gd name="connsiteX10" fmla="*/ 241305 w 823913"/>
                  <a:gd name="connsiteY10" fmla="*/ 2051471 h 2066404"/>
                  <a:gd name="connsiteX11" fmla="*/ 200025 w 823913"/>
                  <a:gd name="connsiteY11" fmla="*/ 1905417 h 2066404"/>
                  <a:gd name="connsiteX12" fmla="*/ 195264 w 823913"/>
                  <a:gd name="connsiteY12" fmla="*/ 300037 h 2066404"/>
                  <a:gd name="connsiteX13" fmla="*/ 161926 w 823913"/>
                  <a:gd name="connsiteY13" fmla="*/ 295275 h 2066404"/>
                  <a:gd name="connsiteX14" fmla="*/ 152401 w 823913"/>
                  <a:gd name="connsiteY14" fmla="*/ 1033462 h 2066404"/>
                  <a:gd name="connsiteX15" fmla="*/ 0 w 823913"/>
                  <a:gd name="connsiteY15" fmla="*/ 1023937 h 2066404"/>
                  <a:gd name="connsiteX16" fmla="*/ 4763 w 823913"/>
                  <a:gd name="connsiteY16" fmla="*/ 169867 h 2066404"/>
                  <a:gd name="connsiteX0" fmla="*/ 4763 w 823913"/>
                  <a:gd name="connsiteY0" fmla="*/ 169867 h 2058856"/>
                  <a:gd name="connsiteX1" fmla="*/ 174630 w 823913"/>
                  <a:gd name="connsiteY1" fmla="*/ 0 h 2058856"/>
                  <a:gd name="connsiteX2" fmla="*/ 654046 w 823913"/>
                  <a:gd name="connsiteY2" fmla="*/ 0 h 2058856"/>
                  <a:gd name="connsiteX3" fmla="*/ 823913 w 823913"/>
                  <a:gd name="connsiteY3" fmla="*/ 169867 h 2058856"/>
                  <a:gd name="connsiteX4" fmla="*/ 823913 w 823913"/>
                  <a:gd name="connsiteY4" fmla="*/ 1891129 h 2058856"/>
                  <a:gd name="connsiteX5" fmla="*/ 625471 w 823913"/>
                  <a:gd name="connsiteY5" fmla="*/ 1989558 h 2058856"/>
                  <a:gd name="connsiteX6" fmla="*/ 442914 w 823913"/>
                  <a:gd name="connsiteY6" fmla="*/ 1952624 h 2058856"/>
                  <a:gd name="connsiteX7" fmla="*/ 438151 w 823913"/>
                  <a:gd name="connsiteY7" fmla="*/ 962025 h 2058856"/>
                  <a:gd name="connsiteX8" fmla="*/ 385764 w 823913"/>
                  <a:gd name="connsiteY8" fmla="*/ 976311 h 2058856"/>
                  <a:gd name="connsiteX9" fmla="*/ 381001 w 823913"/>
                  <a:gd name="connsiteY9" fmla="*/ 2009774 h 2058856"/>
                  <a:gd name="connsiteX10" fmla="*/ 241305 w 823913"/>
                  <a:gd name="connsiteY10" fmla="*/ 2051471 h 2058856"/>
                  <a:gd name="connsiteX11" fmla="*/ 200025 w 823913"/>
                  <a:gd name="connsiteY11" fmla="*/ 1905417 h 2058856"/>
                  <a:gd name="connsiteX12" fmla="*/ 195264 w 823913"/>
                  <a:gd name="connsiteY12" fmla="*/ 300037 h 2058856"/>
                  <a:gd name="connsiteX13" fmla="*/ 161926 w 823913"/>
                  <a:gd name="connsiteY13" fmla="*/ 295275 h 2058856"/>
                  <a:gd name="connsiteX14" fmla="*/ 152401 w 823913"/>
                  <a:gd name="connsiteY14" fmla="*/ 1033462 h 2058856"/>
                  <a:gd name="connsiteX15" fmla="*/ 0 w 823913"/>
                  <a:gd name="connsiteY15" fmla="*/ 1023937 h 2058856"/>
                  <a:gd name="connsiteX16" fmla="*/ 4763 w 823913"/>
                  <a:gd name="connsiteY16" fmla="*/ 169867 h 2058856"/>
                  <a:gd name="connsiteX0" fmla="*/ 4763 w 823913"/>
                  <a:gd name="connsiteY0" fmla="*/ 169867 h 2054685"/>
                  <a:gd name="connsiteX1" fmla="*/ 174630 w 823913"/>
                  <a:gd name="connsiteY1" fmla="*/ 0 h 2054685"/>
                  <a:gd name="connsiteX2" fmla="*/ 654046 w 823913"/>
                  <a:gd name="connsiteY2" fmla="*/ 0 h 2054685"/>
                  <a:gd name="connsiteX3" fmla="*/ 823913 w 823913"/>
                  <a:gd name="connsiteY3" fmla="*/ 169867 h 2054685"/>
                  <a:gd name="connsiteX4" fmla="*/ 823913 w 823913"/>
                  <a:gd name="connsiteY4" fmla="*/ 1891129 h 2054685"/>
                  <a:gd name="connsiteX5" fmla="*/ 625471 w 823913"/>
                  <a:gd name="connsiteY5" fmla="*/ 1989558 h 2054685"/>
                  <a:gd name="connsiteX6" fmla="*/ 442914 w 823913"/>
                  <a:gd name="connsiteY6" fmla="*/ 1952624 h 2054685"/>
                  <a:gd name="connsiteX7" fmla="*/ 438151 w 823913"/>
                  <a:gd name="connsiteY7" fmla="*/ 962025 h 2054685"/>
                  <a:gd name="connsiteX8" fmla="*/ 385764 w 823913"/>
                  <a:gd name="connsiteY8" fmla="*/ 976311 h 2054685"/>
                  <a:gd name="connsiteX9" fmla="*/ 381001 w 823913"/>
                  <a:gd name="connsiteY9" fmla="*/ 2009774 h 2054685"/>
                  <a:gd name="connsiteX10" fmla="*/ 241305 w 823913"/>
                  <a:gd name="connsiteY10" fmla="*/ 2051471 h 2054685"/>
                  <a:gd name="connsiteX11" fmla="*/ 200025 w 823913"/>
                  <a:gd name="connsiteY11" fmla="*/ 1905417 h 2054685"/>
                  <a:gd name="connsiteX12" fmla="*/ 195264 w 823913"/>
                  <a:gd name="connsiteY12" fmla="*/ 300037 h 2054685"/>
                  <a:gd name="connsiteX13" fmla="*/ 161926 w 823913"/>
                  <a:gd name="connsiteY13" fmla="*/ 295275 h 2054685"/>
                  <a:gd name="connsiteX14" fmla="*/ 152401 w 823913"/>
                  <a:gd name="connsiteY14" fmla="*/ 1033462 h 2054685"/>
                  <a:gd name="connsiteX15" fmla="*/ 0 w 823913"/>
                  <a:gd name="connsiteY15" fmla="*/ 1023937 h 2054685"/>
                  <a:gd name="connsiteX16" fmla="*/ 4763 w 823913"/>
                  <a:gd name="connsiteY16" fmla="*/ 169867 h 2054685"/>
                  <a:gd name="connsiteX0" fmla="*/ 4763 w 823913"/>
                  <a:gd name="connsiteY0" fmla="*/ 169867 h 2052283"/>
                  <a:gd name="connsiteX1" fmla="*/ 174630 w 823913"/>
                  <a:gd name="connsiteY1" fmla="*/ 0 h 2052283"/>
                  <a:gd name="connsiteX2" fmla="*/ 654046 w 823913"/>
                  <a:gd name="connsiteY2" fmla="*/ 0 h 2052283"/>
                  <a:gd name="connsiteX3" fmla="*/ 823913 w 823913"/>
                  <a:gd name="connsiteY3" fmla="*/ 169867 h 2052283"/>
                  <a:gd name="connsiteX4" fmla="*/ 823913 w 823913"/>
                  <a:gd name="connsiteY4" fmla="*/ 1891129 h 2052283"/>
                  <a:gd name="connsiteX5" fmla="*/ 625471 w 823913"/>
                  <a:gd name="connsiteY5" fmla="*/ 1989558 h 2052283"/>
                  <a:gd name="connsiteX6" fmla="*/ 442914 w 823913"/>
                  <a:gd name="connsiteY6" fmla="*/ 1952624 h 2052283"/>
                  <a:gd name="connsiteX7" fmla="*/ 438151 w 823913"/>
                  <a:gd name="connsiteY7" fmla="*/ 962025 h 2052283"/>
                  <a:gd name="connsiteX8" fmla="*/ 385764 w 823913"/>
                  <a:gd name="connsiteY8" fmla="*/ 976311 h 2052283"/>
                  <a:gd name="connsiteX9" fmla="*/ 381001 w 823913"/>
                  <a:gd name="connsiteY9" fmla="*/ 2000249 h 2052283"/>
                  <a:gd name="connsiteX10" fmla="*/ 241305 w 823913"/>
                  <a:gd name="connsiteY10" fmla="*/ 2051471 h 2052283"/>
                  <a:gd name="connsiteX11" fmla="*/ 200025 w 823913"/>
                  <a:gd name="connsiteY11" fmla="*/ 1905417 h 2052283"/>
                  <a:gd name="connsiteX12" fmla="*/ 195264 w 823913"/>
                  <a:gd name="connsiteY12" fmla="*/ 300037 h 2052283"/>
                  <a:gd name="connsiteX13" fmla="*/ 161926 w 823913"/>
                  <a:gd name="connsiteY13" fmla="*/ 295275 h 2052283"/>
                  <a:gd name="connsiteX14" fmla="*/ 152401 w 823913"/>
                  <a:gd name="connsiteY14" fmla="*/ 1033462 h 2052283"/>
                  <a:gd name="connsiteX15" fmla="*/ 0 w 823913"/>
                  <a:gd name="connsiteY15" fmla="*/ 1023937 h 2052283"/>
                  <a:gd name="connsiteX16" fmla="*/ 4763 w 823913"/>
                  <a:gd name="connsiteY16" fmla="*/ 169867 h 2052283"/>
                  <a:gd name="connsiteX0" fmla="*/ 4763 w 823913"/>
                  <a:gd name="connsiteY0" fmla="*/ 169867 h 2052283"/>
                  <a:gd name="connsiteX1" fmla="*/ 174630 w 823913"/>
                  <a:gd name="connsiteY1" fmla="*/ 0 h 2052283"/>
                  <a:gd name="connsiteX2" fmla="*/ 654046 w 823913"/>
                  <a:gd name="connsiteY2" fmla="*/ 0 h 2052283"/>
                  <a:gd name="connsiteX3" fmla="*/ 823913 w 823913"/>
                  <a:gd name="connsiteY3" fmla="*/ 169867 h 2052283"/>
                  <a:gd name="connsiteX4" fmla="*/ 823913 w 823913"/>
                  <a:gd name="connsiteY4" fmla="*/ 1891129 h 2052283"/>
                  <a:gd name="connsiteX5" fmla="*/ 625471 w 823913"/>
                  <a:gd name="connsiteY5" fmla="*/ 1989558 h 2052283"/>
                  <a:gd name="connsiteX6" fmla="*/ 442914 w 823913"/>
                  <a:gd name="connsiteY6" fmla="*/ 1952624 h 2052283"/>
                  <a:gd name="connsiteX7" fmla="*/ 438151 w 823913"/>
                  <a:gd name="connsiteY7" fmla="*/ 962025 h 2052283"/>
                  <a:gd name="connsiteX8" fmla="*/ 385764 w 823913"/>
                  <a:gd name="connsiteY8" fmla="*/ 976311 h 2052283"/>
                  <a:gd name="connsiteX9" fmla="*/ 381001 w 823913"/>
                  <a:gd name="connsiteY9" fmla="*/ 2000249 h 2052283"/>
                  <a:gd name="connsiteX10" fmla="*/ 241305 w 823913"/>
                  <a:gd name="connsiteY10" fmla="*/ 2051471 h 2052283"/>
                  <a:gd name="connsiteX11" fmla="*/ 200025 w 823913"/>
                  <a:gd name="connsiteY11" fmla="*/ 1905417 h 2052283"/>
                  <a:gd name="connsiteX12" fmla="*/ 195264 w 823913"/>
                  <a:gd name="connsiteY12" fmla="*/ 300037 h 2052283"/>
                  <a:gd name="connsiteX13" fmla="*/ 161926 w 823913"/>
                  <a:gd name="connsiteY13" fmla="*/ 295275 h 2052283"/>
                  <a:gd name="connsiteX14" fmla="*/ 152401 w 823913"/>
                  <a:gd name="connsiteY14" fmla="*/ 1033462 h 2052283"/>
                  <a:gd name="connsiteX15" fmla="*/ 0 w 823913"/>
                  <a:gd name="connsiteY15" fmla="*/ 1023937 h 2052283"/>
                  <a:gd name="connsiteX16" fmla="*/ 4763 w 823913"/>
                  <a:gd name="connsiteY16" fmla="*/ 169867 h 2052283"/>
                  <a:gd name="connsiteX0" fmla="*/ 4763 w 823913"/>
                  <a:gd name="connsiteY0" fmla="*/ 169867 h 2052283"/>
                  <a:gd name="connsiteX1" fmla="*/ 174630 w 823913"/>
                  <a:gd name="connsiteY1" fmla="*/ 0 h 2052283"/>
                  <a:gd name="connsiteX2" fmla="*/ 654046 w 823913"/>
                  <a:gd name="connsiteY2" fmla="*/ 0 h 2052283"/>
                  <a:gd name="connsiteX3" fmla="*/ 823913 w 823913"/>
                  <a:gd name="connsiteY3" fmla="*/ 169867 h 2052283"/>
                  <a:gd name="connsiteX4" fmla="*/ 823913 w 823913"/>
                  <a:gd name="connsiteY4" fmla="*/ 1891129 h 2052283"/>
                  <a:gd name="connsiteX5" fmla="*/ 625471 w 823913"/>
                  <a:gd name="connsiteY5" fmla="*/ 1989558 h 2052283"/>
                  <a:gd name="connsiteX6" fmla="*/ 442914 w 823913"/>
                  <a:gd name="connsiteY6" fmla="*/ 1952624 h 2052283"/>
                  <a:gd name="connsiteX7" fmla="*/ 438151 w 823913"/>
                  <a:gd name="connsiteY7" fmla="*/ 962025 h 2052283"/>
                  <a:gd name="connsiteX8" fmla="*/ 385764 w 823913"/>
                  <a:gd name="connsiteY8" fmla="*/ 976311 h 2052283"/>
                  <a:gd name="connsiteX9" fmla="*/ 381001 w 823913"/>
                  <a:gd name="connsiteY9" fmla="*/ 2000249 h 2052283"/>
                  <a:gd name="connsiteX10" fmla="*/ 241305 w 823913"/>
                  <a:gd name="connsiteY10" fmla="*/ 2051471 h 2052283"/>
                  <a:gd name="connsiteX11" fmla="*/ 200025 w 823913"/>
                  <a:gd name="connsiteY11" fmla="*/ 1905417 h 2052283"/>
                  <a:gd name="connsiteX12" fmla="*/ 195264 w 823913"/>
                  <a:gd name="connsiteY12" fmla="*/ 300037 h 2052283"/>
                  <a:gd name="connsiteX13" fmla="*/ 161926 w 823913"/>
                  <a:gd name="connsiteY13" fmla="*/ 295275 h 2052283"/>
                  <a:gd name="connsiteX14" fmla="*/ 152401 w 823913"/>
                  <a:gd name="connsiteY14" fmla="*/ 1033462 h 2052283"/>
                  <a:gd name="connsiteX15" fmla="*/ 0 w 823913"/>
                  <a:gd name="connsiteY15" fmla="*/ 1023937 h 2052283"/>
                  <a:gd name="connsiteX16" fmla="*/ 4763 w 823913"/>
                  <a:gd name="connsiteY16" fmla="*/ 169867 h 2052283"/>
                  <a:gd name="connsiteX0" fmla="*/ 4763 w 823913"/>
                  <a:gd name="connsiteY0" fmla="*/ 169867 h 2052283"/>
                  <a:gd name="connsiteX1" fmla="*/ 174630 w 823913"/>
                  <a:gd name="connsiteY1" fmla="*/ 0 h 2052283"/>
                  <a:gd name="connsiteX2" fmla="*/ 654046 w 823913"/>
                  <a:gd name="connsiteY2" fmla="*/ 0 h 2052283"/>
                  <a:gd name="connsiteX3" fmla="*/ 823913 w 823913"/>
                  <a:gd name="connsiteY3" fmla="*/ 169867 h 2052283"/>
                  <a:gd name="connsiteX4" fmla="*/ 823913 w 823913"/>
                  <a:gd name="connsiteY4" fmla="*/ 1891129 h 2052283"/>
                  <a:gd name="connsiteX5" fmla="*/ 625471 w 823913"/>
                  <a:gd name="connsiteY5" fmla="*/ 1989558 h 2052283"/>
                  <a:gd name="connsiteX6" fmla="*/ 442914 w 823913"/>
                  <a:gd name="connsiteY6" fmla="*/ 1952624 h 2052283"/>
                  <a:gd name="connsiteX7" fmla="*/ 438151 w 823913"/>
                  <a:gd name="connsiteY7" fmla="*/ 962025 h 2052283"/>
                  <a:gd name="connsiteX8" fmla="*/ 385764 w 823913"/>
                  <a:gd name="connsiteY8" fmla="*/ 976311 h 2052283"/>
                  <a:gd name="connsiteX9" fmla="*/ 381001 w 823913"/>
                  <a:gd name="connsiteY9" fmla="*/ 2000249 h 2052283"/>
                  <a:gd name="connsiteX10" fmla="*/ 241305 w 823913"/>
                  <a:gd name="connsiteY10" fmla="*/ 2051471 h 2052283"/>
                  <a:gd name="connsiteX11" fmla="*/ 200025 w 823913"/>
                  <a:gd name="connsiteY11" fmla="*/ 1905417 h 2052283"/>
                  <a:gd name="connsiteX12" fmla="*/ 195264 w 823913"/>
                  <a:gd name="connsiteY12" fmla="*/ 300037 h 2052283"/>
                  <a:gd name="connsiteX13" fmla="*/ 161926 w 823913"/>
                  <a:gd name="connsiteY13" fmla="*/ 295275 h 2052283"/>
                  <a:gd name="connsiteX14" fmla="*/ 152401 w 823913"/>
                  <a:gd name="connsiteY14" fmla="*/ 1033462 h 2052283"/>
                  <a:gd name="connsiteX15" fmla="*/ 0 w 823913"/>
                  <a:gd name="connsiteY15" fmla="*/ 1023937 h 2052283"/>
                  <a:gd name="connsiteX16" fmla="*/ 4763 w 823913"/>
                  <a:gd name="connsiteY16" fmla="*/ 169867 h 2052283"/>
                  <a:gd name="connsiteX0" fmla="*/ 4763 w 823913"/>
                  <a:gd name="connsiteY0" fmla="*/ 169867 h 2052283"/>
                  <a:gd name="connsiteX1" fmla="*/ 174630 w 823913"/>
                  <a:gd name="connsiteY1" fmla="*/ 0 h 2052283"/>
                  <a:gd name="connsiteX2" fmla="*/ 654046 w 823913"/>
                  <a:gd name="connsiteY2" fmla="*/ 0 h 2052283"/>
                  <a:gd name="connsiteX3" fmla="*/ 823913 w 823913"/>
                  <a:gd name="connsiteY3" fmla="*/ 169867 h 2052283"/>
                  <a:gd name="connsiteX4" fmla="*/ 823913 w 823913"/>
                  <a:gd name="connsiteY4" fmla="*/ 1891129 h 2052283"/>
                  <a:gd name="connsiteX5" fmla="*/ 625471 w 823913"/>
                  <a:gd name="connsiteY5" fmla="*/ 1989558 h 2052283"/>
                  <a:gd name="connsiteX6" fmla="*/ 442914 w 823913"/>
                  <a:gd name="connsiteY6" fmla="*/ 1952624 h 2052283"/>
                  <a:gd name="connsiteX7" fmla="*/ 438151 w 823913"/>
                  <a:gd name="connsiteY7" fmla="*/ 962025 h 2052283"/>
                  <a:gd name="connsiteX8" fmla="*/ 385764 w 823913"/>
                  <a:gd name="connsiteY8" fmla="*/ 976311 h 2052283"/>
                  <a:gd name="connsiteX9" fmla="*/ 381001 w 823913"/>
                  <a:gd name="connsiteY9" fmla="*/ 2000249 h 2052283"/>
                  <a:gd name="connsiteX10" fmla="*/ 241305 w 823913"/>
                  <a:gd name="connsiteY10" fmla="*/ 2051471 h 2052283"/>
                  <a:gd name="connsiteX11" fmla="*/ 200025 w 823913"/>
                  <a:gd name="connsiteY11" fmla="*/ 1905417 h 2052283"/>
                  <a:gd name="connsiteX12" fmla="*/ 195264 w 823913"/>
                  <a:gd name="connsiteY12" fmla="*/ 300037 h 2052283"/>
                  <a:gd name="connsiteX13" fmla="*/ 161926 w 823913"/>
                  <a:gd name="connsiteY13" fmla="*/ 295275 h 2052283"/>
                  <a:gd name="connsiteX14" fmla="*/ 152401 w 823913"/>
                  <a:gd name="connsiteY14" fmla="*/ 1033462 h 2052283"/>
                  <a:gd name="connsiteX15" fmla="*/ 0 w 823913"/>
                  <a:gd name="connsiteY15" fmla="*/ 1023937 h 2052283"/>
                  <a:gd name="connsiteX16" fmla="*/ 4763 w 823913"/>
                  <a:gd name="connsiteY16" fmla="*/ 169867 h 2052283"/>
                  <a:gd name="connsiteX0" fmla="*/ 4763 w 823913"/>
                  <a:gd name="connsiteY0" fmla="*/ 169867 h 2051636"/>
                  <a:gd name="connsiteX1" fmla="*/ 174630 w 823913"/>
                  <a:gd name="connsiteY1" fmla="*/ 0 h 2051636"/>
                  <a:gd name="connsiteX2" fmla="*/ 654046 w 823913"/>
                  <a:gd name="connsiteY2" fmla="*/ 0 h 2051636"/>
                  <a:gd name="connsiteX3" fmla="*/ 823913 w 823913"/>
                  <a:gd name="connsiteY3" fmla="*/ 169867 h 2051636"/>
                  <a:gd name="connsiteX4" fmla="*/ 823913 w 823913"/>
                  <a:gd name="connsiteY4" fmla="*/ 1891129 h 2051636"/>
                  <a:gd name="connsiteX5" fmla="*/ 625471 w 823913"/>
                  <a:gd name="connsiteY5" fmla="*/ 1989558 h 2051636"/>
                  <a:gd name="connsiteX6" fmla="*/ 442914 w 823913"/>
                  <a:gd name="connsiteY6" fmla="*/ 1952624 h 2051636"/>
                  <a:gd name="connsiteX7" fmla="*/ 438151 w 823913"/>
                  <a:gd name="connsiteY7" fmla="*/ 962025 h 2051636"/>
                  <a:gd name="connsiteX8" fmla="*/ 385764 w 823913"/>
                  <a:gd name="connsiteY8" fmla="*/ 976311 h 2051636"/>
                  <a:gd name="connsiteX9" fmla="*/ 400051 w 823913"/>
                  <a:gd name="connsiteY9" fmla="*/ 1981199 h 2051636"/>
                  <a:gd name="connsiteX10" fmla="*/ 241305 w 823913"/>
                  <a:gd name="connsiteY10" fmla="*/ 2051471 h 2051636"/>
                  <a:gd name="connsiteX11" fmla="*/ 200025 w 823913"/>
                  <a:gd name="connsiteY11" fmla="*/ 1905417 h 2051636"/>
                  <a:gd name="connsiteX12" fmla="*/ 195264 w 823913"/>
                  <a:gd name="connsiteY12" fmla="*/ 300037 h 2051636"/>
                  <a:gd name="connsiteX13" fmla="*/ 161926 w 823913"/>
                  <a:gd name="connsiteY13" fmla="*/ 295275 h 2051636"/>
                  <a:gd name="connsiteX14" fmla="*/ 152401 w 823913"/>
                  <a:gd name="connsiteY14" fmla="*/ 1033462 h 2051636"/>
                  <a:gd name="connsiteX15" fmla="*/ 0 w 823913"/>
                  <a:gd name="connsiteY15" fmla="*/ 1023937 h 2051636"/>
                  <a:gd name="connsiteX16" fmla="*/ 4763 w 823913"/>
                  <a:gd name="connsiteY16" fmla="*/ 169867 h 2051636"/>
                  <a:gd name="connsiteX0" fmla="*/ 4763 w 823913"/>
                  <a:gd name="connsiteY0" fmla="*/ 169867 h 2051636"/>
                  <a:gd name="connsiteX1" fmla="*/ 174630 w 823913"/>
                  <a:gd name="connsiteY1" fmla="*/ 0 h 2051636"/>
                  <a:gd name="connsiteX2" fmla="*/ 654046 w 823913"/>
                  <a:gd name="connsiteY2" fmla="*/ 0 h 2051636"/>
                  <a:gd name="connsiteX3" fmla="*/ 823913 w 823913"/>
                  <a:gd name="connsiteY3" fmla="*/ 169867 h 2051636"/>
                  <a:gd name="connsiteX4" fmla="*/ 823913 w 823913"/>
                  <a:gd name="connsiteY4" fmla="*/ 1891129 h 2051636"/>
                  <a:gd name="connsiteX5" fmla="*/ 625471 w 823913"/>
                  <a:gd name="connsiteY5" fmla="*/ 1989558 h 2051636"/>
                  <a:gd name="connsiteX6" fmla="*/ 442914 w 823913"/>
                  <a:gd name="connsiteY6" fmla="*/ 1952624 h 2051636"/>
                  <a:gd name="connsiteX7" fmla="*/ 438151 w 823913"/>
                  <a:gd name="connsiteY7" fmla="*/ 962025 h 2051636"/>
                  <a:gd name="connsiteX8" fmla="*/ 385764 w 823913"/>
                  <a:gd name="connsiteY8" fmla="*/ 976311 h 2051636"/>
                  <a:gd name="connsiteX9" fmla="*/ 385763 w 823913"/>
                  <a:gd name="connsiteY9" fmla="*/ 1962149 h 2051636"/>
                  <a:gd name="connsiteX10" fmla="*/ 241305 w 823913"/>
                  <a:gd name="connsiteY10" fmla="*/ 2051471 h 2051636"/>
                  <a:gd name="connsiteX11" fmla="*/ 200025 w 823913"/>
                  <a:gd name="connsiteY11" fmla="*/ 1905417 h 2051636"/>
                  <a:gd name="connsiteX12" fmla="*/ 195264 w 823913"/>
                  <a:gd name="connsiteY12" fmla="*/ 300037 h 2051636"/>
                  <a:gd name="connsiteX13" fmla="*/ 161926 w 823913"/>
                  <a:gd name="connsiteY13" fmla="*/ 295275 h 2051636"/>
                  <a:gd name="connsiteX14" fmla="*/ 152401 w 823913"/>
                  <a:gd name="connsiteY14" fmla="*/ 1033462 h 2051636"/>
                  <a:gd name="connsiteX15" fmla="*/ 0 w 823913"/>
                  <a:gd name="connsiteY15" fmla="*/ 1023937 h 2051636"/>
                  <a:gd name="connsiteX16" fmla="*/ 4763 w 823913"/>
                  <a:gd name="connsiteY16" fmla="*/ 169867 h 2051636"/>
                  <a:gd name="connsiteX0" fmla="*/ 4763 w 823913"/>
                  <a:gd name="connsiteY0" fmla="*/ 169867 h 2051636"/>
                  <a:gd name="connsiteX1" fmla="*/ 174630 w 823913"/>
                  <a:gd name="connsiteY1" fmla="*/ 0 h 2051636"/>
                  <a:gd name="connsiteX2" fmla="*/ 654046 w 823913"/>
                  <a:gd name="connsiteY2" fmla="*/ 0 h 2051636"/>
                  <a:gd name="connsiteX3" fmla="*/ 823913 w 823913"/>
                  <a:gd name="connsiteY3" fmla="*/ 169867 h 2051636"/>
                  <a:gd name="connsiteX4" fmla="*/ 823913 w 823913"/>
                  <a:gd name="connsiteY4" fmla="*/ 1891129 h 2051636"/>
                  <a:gd name="connsiteX5" fmla="*/ 625471 w 823913"/>
                  <a:gd name="connsiteY5" fmla="*/ 1989558 h 2051636"/>
                  <a:gd name="connsiteX6" fmla="*/ 442914 w 823913"/>
                  <a:gd name="connsiteY6" fmla="*/ 1952624 h 2051636"/>
                  <a:gd name="connsiteX7" fmla="*/ 438151 w 823913"/>
                  <a:gd name="connsiteY7" fmla="*/ 962025 h 2051636"/>
                  <a:gd name="connsiteX8" fmla="*/ 385764 w 823913"/>
                  <a:gd name="connsiteY8" fmla="*/ 976311 h 2051636"/>
                  <a:gd name="connsiteX9" fmla="*/ 385763 w 823913"/>
                  <a:gd name="connsiteY9" fmla="*/ 1962149 h 2051636"/>
                  <a:gd name="connsiteX10" fmla="*/ 241305 w 823913"/>
                  <a:gd name="connsiteY10" fmla="*/ 2051471 h 2051636"/>
                  <a:gd name="connsiteX11" fmla="*/ 200025 w 823913"/>
                  <a:gd name="connsiteY11" fmla="*/ 1905417 h 2051636"/>
                  <a:gd name="connsiteX12" fmla="*/ 195264 w 823913"/>
                  <a:gd name="connsiteY12" fmla="*/ 300037 h 2051636"/>
                  <a:gd name="connsiteX13" fmla="*/ 161926 w 823913"/>
                  <a:gd name="connsiteY13" fmla="*/ 295275 h 2051636"/>
                  <a:gd name="connsiteX14" fmla="*/ 152401 w 823913"/>
                  <a:gd name="connsiteY14" fmla="*/ 1033462 h 2051636"/>
                  <a:gd name="connsiteX15" fmla="*/ 0 w 823913"/>
                  <a:gd name="connsiteY15" fmla="*/ 1023937 h 2051636"/>
                  <a:gd name="connsiteX16" fmla="*/ 4763 w 823913"/>
                  <a:gd name="connsiteY16" fmla="*/ 169867 h 2051636"/>
                  <a:gd name="connsiteX0" fmla="*/ 4763 w 823913"/>
                  <a:gd name="connsiteY0" fmla="*/ 169867 h 2053878"/>
                  <a:gd name="connsiteX1" fmla="*/ 174630 w 823913"/>
                  <a:gd name="connsiteY1" fmla="*/ 0 h 2053878"/>
                  <a:gd name="connsiteX2" fmla="*/ 654046 w 823913"/>
                  <a:gd name="connsiteY2" fmla="*/ 0 h 2053878"/>
                  <a:gd name="connsiteX3" fmla="*/ 823913 w 823913"/>
                  <a:gd name="connsiteY3" fmla="*/ 169867 h 2053878"/>
                  <a:gd name="connsiteX4" fmla="*/ 823913 w 823913"/>
                  <a:gd name="connsiteY4" fmla="*/ 1891129 h 2053878"/>
                  <a:gd name="connsiteX5" fmla="*/ 625471 w 823913"/>
                  <a:gd name="connsiteY5" fmla="*/ 1989558 h 2053878"/>
                  <a:gd name="connsiteX6" fmla="*/ 442914 w 823913"/>
                  <a:gd name="connsiteY6" fmla="*/ 1952624 h 2053878"/>
                  <a:gd name="connsiteX7" fmla="*/ 438151 w 823913"/>
                  <a:gd name="connsiteY7" fmla="*/ 962025 h 2053878"/>
                  <a:gd name="connsiteX8" fmla="*/ 385764 w 823913"/>
                  <a:gd name="connsiteY8" fmla="*/ 976311 h 2053878"/>
                  <a:gd name="connsiteX9" fmla="*/ 385763 w 823913"/>
                  <a:gd name="connsiteY9" fmla="*/ 1962149 h 2053878"/>
                  <a:gd name="connsiteX10" fmla="*/ 241305 w 823913"/>
                  <a:gd name="connsiteY10" fmla="*/ 2051471 h 2053878"/>
                  <a:gd name="connsiteX11" fmla="*/ 200025 w 823913"/>
                  <a:gd name="connsiteY11" fmla="*/ 1905417 h 2053878"/>
                  <a:gd name="connsiteX12" fmla="*/ 195264 w 823913"/>
                  <a:gd name="connsiteY12" fmla="*/ 300037 h 2053878"/>
                  <a:gd name="connsiteX13" fmla="*/ 161926 w 823913"/>
                  <a:gd name="connsiteY13" fmla="*/ 295275 h 2053878"/>
                  <a:gd name="connsiteX14" fmla="*/ 152401 w 823913"/>
                  <a:gd name="connsiteY14" fmla="*/ 1033462 h 2053878"/>
                  <a:gd name="connsiteX15" fmla="*/ 0 w 823913"/>
                  <a:gd name="connsiteY15" fmla="*/ 1023937 h 2053878"/>
                  <a:gd name="connsiteX16" fmla="*/ 4763 w 823913"/>
                  <a:gd name="connsiteY16" fmla="*/ 169867 h 2053878"/>
                  <a:gd name="connsiteX0" fmla="*/ 4763 w 823913"/>
                  <a:gd name="connsiteY0" fmla="*/ 169867 h 2053878"/>
                  <a:gd name="connsiteX1" fmla="*/ 174630 w 823913"/>
                  <a:gd name="connsiteY1" fmla="*/ 0 h 2053878"/>
                  <a:gd name="connsiteX2" fmla="*/ 654046 w 823913"/>
                  <a:gd name="connsiteY2" fmla="*/ 0 h 2053878"/>
                  <a:gd name="connsiteX3" fmla="*/ 823913 w 823913"/>
                  <a:gd name="connsiteY3" fmla="*/ 169867 h 2053878"/>
                  <a:gd name="connsiteX4" fmla="*/ 823913 w 823913"/>
                  <a:gd name="connsiteY4" fmla="*/ 1891129 h 2053878"/>
                  <a:gd name="connsiteX5" fmla="*/ 625471 w 823913"/>
                  <a:gd name="connsiteY5" fmla="*/ 1989558 h 2053878"/>
                  <a:gd name="connsiteX6" fmla="*/ 442914 w 823913"/>
                  <a:gd name="connsiteY6" fmla="*/ 1952624 h 2053878"/>
                  <a:gd name="connsiteX7" fmla="*/ 438151 w 823913"/>
                  <a:gd name="connsiteY7" fmla="*/ 962025 h 2053878"/>
                  <a:gd name="connsiteX8" fmla="*/ 385764 w 823913"/>
                  <a:gd name="connsiteY8" fmla="*/ 976311 h 2053878"/>
                  <a:gd name="connsiteX9" fmla="*/ 385763 w 823913"/>
                  <a:gd name="connsiteY9" fmla="*/ 1962149 h 2053878"/>
                  <a:gd name="connsiteX10" fmla="*/ 241305 w 823913"/>
                  <a:gd name="connsiteY10" fmla="*/ 2051471 h 2053878"/>
                  <a:gd name="connsiteX11" fmla="*/ 200025 w 823913"/>
                  <a:gd name="connsiteY11" fmla="*/ 1905417 h 2053878"/>
                  <a:gd name="connsiteX12" fmla="*/ 195264 w 823913"/>
                  <a:gd name="connsiteY12" fmla="*/ 300037 h 2053878"/>
                  <a:gd name="connsiteX13" fmla="*/ 161926 w 823913"/>
                  <a:gd name="connsiteY13" fmla="*/ 295275 h 2053878"/>
                  <a:gd name="connsiteX14" fmla="*/ 152401 w 823913"/>
                  <a:gd name="connsiteY14" fmla="*/ 1033462 h 2053878"/>
                  <a:gd name="connsiteX15" fmla="*/ 0 w 823913"/>
                  <a:gd name="connsiteY15" fmla="*/ 1023937 h 2053878"/>
                  <a:gd name="connsiteX16" fmla="*/ 4763 w 823913"/>
                  <a:gd name="connsiteY16" fmla="*/ 169867 h 2053878"/>
                  <a:gd name="connsiteX0" fmla="*/ 4763 w 823913"/>
                  <a:gd name="connsiteY0" fmla="*/ 169867 h 2053878"/>
                  <a:gd name="connsiteX1" fmla="*/ 174630 w 823913"/>
                  <a:gd name="connsiteY1" fmla="*/ 0 h 2053878"/>
                  <a:gd name="connsiteX2" fmla="*/ 654046 w 823913"/>
                  <a:gd name="connsiteY2" fmla="*/ 0 h 2053878"/>
                  <a:gd name="connsiteX3" fmla="*/ 823913 w 823913"/>
                  <a:gd name="connsiteY3" fmla="*/ 169867 h 2053878"/>
                  <a:gd name="connsiteX4" fmla="*/ 823913 w 823913"/>
                  <a:gd name="connsiteY4" fmla="*/ 1891129 h 2053878"/>
                  <a:gd name="connsiteX5" fmla="*/ 625471 w 823913"/>
                  <a:gd name="connsiteY5" fmla="*/ 1989558 h 2053878"/>
                  <a:gd name="connsiteX6" fmla="*/ 442914 w 823913"/>
                  <a:gd name="connsiteY6" fmla="*/ 1952624 h 2053878"/>
                  <a:gd name="connsiteX7" fmla="*/ 438151 w 823913"/>
                  <a:gd name="connsiteY7" fmla="*/ 962025 h 2053878"/>
                  <a:gd name="connsiteX8" fmla="*/ 385764 w 823913"/>
                  <a:gd name="connsiteY8" fmla="*/ 976311 h 2053878"/>
                  <a:gd name="connsiteX9" fmla="*/ 385763 w 823913"/>
                  <a:gd name="connsiteY9" fmla="*/ 1962149 h 2053878"/>
                  <a:gd name="connsiteX10" fmla="*/ 241305 w 823913"/>
                  <a:gd name="connsiteY10" fmla="*/ 2051471 h 2053878"/>
                  <a:gd name="connsiteX11" fmla="*/ 200025 w 823913"/>
                  <a:gd name="connsiteY11" fmla="*/ 1905417 h 2053878"/>
                  <a:gd name="connsiteX12" fmla="*/ 195264 w 823913"/>
                  <a:gd name="connsiteY12" fmla="*/ 300037 h 2053878"/>
                  <a:gd name="connsiteX13" fmla="*/ 161926 w 823913"/>
                  <a:gd name="connsiteY13" fmla="*/ 295275 h 2053878"/>
                  <a:gd name="connsiteX14" fmla="*/ 152401 w 823913"/>
                  <a:gd name="connsiteY14" fmla="*/ 1033462 h 2053878"/>
                  <a:gd name="connsiteX15" fmla="*/ 0 w 823913"/>
                  <a:gd name="connsiteY15" fmla="*/ 1023937 h 2053878"/>
                  <a:gd name="connsiteX16" fmla="*/ 4763 w 823913"/>
                  <a:gd name="connsiteY16" fmla="*/ 169867 h 2053878"/>
                  <a:gd name="connsiteX0" fmla="*/ 4763 w 823913"/>
                  <a:gd name="connsiteY0" fmla="*/ 169867 h 2053878"/>
                  <a:gd name="connsiteX1" fmla="*/ 174630 w 823913"/>
                  <a:gd name="connsiteY1" fmla="*/ 0 h 2053878"/>
                  <a:gd name="connsiteX2" fmla="*/ 654046 w 823913"/>
                  <a:gd name="connsiteY2" fmla="*/ 0 h 2053878"/>
                  <a:gd name="connsiteX3" fmla="*/ 823913 w 823913"/>
                  <a:gd name="connsiteY3" fmla="*/ 169867 h 2053878"/>
                  <a:gd name="connsiteX4" fmla="*/ 823913 w 823913"/>
                  <a:gd name="connsiteY4" fmla="*/ 1891129 h 2053878"/>
                  <a:gd name="connsiteX5" fmla="*/ 625471 w 823913"/>
                  <a:gd name="connsiteY5" fmla="*/ 1989558 h 2053878"/>
                  <a:gd name="connsiteX6" fmla="*/ 442914 w 823913"/>
                  <a:gd name="connsiteY6" fmla="*/ 1952624 h 2053878"/>
                  <a:gd name="connsiteX7" fmla="*/ 438151 w 823913"/>
                  <a:gd name="connsiteY7" fmla="*/ 962025 h 2053878"/>
                  <a:gd name="connsiteX8" fmla="*/ 385764 w 823913"/>
                  <a:gd name="connsiteY8" fmla="*/ 976311 h 2053878"/>
                  <a:gd name="connsiteX9" fmla="*/ 385763 w 823913"/>
                  <a:gd name="connsiteY9" fmla="*/ 1962149 h 2053878"/>
                  <a:gd name="connsiteX10" fmla="*/ 241305 w 823913"/>
                  <a:gd name="connsiteY10" fmla="*/ 2051471 h 2053878"/>
                  <a:gd name="connsiteX11" fmla="*/ 200025 w 823913"/>
                  <a:gd name="connsiteY11" fmla="*/ 1905417 h 2053878"/>
                  <a:gd name="connsiteX12" fmla="*/ 195264 w 823913"/>
                  <a:gd name="connsiteY12" fmla="*/ 300037 h 2053878"/>
                  <a:gd name="connsiteX13" fmla="*/ 161926 w 823913"/>
                  <a:gd name="connsiteY13" fmla="*/ 295275 h 2053878"/>
                  <a:gd name="connsiteX14" fmla="*/ 152401 w 823913"/>
                  <a:gd name="connsiteY14" fmla="*/ 1033462 h 2053878"/>
                  <a:gd name="connsiteX15" fmla="*/ 0 w 823913"/>
                  <a:gd name="connsiteY15" fmla="*/ 1023937 h 2053878"/>
                  <a:gd name="connsiteX16" fmla="*/ 4763 w 823913"/>
                  <a:gd name="connsiteY16" fmla="*/ 169867 h 2053878"/>
                  <a:gd name="connsiteX0" fmla="*/ 4763 w 823913"/>
                  <a:gd name="connsiteY0" fmla="*/ 169867 h 2053878"/>
                  <a:gd name="connsiteX1" fmla="*/ 174630 w 823913"/>
                  <a:gd name="connsiteY1" fmla="*/ 0 h 2053878"/>
                  <a:gd name="connsiteX2" fmla="*/ 654046 w 823913"/>
                  <a:gd name="connsiteY2" fmla="*/ 0 h 2053878"/>
                  <a:gd name="connsiteX3" fmla="*/ 823913 w 823913"/>
                  <a:gd name="connsiteY3" fmla="*/ 169867 h 2053878"/>
                  <a:gd name="connsiteX4" fmla="*/ 823913 w 823913"/>
                  <a:gd name="connsiteY4" fmla="*/ 1891129 h 2053878"/>
                  <a:gd name="connsiteX5" fmla="*/ 625471 w 823913"/>
                  <a:gd name="connsiteY5" fmla="*/ 1989558 h 2053878"/>
                  <a:gd name="connsiteX6" fmla="*/ 442914 w 823913"/>
                  <a:gd name="connsiteY6" fmla="*/ 1952624 h 2053878"/>
                  <a:gd name="connsiteX7" fmla="*/ 438151 w 823913"/>
                  <a:gd name="connsiteY7" fmla="*/ 962025 h 2053878"/>
                  <a:gd name="connsiteX8" fmla="*/ 385764 w 823913"/>
                  <a:gd name="connsiteY8" fmla="*/ 976311 h 2053878"/>
                  <a:gd name="connsiteX9" fmla="*/ 385763 w 823913"/>
                  <a:gd name="connsiteY9" fmla="*/ 1962149 h 2053878"/>
                  <a:gd name="connsiteX10" fmla="*/ 241305 w 823913"/>
                  <a:gd name="connsiteY10" fmla="*/ 2051471 h 2053878"/>
                  <a:gd name="connsiteX11" fmla="*/ 200025 w 823913"/>
                  <a:gd name="connsiteY11" fmla="*/ 1905417 h 2053878"/>
                  <a:gd name="connsiteX12" fmla="*/ 195264 w 823913"/>
                  <a:gd name="connsiteY12" fmla="*/ 300037 h 2053878"/>
                  <a:gd name="connsiteX13" fmla="*/ 161926 w 823913"/>
                  <a:gd name="connsiteY13" fmla="*/ 295275 h 2053878"/>
                  <a:gd name="connsiteX14" fmla="*/ 152401 w 823913"/>
                  <a:gd name="connsiteY14" fmla="*/ 1033462 h 2053878"/>
                  <a:gd name="connsiteX15" fmla="*/ 0 w 823913"/>
                  <a:gd name="connsiteY15" fmla="*/ 1023937 h 2053878"/>
                  <a:gd name="connsiteX16" fmla="*/ 4763 w 823913"/>
                  <a:gd name="connsiteY16" fmla="*/ 169867 h 2053878"/>
                  <a:gd name="connsiteX0" fmla="*/ 4763 w 823913"/>
                  <a:gd name="connsiteY0" fmla="*/ 169867 h 2057131"/>
                  <a:gd name="connsiteX1" fmla="*/ 174630 w 823913"/>
                  <a:gd name="connsiteY1" fmla="*/ 0 h 2057131"/>
                  <a:gd name="connsiteX2" fmla="*/ 654046 w 823913"/>
                  <a:gd name="connsiteY2" fmla="*/ 0 h 2057131"/>
                  <a:gd name="connsiteX3" fmla="*/ 823913 w 823913"/>
                  <a:gd name="connsiteY3" fmla="*/ 169867 h 2057131"/>
                  <a:gd name="connsiteX4" fmla="*/ 823913 w 823913"/>
                  <a:gd name="connsiteY4" fmla="*/ 1891129 h 2057131"/>
                  <a:gd name="connsiteX5" fmla="*/ 625471 w 823913"/>
                  <a:gd name="connsiteY5" fmla="*/ 1989558 h 2057131"/>
                  <a:gd name="connsiteX6" fmla="*/ 442914 w 823913"/>
                  <a:gd name="connsiteY6" fmla="*/ 1952624 h 2057131"/>
                  <a:gd name="connsiteX7" fmla="*/ 438151 w 823913"/>
                  <a:gd name="connsiteY7" fmla="*/ 962025 h 2057131"/>
                  <a:gd name="connsiteX8" fmla="*/ 385764 w 823913"/>
                  <a:gd name="connsiteY8" fmla="*/ 976311 h 2057131"/>
                  <a:gd name="connsiteX9" fmla="*/ 385763 w 823913"/>
                  <a:gd name="connsiteY9" fmla="*/ 1962149 h 2057131"/>
                  <a:gd name="connsiteX10" fmla="*/ 241305 w 823913"/>
                  <a:gd name="connsiteY10" fmla="*/ 2051471 h 2057131"/>
                  <a:gd name="connsiteX11" fmla="*/ 200025 w 823913"/>
                  <a:gd name="connsiteY11" fmla="*/ 1905417 h 2057131"/>
                  <a:gd name="connsiteX12" fmla="*/ 195264 w 823913"/>
                  <a:gd name="connsiteY12" fmla="*/ 300037 h 2057131"/>
                  <a:gd name="connsiteX13" fmla="*/ 161926 w 823913"/>
                  <a:gd name="connsiteY13" fmla="*/ 295275 h 2057131"/>
                  <a:gd name="connsiteX14" fmla="*/ 152401 w 823913"/>
                  <a:gd name="connsiteY14" fmla="*/ 1033462 h 2057131"/>
                  <a:gd name="connsiteX15" fmla="*/ 0 w 823913"/>
                  <a:gd name="connsiteY15" fmla="*/ 1023937 h 2057131"/>
                  <a:gd name="connsiteX16" fmla="*/ 4763 w 823913"/>
                  <a:gd name="connsiteY16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25471 w 828675"/>
                  <a:gd name="connsiteY5" fmla="*/ 1989558 h 2057131"/>
                  <a:gd name="connsiteX6" fmla="*/ 442914 w 828675"/>
                  <a:gd name="connsiteY6" fmla="*/ 1952624 h 2057131"/>
                  <a:gd name="connsiteX7" fmla="*/ 438151 w 828675"/>
                  <a:gd name="connsiteY7" fmla="*/ 962025 h 2057131"/>
                  <a:gd name="connsiteX8" fmla="*/ 385764 w 828675"/>
                  <a:gd name="connsiteY8" fmla="*/ 976311 h 2057131"/>
                  <a:gd name="connsiteX9" fmla="*/ 385763 w 828675"/>
                  <a:gd name="connsiteY9" fmla="*/ 1962149 h 2057131"/>
                  <a:gd name="connsiteX10" fmla="*/ 241305 w 828675"/>
                  <a:gd name="connsiteY10" fmla="*/ 2051471 h 2057131"/>
                  <a:gd name="connsiteX11" fmla="*/ 200025 w 828675"/>
                  <a:gd name="connsiteY11" fmla="*/ 1905417 h 2057131"/>
                  <a:gd name="connsiteX12" fmla="*/ 195264 w 828675"/>
                  <a:gd name="connsiteY12" fmla="*/ 300037 h 2057131"/>
                  <a:gd name="connsiteX13" fmla="*/ 161926 w 828675"/>
                  <a:gd name="connsiteY13" fmla="*/ 295275 h 2057131"/>
                  <a:gd name="connsiteX14" fmla="*/ 152401 w 828675"/>
                  <a:gd name="connsiteY14" fmla="*/ 1033462 h 2057131"/>
                  <a:gd name="connsiteX15" fmla="*/ 0 w 828675"/>
                  <a:gd name="connsiteY15" fmla="*/ 1023937 h 2057131"/>
                  <a:gd name="connsiteX16" fmla="*/ 4763 w 828675"/>
                  <a:gd name="connsiteY16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25471 w 828675"/>
                  <a:gd name="connsiteY6" fmla="*/ 1989558 h 2057131"/>
                  <a:gd name="connsiteX7" fmla="*/ 442914 w 828675"/>
                  <a:gd name="connsiteY7" fmla="*/ 1952624 h 2057131"/>
                  <a:gd name="connsiteX8" fmla="*/ 438151 w 828675"/>
                  <a:gd name="connsiteY8" fmla="*/ 962025 h 2057131"/>
                  <a:gd name="connsiteX9" fmla="*/ 385764 w 828675"/>
                  <a:gd name="connsiteY9" fmla="*/ 976311 h 2057131"/>
                  <a:gd name="connsiteX10" fmla="*/ 385763 w 828675"/>
                  <a:gd name="connsiteY10" fmla="*/ 1962149 h 2057131"/>
                  <a:gd name="connsiteX11" fmla="*/ 241305 w 828675"/>
                  <a:gd name="connsiteY11" fmla="*/ 2051471 h 2057131"/>
                  <a:gd name="connsiteX12" fmla="*/ 200025 w 828675"/>
                  <a:gd name="connsiteY12" fmla="*/ 1905417 h 2057131"/>
                  <a:gd name="connsiteX13" fmla="*/ 195264 w 828675"/>
                  <a:gd name="connsiteY13" fmla="*/ 300037 h 2057131"/>
                  <a:gd name="connsiteX14" fmla="*/ 161926 w 828675"/>
                  <a:gd name="connsiteY14" fmla="*/ 295275 h 2057131"/>
                  <a:gd name="connsiteX15" fmla="*/ 152401 w 828675"/>
                  <a:gd name="connsiteY15" fmla="*/ 1033462 h 2057131"/>
                  <a:gd name="connsiteX16" fmla="*/ 0 w 828675"/>
                  <a:gd name="connsiteY16" fmla="*/ 1023937 h 2057131"/>
                  <a:gd name="connsiteX17" fmla="*/ 4763 w 828675"/>
                  <a:gd name="connsiteY17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33414 w 828675"/>
                  <a:gd name="connsiteY6" fmla="*/ 290512 h 2057131"/>
                  <a:gd name="connsiteX7" fmla="*/ 625471 w 828675"/>
                  <a:gd name="connsiteY7" fmla="*/ 1989558 h 2057131"/>
                  <a:gd name="connsiteX8" fmla="*/ 442914 w 828675"/>
                  <a:gd name="connsiteY8" fmla="*/ 1952624 h 2057131"/>
                  <a:gd name="connsiteX9" fmla="*/ 438151 w 828675"/>
                  <a:gd name="connsiteY9" fmla="*/ 962025 h 2057131"/>
                  <a:gd name="connsiteX10" fmla="*/ 385764 w 828675"/>
                  <a:gd name="connsiteY10" fmla="*/ 976311 h 2057131"/>
                  <a:gd name="connsiteX11" fmla="*/ 385763 w 828675"/>
                  <a:gd name="connsiteY11" fmla="*/ 1962149 h 2057131"/>
                  <a:gd name="connsiteX12" fmla="*/ 241305 w 828675"/>
                  <a:gd name="connsiteY12" fmla="*/ 2051471 h 2057131"/>
                  <a:gd name="connsiteX13" fmla="*/ 200025 w 828675"/>
                  <a:gd name="connsiteY13" fmla="*/ 1905417 h 2057131"/>
                  <a:gd name="connsiteX14" fmla="*/ 195264 w 828675"/>
                  <a:gd name="connsiteY14" fmla="*/ 300037 h 2057131"/>
                  <a:gd name="connsiteX15" fmla="*/ 161926 w 828675"/>
                  <a:gd name="connsiteY15" fmla="*/ 295275 h 2057131"/>
                  <a:gd name="connsiteX16" fmla="*/ 152401 w 828675"/>
                  <a:gd name="connsiteY16" fmla="*/ 1033462 h 2057131"/>
                  <a:gd name="connsiteX17" fmla="*/ 0 w 828675"/>
                  <a:gd name="connsiteY17" fmla="*/ 1023937 h 2057131"/>
                  <a:gd name="connsiteX18" fmla="*/ 4763 w 828675"/>
                  <a:gd name="connsiteY18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81039 w 828675"/>
                  <a:gd name="connsiteY5" fmla="*/ 1009650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76276 w 828675"/>
                  <a:gd name="connsiteY5" fmla="*/ 1004887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76276 w 828675"/>
                  <a:gd name="connsiteY5" fmla="*/ 1004887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76276 w 828675"/>
                  <a:gd name="connsiteY5" fmla="*/ 1004887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76276 w 828675"/>
                  <a:gd name="connsiteY5" fmla="*/ 1004887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7131"/>
                  <a:gd name="connsiteX1" fmla="*/ 174630 w 828675"/>
                  <a:gd name="connsiteY1" fmla="*/ 0 h 2057131"/>
                  <a:gd name="connsiteX2" fmla="*/ 654046 w 828675"/>
                  <a:gd name="connsiteY2" fmla="*/ 0 h 2057131"/>
                  <a:gd name="connsiteX3" fmla="*/ 823913 w 828675"/>
                  <a:gd name="connsiteY3" fmla="*/ 169867 h 2057131"/>
                  <a:gd name="connsiteX4" fmla="*/ 828675 w 828675"/>
                  <a:gd name="connsiteY4" fmla="*/ 995779 h 2057131"/>
                  <a:gd name="connsiteX5" fmla="*/ 676276 w 828675"/>
                  <a:gd name="connsiteY5" fmla="*/ 1004887 h 2057131"/>
                  <a:gd name="connsiteX6" fmla="*/ 666751 w 828675"/>
                  <a:gd name="connsiteY6" fmla="*/ 290512 h 2057131"/>
                  <a:gd name="connsiteX7" fmla="*/ 633414 w 828675"/>
                  <a:gd name="connsiteY7" fmla="*/ 290512 h 2057131"/>
                  <a:gd name="connsiteX8" fmla="*/ 625471 w 828675"/>
                  <a:gd name="connsiteY8" fmla="*/ 1989558 h 2057131"/>
                  <a:gd name="connsiteX9" fmla="*/ 442914 w 828675"/>
                  <a:gd name="connsiteY9" fmla="*/ 1952624 h 2057131"/>
                  <a:gd name="connsiteX10" fmla="*/ 438151 w 828675"/>
                  <a:gd name="connsiteY10" fmla="*/ 962025 h 2057131"/>
                  <a:gd name="connsiteX11" fmla="*/ 385764 w 828675"/>
                  <a:gd name="connsiteY11" fmla="*/ 976311 h 2057131"/>
                  <a:gd name="connsiteX12" fmla="*/ 385763 w 828675"/>
                  <a:gd name="connsiteY12" fmla="*/ 1962149 h 2057131"/>
                  <a:gd name="connsiteX13" fmla="*/ 241305 w 828675"/>
                  <a:gd name="connsiteY13" fmla="*/ 2051471 h 2057131"/>
                  <a:gd name="connsiteX14" fmla="*/ 200025 w 828675"/>
                  <a:gd name="connsiteY14" fmla="*/ 1905417 h 2057131"/>
                  <a:gd name="connsiteX15" fmla="*/ 195264 w 828675"/>
                  <a:gd name="connsiteY15" fmla="*/ 300037 h 2057131"/>
                  <a:gd name="connsiteX16" fmla="*/ 161926 w 828675"/>
                  <a:gd name="connsiteY16" fmla="*/ 295275 h 2057131"/>
                  <a:gd name="connsiteX17" fmla="*/ 152401 w 828675"/>
                  <a:gd name="connsiteY17" fmla="*/ 1033462 h 2057131"/>
                  <a:gd name="connsiteX18" fmla="*/ 0 w 828675"/>
                  <a:gd name="connsiteY18" fmla="*/ 1023937 h 2057131"/>
                  <a:gd name="connsiteX19" fmla="*/ 4763 w 828675"/>
                  <a:gd name="connsiteY19" fmla="*/ 169867 h 2057131"/>
                  <a:gd name="connsiteX0" fmla="*/ 4763 w 828675"/>
                  <a:gd name="connsiteY0" fmla="*/ 169867 h 2058671"/>
                  <a:gd name="connsiteX1" fmla="*/ 174630 w 828675"/>
                  <a:gd name="connsiteY1" fmla="*/ 0 h 2058671"/>
                  <a:gd name="connsiteX2" fmla="*/ 654046 w 828675"/>
                  <a:gd name="connsiteY2" fmla="*/ 0 h 2058671"/>
                  <a:gd name="connsiteX3" fmla="*/ 823913 w 828675"/>
                  <a:gd name="connsiteY3" fmla="*/ 169867 h 2058671"/>
                  <a:gd name="connsiteX4" fmla="*/ 828675 w 828675"/>
                  <a:gd name="connsiteY4" fmla="*/ 995779 h 2058671"/>
                  <a:gd name="connsiteX5" fmla="*/ 676276 w 828675"/>
                  <a:gd name="connsiteY5" fmla="*/ 1004887 h 2058671"/>
                  <a:gd name="connsiteX6" fmla="*/ 666751 w 828675"/>
                  <a:gd name="connsiteY6" fmla="*/ 290512 h 2058671"/>
                  <a:gd name="connsiteX7" fmla="*/ 633414 w 828675"/>
                  <a:gd name="connsiteY7" fmla="*/ 290512 h 2058671"/>
                  <a:gd name="connsiteX8" fmla="*/ 625471 w 828675"/>
                  <a:gd name="connsiteY8" fmla="*/ 1989558 h 2058671"/>
                  <a:gd name="connsiteX9" fmla="*/ 442914 w 828675"/>
                  <a:gd name="connsiteY9" fmla="*/ 1952624 h 2058671"/>
                  <a:gd name="connsiteX10" fmla="*/ 438151 w 828675"/>
                  <a:gd name="connsiteY10" fmla="*/ 962025 h 2058671"/>
                  <a:gd name="connsiteX11" fmla="*/ 385764 w 828675"/>
                  <a:gd name="connsiteY11" fmla="*/ 976311 h 2058671"/>
                  <a:gd name="connsiteX12" fmla="*/ 385763 w 828675"/>
                  <a:gd name="connsiteY12" fmla="*/ 1962149 h 2058671"/>
                  <a:gd name="connsiteX13" fmla="*/ 241305 w 828675"/>
                  <a:gd name="connsiteY13" fmla="*/ 2051471 h 2058671"/>
                  <a:gd name="connsiteX14" fmla="*/ 200025 w 828675"/>
                  <a:gd name="connsiteY14" fmla="*/ 1905417 h 2058671"/>
                  <a:gd name="connsiteX15" fmla="*/ 195264 w 828675"/>
                  <a:gd name="connsiteY15" fmla="*/ 300037 h 2058671"/>
                  <a:gd name="connsiteX16" fmla="*/ 161926 w 828675"/>
                  <a:gd name="connsiteY16" fmla="*/ 295275 h 2058671"/>
                  <a:gd name="connsiteX17" fmla="*/ 152401 w 828675"/>
                  <a:gd name="connsiteY17" fmla="*/ 1033462 h 2058671"/>
                  <a:gd name="connsiteX18" fmla="*/ 0 w 828675"/>
                  <a:gd name="connsiteY18" fmla="*/ 1023937 h 2058671"/>
                  <a:gd name="connsiteX19" fmla="*/ 4763 w 828675"/>
                  <a:gd name="connsiteY19" fmla="*/ 169867 h 2058671"/>
                  <a:gd name="connsiteX0" fmla="*/ 4763 w 828675"/>
                  <a:gd name="connsiteY0" fmla="*/ 169867 h 2053878"/>
                  <a:gd name="connsiteX1" fmla="*/ 174630 w 828675"/>
                  <a:gd name="connsiteY1" fmla="*/ 0 h 2053878"/>
                  <a:gd name="connsiteX2" fmla="*/ 654046 w 828675"/>
                  <a:gd name="connsiteY2" fmla="*/ 0 h 2053878"/>
                  <a:gd name="connsiteX3" fmla="*/ 823913 w 828675"/>
                  <a:gd name="connsiteY3" fmla="*/ 169867 h 2053878"/>
                  <a:gd name="connsiteX4" fmla="*/ 828675 w 828675"/>
                  <a:gd name="connsiteY4" fmla="*/ 995779 h 2053878"/>
                  <a:gd name="connsiteX5" fmla="*/ 676276 w 828675"/>
                  <a:gd name="connsiteY5" fmla="*/ 1004887 h 2053878"/>
                  <a:gd name="connsiteX6" fmla="*/ 666751 w 828675"/>
                  <a:gd name="connsiteY6" fmla="*/ 290512 h 2053878"/>
                  <a:gd name="connsiteX7" fmla="*/ 633414 w 828675"/>
                  <a:gd name="connsiteY7" fmla="*/ 290512 h 2053878"/>
                  <a:gd name="connsiteX8" fmla="*/ 625471 w 828675"/>
                  <a:gd name="connsiteY8" fmla="*/ 1989558 h 2053878"/>
                  <a:gd name="connsiteX9" fmla="*/ 442914 w 828675"/>
                  <a:gd name="connsiteY9" fmla="*/ 1952624 h 2053878"/>
                  <a:gd name="connsiteX10" fmla="*/ 438151 w 828675"/>
                  <a:gd name="connsiteY10" fmla="*/ 962025 h 2053878"/>
                  <a:gd name="connsiteX11" fmla="*/ 385764 w 828675"/>
                  <a:gd name="connsiteY11" fmla="*/ 976311 h 2053878"/>
                  <a:gd name="connsiteX12" fmla="*/ 385763 w 828675"/>
                  <a:gd name="connsiteY12" fmla="*/ 1962149 h 2053878"/>
                  <a:gd name="connsiteX13" fmla="*/ 241305 w 828675"/>
                  <a:gd name="connsiteY13" fmla="*/ 2051471 h 2053878"/>
                  <a:gd name="connsiteX14" fmla="*/ 200025 w 828675"/>
                  <a:gd name="connsiteY14" fmla="*/ 1905417 h 2053878"/>
                  <a:gd name="connsiteX15" fmla="*/ 195264 w 828675"/>
                  <a:gd name="connsiteY15" fmla="*/ 300037 h 2053878"/>
                  <a:gd name="connsiteX16" fmla="*/ 161926 w 828675"/>
                  <a:gd name="connsiteY16" fmla="*/ 295275 h 2053878"/>
                  <a:gd name="connsiteX17" fmla="*/ 152401 w 828675"/>
                  <a:gd name="connsiteY17" fmla="*/ 1033462 h 2053878"/>
                  <a:gd name="connsiteX18" fmla="*/ 0 w 828675"/>
                  <a:gd name="connsiteY18" fmla="*/ 1023937 h 2053878"/>
                  <a:gd name="connsiteX19" fmla="*/ 4763 w 828675"/>
                  <a:gd name="connsiteY19" fmla="*/ 169867 h 2053878"/>
                  <a:gd name="connsiteX0" fmla="*/ 4763 w 828675"/>
                  <a:gd name="connsiteY0" fmla="*/ 169867 h 2053878"/>
                  <a:gd name="connsiteX1" fmla="*/ 174630 w 828675"/>
                  <a:gd name="connsiteY1" fmla="*/ 0 h 2053878"/>
                  <a:gd name="connsiteX2" fmla="*/ 654046 w 828675"/>
                  <a:gd name="connsiteY2" fmla="*/ 0 h 2053878"/>
                  <a:gd name="connsiteX3" fmla="*/ 823913 w 828675"/>
                  <a:gd name="connsiteY3" fmla="*/ 169867 h 2053878"/>
                  <a:gd name="connsiteX4" fmla="*/ 828675 w 828675"/>
                  <a:gd name="connsiteY4" fmla="*/ 995779 h 2053878"/>
                  <a:gd name="connsiteX5" fmla="*/ 676276 w 828675"/>
                  <a:gd name="connsiteY5" fmla="*/ 1004887 h 2053878"/>
                  <a:gd name="connsiteX6" fmla="*/ 666751 w 828675"/>
                  <a:gd name="connsiteY6" fmla="*/ 290512 h 2053878"/>
                  <a:gd name="connsiteX7" fmla="*/ 633414 w 828675"/>
                  <a:gd name="connsiteY7" fmla="*/ 290512 h 2053878"/>
                  <a:gd name="connsiteX8" fmla="*/ 625471 w 828675"/>
                  <a:gd name="connsiteY8" fmla="*/ 1984795 h 2053878"/>
                  <a:gd name="connsiteX9" fmla="*/ 442914 w 828675"/>
                  <a:gd name="connsiteY9" fmla="*/ 1952624 h 2053878"/>
                  <a:gd name="connsiteX10" fmla="*/ 438151 w 828675"/>
                  <a:gd name="connsiteY10" fmla="*/ 962025 h 2053878"/>
                  <a:gd name="connsiteX11" fmla="*/ 385764 w 828675"/>
                  <a:gd name="connsiteY11" fmla="*/ 976311 h 2053878"/>
                  <a:gd name="connsiteX12" fmla="*/ 385763 w 828675"/>
                  <a:gd name="connsiteY12" fmla="*/ 1962149 h 2053878"/>
                  <a:gd name="connsiteX13" fmla="*/ 241305 w 828675"/>
                  <a:gd name="connsiteY13" fmla="*/ 2051471 h 2053878"/>
                  <a:gd name="connsiteX14" fmla="*/ 200025 w 828675"/>
                  <a:gd name="connsiteY14" fmla="*/ 1905417 h 2053878"/>
                  <a:gd name="connsiteX15" fmla="*/ 195264 w 828675"/>
                  <a:gd name="connsiteY15" fmla="*/ 300037 h 2053878"/>
                  <a:gd name="connsiteX16" fmla="*/ 161926 w 828675"/>
                  <a:gd name="connsiteY16" fmla="*/ 295275 h 2053878"/>
                  <a:gd name="connsiteX17" fmla="*/ 152401 w 828675"/>
                  <a:gd name="connsiteY17" fmla="*/ 1033462 h 2053878"/>
                  <a:gd name="connsiteX18" fmla="*/ 0 w 828675"/>
                  <a:gd name="connsiteY18" fmla="*/ 1023937 h 2053878"/>
                  <a:gd name="connsiteX19" fmla="*/ 4763 w 828675"/>
                  <a:gd name="connsiteY19" fmla="*/ 169867 h 2053878"/>
                  <a:gd name="connsiteX0" fmla="*/ 4763 w 828675"/>
                  <a:gd name="connsiteY0" fmla="*/ 169867 h 2055309"/>
                  <a:gd name="connsiteX1" fmla="*/ 174630 w 828675"/>
                  <a:gd name="connsiteY1" fmla="*/ 0 h 2055309"/>
                  <a:gd name="connsiteX2" fmla="*/ 654046 w 828675"/>
                  <a:gd name="connsiteY2" fmla="*/ 0 h 2055309"/>
                  <a:gd name="connsiteX3" fmla="*/ 823913 w 828675"/>
                  <a:gd name="connsiteY3" fmla="*/ 169867 h 2055309"/>
                  <a:gd name="connsiteX4" fmla="*/ 828675 w 828675"/>
                  <a:gd name="connsiteY4" fmla="*/ 995779 h 2055309"/>
                  <a:gd name="connsiteX5" fmla="*/ 676276 w 828675"/>
                  <a:gd name="connsiteY5" fmla="*/ 1004887 h 2055309"/>
                  <a:gd name="connsiteX6" fmla="*/ 666751 w 828675"/>
                  <a:gd name="connsiteY6" fmla="*/ 290512 h 2055309"/>
                  <a:gd name="connsiteX7" fmla="*/ 633414 w 828675"/>
                  <a:gd name="connsiteY7" fmla="*/ 290512 h 2055309"/>
                  <a:gd name="connsiteX8" fmla="*/ 625471 w 828675"/>
                  <a:gd name="connsiteY8" fmla="*/ 1984795 h 2055309"/>
                  <a:gd name="connsiteX9" fmla="*/ 442914 w 828675"/>
                  <a:gd name="connsiteY9" fmla="*/ 1952624 h 2055309"/>
                  <a:gd name="connsiteX10" fmla="*/ 438151 w 828675"/>
                  <a:gd name="connsiteY10" fmla="*/ 962025 h 2055309"/>
                  <a:gd name="connsiteX11" fmla="*/ 385764 w 828675"/>
                  <a:gd name="connsiteY11" fmla="*/ 976311 h 2055309"/>
                  <a:gd name="connsiteX12" fmla="*/ 385763 w 828675"/>
                  <a:gd name="connsiteY12" fmla="*/ 1962149 h 2055309"/>
                  <a:gd name="connsiteX13" fmla="*/ 241305 w 828675"/>
                  <a:gd name="connsiteY13" fmla="*/ 2051471 h 2055309"/>
                  <a:gd name="connsiteX14" fmla="*/ 200025 w 828675"/>
                  <a:gd name="connsiteY14" fmla="*/ 1905417 h 2055309"/>
                  <a:gd name="connsiteX15" fmla="*/ 195264 w 828675"/>
                  <a:gd name="connsiteY15" fmla="*/ 300037 h 2055309"/>
                  <a:gd name="connsiteX16" fmla="*/ 161926 w 828675"/>
                  <a:gd name="connsiteY16" fmla="*/ 295275 h 2055309"/>
                  <a:gd name="connsiteX17" fmla="*/ 152401 w 828675"/>
                  <a:gd name="connsiteY17" fmla="*/ 1033462 h 2055309"/>
                  <a:gd name="connsiteX18" fmla="*/ 0 w 828675"/>
                  <a:gd name="connsiteY18" fmla="*/ 1023937 h 2055309"/>
                  <a:gd name="connsiteX19" fmla="*/ 4763 w 828675"/>
                  <a:gd name="connsiteY19" fmla="*/ 169867 h 2055309"/>
                  <a:gd name="connsiteX0" fmla="*/ 4763 w 828675"/>
                  <a:gd name="connsiteY0" fmla="*/ 169867 h 2053878"/>
                  <a:gd name="connsiteX1" fmla="*/ 174630 w 828675"/>
                  <a:gd name="connsiteY1" fmla="*/ 0 h 2053878"/>
                  <a:gd name="connsiteX2" fmla="*/ 654046 w 828675"/>
                  <a:gd name="connsiteY2" fmla="*/ 0 h 2053878"/>
                  <a:gd name="connsiteX3" fmla="*/ 823913 w 828675"/>
                  <a:gd name="connsiteY3" fmla="*/ 169867 h 2053878"/>
                  <a:gd name="connsiteX4" fmla="*/ 828675 w 828675"/>
                  <a:gd name="connsiteY4" fmla="*/ 995779 h 2053878"/>
                  <a:gd name="connsiteX5" fmla="*/ 676276 w 828675"/>
                  <a:gd name="connsiteY5" fmla="*/ 1004887 h 2053878"/>
                  <a:gd name="connsiteX6" fmla="*/ 666751 w 828675"/>
                  <a:gd name="connsiteY6" fmla="*/ 290512 h 2053878"/>
                  <a:gd name="connsiteX7" fmla="*/ 633414 w 828675"/>
                  <a:gd name="connsiteY7" fmla="*/ 290512 h 2053878"/>
                  <a:gd name="connsiteX8" fmla="*/ 625471 w 828675"/>
                  <a:gd name="connsiteY8" fmla="*/ 1984795 h 2053878"/>
                  <a:gd name="connsiteX9" fmla="*/ 442914 w 828675"/>
                  <a:gd name="connsiteY9" fmla="*/ 1952624 h 2053878"/>
                  <a:gd name="connsiteX10" fmla="*/ 438151 w 828675"/>
                  <a:gd name="connsiteY10" fmla="*/ 962025 h 2053878"/>
                  <a:gd name="connsiteX11" fmla="*/ 385764 w 828675"/>
                  <a:gd name="connsiteY11" fmla="*/ 976311 h 2053878"/>
                  <a:gd name="connsiteX12" fmla="*/ 385763 w 828675"/>
                  <a:gd name="connsiteY12" fmla="*/ 1962149 h 2053878"/>
                  <a:gd name="connsiteX13" fmla="*/ 241305 w 828675"/>
                  <a:gd name="connsiteY13" fmla="*/ 2051471 h 2053878"/>
                  <a:gd name="connsiteX14" fmla="*/ 200025 w 828675"/>
                  <a:gd name="connsiteY14" fmla="*/ 1905417 h 2053878"/>
                  <a:gd name="connsiteX15" fmla="*/ 195264 w 828675"/>
                  <a:gd name="connsiteY15" fmla="*/ 300037 h 2053878"/>
                  <a:gd name="connsiteX16" fmla="*/ 161926 w 828675"/>
                  <a:gd name="connsiteY16" fmla="*/ 295275 h 2053878"/>
                  <a:gd name="connsiteX17" fmla="*/ 152401 w 828675"/>
                  <a:gd name="connsiteY17" fmla="*/ 1033462 h 2053878"/>
                  <a:gd name="connsiteX18" fmla="*/ 0 w 828675"/>
                  <a:gd name="connsiteY18" fmla="*/ 1023937 h 2053878"/>
                  <a:gd name="connsiteX19" fmla="*/ 4763 w 828675"/>
                  <a:gd name="connsiteY19" fmla="*/ 169867 h 2053878"/>
                  <a:gd name="connsiteX0" fmla="*/ 4763 w 828675"/>
                  <a:gd name="connsiteY0" fmla="*/ 169867 h 2053878"/>
                  <a:gd name="connsiteX1" fmla="*/ 174630 w 828675"/>
                  <a:gd name="connsiteY1" fmla="*/ 0 h 2053878"/>
                  <a:gd name="connsiteX2" fmla="*/ 654046 w 828675"/>
                  <a:gd name="connsiteY2" fmla="*/ 0 h 2053878"/>
                  <a:gd name="connsiteX3" fmla="*/ 823913 w 828675"/>
                  <a:gd name="connsiteY3" fmla="*/ 169867 h 2053878"/>
                  <a:gd name="connsiteX4" fmla="*/ 828675 w 828675"/>
                  <a:gd name="connsiteY4" fmla="*/ 995779 h 2053878"/>
                  <a:gd name="connsiteX5" fmla="*/ 676276 w 828675"/>
                  <a:gd name="connsiteY5" fmla="*/ 1004887 h 2053878"/>
                  <a:gd name="connsiteX6" fmla="*/ 666751 w 828675"/>
                  <a:gd name="connsiteY6" fmla="*/ 290512 h 2053878"/>
                  <a:gd name="connsiteX7" fmla="*/ 633414 w 828675"/>
                  <a:gd name="connsiteY7" fmla="*/ 290512 h 2053878"/>
                  <a:gd name="connsiteX8" fmla="*/ 625471 w 828675"/>
                  <a:gd name="connsiteY8" fmla="*/ 1984795 h 2053878"/>
                  <a:gd name="connsiteX9" fmla="*/ 442914 w 828675"/>
                  <a:gd name="connsiteY9" fmla="*/ 1952624 h 2053878"/>
                  <a:gd name="connsiteX10" fmla="*/ 438151 w 828675"/>
                  <a:gd name="connsiteY10" fmla="*/ 962025 h 2053878"/>
                  <a:gd name="connsiteX11" fmla="*/ 385764 w 828675"/>
                  <a:gd name="connsiteY11" fmla="*/ 976311 h 2053878"/>
                  <a:gd name="connsiteX12" fmla="*/ 385763 w 828675"/>
                  <a:gd name="connsiteY12" fmla="*/ 1962149 h 2053878"/>
                  <a:gd name="connsiteX13" fmla="*/ 241305 w 828675"/>
                  <a:gd name="connsiteY13" fmla="*/ 2051471 h 2053878"/>
                  <a:gd name="connsiteX14" fmla="*/ 200025 w 828675"/>
                  <a:gd name="connsiteY14" fmla="*/ 1905417 h 2053878"/>
                  <a:gd name="connsiteX15" fmla="*/ 195264 w 828675"/>
                  <a:gd name="connsiteY15" fmla="*/ 300037 h 2053878"/>
                  <a:gd name="connsiteX16" fmla="*/ 161926 w 828675"/>
                  <a:gd name="connsiteY16" fmla="*/ 295275 h 2053878"/>
                  <a:gd name="connsiteX17" fmla="*/ 152401 w 828675"/>
                  <a:gd name="connsiteY17" fmla="*/ 1033462 h 2053878"/>
                  <a:gd name="connsiteX18" fmla="*/ 0 w 828675"/>
                  <a:gd name="connsiteY18" fmla="*/ 1023937 h 2053878"/>
                  <a:gd name="connsiteX19" fmla="*/ 4763 w 828675"/>
                  <a:gd name="connsiteY19" fmla="*/ 169867 h 2053878"/>
                  <a:gd name="connsiteX0" fmla="*/ 4763 w 828675"/>
                  <a:gd name="connsiteY0" fmla="*/ 169867 h 2053878"/>
                  <a:gd name="connsiteX1" fmla="*/ 174630 w 828675"/>
                  <a:gd name="connsiteY1" fmla="*/ 0 h 2053878"/>
                  <a:gd name="connsiteX2" fmla="*/ 654046 w 828675"/>
                  <a:gd name="connsiteY2" fmla="*/ 0 h 2053878"/>
                  <a:gd name="connsiteX3" fmla="*/ 823913 w 828675"/>
                  <a:gd name="connsiteY3" fmla="*/ 169867 h 2053878"/>
                  <a:gd name="connsiteX4" fmla="*/ 828675 w 828675"/>
                  <a:gd name="connsiteY4" fmla="*/ 995779 h 2053878"/>
                  <a:gd name="connsiteX5" fmla="*/ 676276 w 828675"/>
                  <a:gd name="connsiteY5" fmla="*/ 1004887 h 2053878"/>
                  <a:gd name="connsiteX6" fmla="*/ 666751 w 828675"/>
                  <a:gd name="connsiteY6" fmla="*/ 290512 h 2053878"/>
                  <a:gd name="connsiteX7" fmla="*/ 633414 w 828675"/>
                  <a:gd name="connsiteY7" fmla="*/ 290512 h 2053878"/>
                  <a:gd name="connsiteX8" fmla="*/ 625471 w 828675"/>
                  <a:gd name="connsiteY8" fmla="*/ 1984795 h 2053878"/>
                  <a:gd name="connsiteX9" fmla="*/ 442914 w 828675"/>
                  <a:gd name="connsiteY9" fmla="*/ 1952624 h 2053878"/>
                  <a:gd name="connsiteX10" fmla="*/ 438151 w 828675"/>
                  <a:gd name="connsiteY10" fmla="*/ 962025 h 2053878"/>
                  <a:gd name="connsiteX11" fmla="*/ 385764 w 828675"/>
                  <a:gd name="connsiteY11" fmla="*/ 976311 h 2053878"/>
                  <a:gd name="connsiteX12" fmla="*/ 385763 w 828675"/>
                  <a:gd name="connsiteY12" fmla="*/ 1962149 h 2053878"/>
                  <a:gd name="connsiteX13" fmla="*/ 241305 w 828675"/>
                  <a:gd name="connsiteY13" fmla="*/ 2051471 h 2053878"/>
                  <a:gd name="connsiteX14" fmla="*/ 200025 w 828675"/>
                  <a:gd name="connsiteY14" fmla="*/ 1905417 h 2053878"/>
                  <a:gd name="connsiteX15" fmla="*/ 195264 w 828675"/>
                  <a:gd name="connsiteY15" fmla="*/ 300037 h 2053878"/>
                  <a:gd name="connsiteX16" fmla="*/ 161926 w 828675"/>
                  <a:gd name="connsiteY16" fmla="*/ 295275 h 2053878"/>
                  <a:gd name="connsiteX17" fmla="*/ 152401 w 828675"/>
                  <a:gd name="connsiteY17" fmla="*/ 1033462 h 2053878"/>
                  <a:gd name="connsiteX18" fmla="*/ 0 w 828675"/>
                  <a:gd name="connsiteY18" fmla="*/ 1023937 h 2053878"/>
                  <a:gd name="connsiteX19" fmla="*/ 4763 w 828675"/>
                  <a:gd name="connsiteY19" fmla="*/ 169867 h 2053878"/>
                  <a:gd name="connsiteX0" fmla="*/ 4763 w 828675"/>
                  <a:gd name="connsiteY0" fmla="*/ 169867 h 2053878"/>
                  <a:gd name="connsiteX1" fmla="*/ 174630 w 828675"/>
                  <a:gd name="connsiteY1" fmla="*/ 0 h 2053878"/>
                  <a:gd name="connsiteX2" fmla="*/ 654046 w 828675"/>
                  <a:gd name="connsiteY2" fmla="*/ 0 h 2053878"/>
                  <a:gd name="connsiteX3" fmla="*/ 823913 w 828675"/>
                  <a:gd name="connsiteY3" fmla="*/ 169867 h 2053878"/>
                  <a:gd name="connsiteX4" fmla="*/ 828675 w 828675"/>
                  <a:gd name="connsiteY4" fmla="*/ 995779 h 2053878"/>
                  <a:gd name="connsiteX5" fmla="*/ 676276 w 828675"/>
                  <a:gd name="connsiteY5" fmla="*/ 1004887 h 2053878"/>
                  <a:gd name="connsiteX6" fmla="*/ 666751 w 828675"/>
                  <a:gd name="connsiteY6" fmla="*/ 290512 h 2053878"/>
                  <a:gd name="connsiteX7" fmla="*/ 633414 w 828675"/>
                  <a:gd name="connsiteY7" fmla="*/ 290512 h 2053878"/>
                  <a:gd name="connsiteX8" fmla="*/ 625471 w 828675"/>
                  <a:gd name="connsiteY8" fmla="*/ 1984795 h 2053878"/>
                  <a:gd name="connsiteX9" fmla="*/ 442914 w 828675"/>
                  <a:gd name="connsiteY9" fmla="*/ 1952624 h 2053878"/>
                  <a:gd name="connsiteX10" fmla="*/ 438151 w 828675"/>
                  <a:gd name="connsiteY10" fmla="*/ 962025 h 2053878"/>
                  <a:gd name="connsiteX11" fmla="*/ 385764 w 828675"/>
                  <a:gd name="connsiteY11" fmla="*/ 976311 h 2053878"/>
                  <a:gd name="connsiteX12" fmla="*/ 385763 w 828675"/>
                  <a:gd name="connsiteY12" fmla="*/ 1962149 h 2053878"/>
                  <a:gd name="connsiteX13" fmla="*/ 241305 w 828675"/>
                  <a:gd name="connsiteY13" fmla="*/ 2051471 h 2053878"/>
                  <a:gd name="connsiteX14" fmla="*/ 200025 w 828675"/>
                  <a:gd name="connsiteY14" fmla="*/ 1905417 h 2053878"/>
                  <a:gd name="connsiteX15" fmla="*/ 195264 w 828675"/>
                  <a:gd name="connsiteY15" fmla="*/ 300037 h 2053878"/>
                  <a:gd name="connsiteX16" fmla="*/ 161926 w 828675"/>
                  <a:gd name="connsiteY16" fmla="*/ 295275 h 2053878"/>
                  <a:gd name="connsiteX17" fmla="*/ 152401 w 828675"/>
                  <a:gd name="connsiteY17" fmla="*/ 1033462 h 2053878"/>
                  <a:gd name="connsiteX18" fmla="*/ 0 w 828675"/>
                  <a:gd name="connsiteY18" fmla="*/ 1023937 h 2053878"/>
                  <a:gd name="connsiteX19" fmla="*/ 4763 w 828675"/>
                  <a:gd name="connsiteY19" fmla="*/ 169867 h 2053878"/>
                  <a:gd name="connsiteX0" fmla="*/ 4763 w 828675"/>
                  <a:gd name="connsiteY0" fmla="*/ 169867 h 2053878"/>
                  <a:gd name="connsiteX1" fmla="*/ 174630 w 828675"/>
                  <a:gd name="connsiteY1" fmla="*/ 0 h 2053878"/>
                  <a:gd name="connsiteX2" fmla="*/ 654046 w 828675"/>
                  <a:gd name="connsiteY2" fmla="*/ 0 h 2053878"/>
                  <a:gd name="connsiteX3" fmla="*/ 823913 w 828675"/>
                  <a:gd name="connsiteY3" fmla="*/ 169867 h 2053878"/>
                  <a:gd name="connsiteX4" fmla="*/ 828675 w 828675"/>
                  <a:gd name="connsiteY4" fmla="*/ 995779 h 2053878"/>
                  <a:gd name="connsiteX5" fmla="*/ 676276 w 828675"/>
                  <a:gd name="connsiteY5" fmla="*/ 1004887 h 2053878"/>
                  <a:gd name="connsiteX6" fmla="*/ 666751 w 828675"/>
                  <a:gd name="connsiteY6" fmla="*/ 290512 h 2053878"/>
                  <a:gd name="connsiteX7" fmla="*/ 633414 w 828675"/>
                  <a:gd name="connsiteY7" fmla="*/ 290512 h 2053878"/>
                  <a:gd name="connsiteX8" fmla="*/ 625471 w 828675"/>
                  <a:gd name="connsiteY8" fmla="*/ 1984795 h 2053878"/>
                  <a:gd name="connsiteX9" fmla="*/ 442914 w 828675"/>
                  <a:gd name="connsiteY9" fmla="*/ 1952624 h 2053878"/>
                  <a:gd name="connsiteX10" fmla="*/ 438151 w 828675"/>
                  <a:gd name="connsiteY10" fmla="*/ 962025 h 2053878"/>
                  <a:gd name="connsiteX11" fmla="*/ 385764 w 828675"/>
                  <a:gd name="connsiteY11" fmla="*/ 976311 h 2053878"/>
                  <a:gd name="connsiteX12" fmla="*/ 385763 w 828675"/>
                  <a:gd name="connsiteY12" fmla="*/ 1962149 h 2053878"/>
                  <a:gd name="connsiteX13" fmla="*/ 241305 w 828675"/>
                  <a:gd name="connsiteY13" fmla="*/ 2051471 h 2053878"/>
                  <a:gd name="connsiteX14" fmla="*/ 200025 w 828675"/>
                  <a:gd name="connsiteY14" fmla="*/ 1905417 h 2053878"/>
                  <a:gd name="connsiteX15" fmla="*/ 195264 w 828675"/>
                  <a:gd name="connsiteY15" fmla="*/ 300037 h 2053878"/>
                  <a:gd name="connsiteX16" fmla="*/ 161926 w 828675"/>
                  <a:gd name="connsiteY16" fmla="*/ 295275 h 2053878"/>
                  <a:gd name="connsiteX17" fmla="*/ 152401 w 828675"/>
                  <a:gd name="connsiteY17" fmla="*/ 1033462 h 2053878"/>
                  <a:gd name="connsiteX18" fmla="*/ 0 w 828675"/>
                  <a:gd name="connsiteY18" fmla="*/ 1023937 h 2053878"/>
                  <a:gd name="connsiteX19" fmla="*/ 4763 w 828675"/>
                  <a:gd name="connsiteY19" fmla="*/ 169867 h 2053878"/>
                  <a:gd name="connsiteX0" fmla="*/ 4763 w 828675"/>
                  <a:gd name="connsiteY0" fmla="*/ 169867 h 2053878"/>
                  <a:gd name="connsiteX1" fmla="*/ 174630 w 828675"/>
                  <a:gd name="connsiteY1" fmla="*/ 0 h 2053878"/>
                  <a:gd name="connsiteX2" fmla="*/ 654046 w 828675"/>
                  <a:gd name="connsiteY2" fmla="*/ 0 h 2053878"/>
                  <a:gd name="connsiteX3" fmla="*/ 823913 w 828675"/>
                  <a:gd name="connsiteY3" fmla="*/ 169867 h 2053878"/>
                  <a:gd name="connsiteX4" fmla="*/ 828675 w 828675"/>
                  <a:gd name="connsiteY4" fmla="*/ 995779 h 2053878"/>
                  <a:gd name="connsiteX5" fmla="*/ 676276 w 828675"/>
                  <a:gd name="connsiteY5" fmla="*/ 1004887 h 2053878"/>
                  <a:gd name="connsiteX6" fmla="*/ 666751 w 828675"/>
                  <a:gd name="connsiteY6" fmla="*/ 290512 h 2053878"/>
                  <a:gd name="connsiteX7" fmla="*/ 633414 w 828675"/>
                  <a:gd name="connsiteY7" fmla="*/ 290512 h 2053878"/>
                  <a:gd name="connsiteX8" fmla="*/ 625471 w 828675"/>
                  <a:gd name="connsiteY8" fmla="*/ 1984795 h 2053878"/>
                  <a:gd name="connsiteX9" fmla="*/ 442914 w 828675"/>
                  <a:gd name="connsiteY9" fmla="*/ 1952624 h 2053878"/>
                  <a:gd name="connsiteX10" fmla="*/ 438151 w 828675"/>
                  <a:gd name="connsiteY10" fmla="*/ 962025 h 2053878"/>
                  <a:gd name="connsiteX11" fmla="*/ 385764 w 828675"/>
                  <a:gd name="connsiteY11" fmla="*/ 976311 h 2053878"/>
                  <a:gd name="connsiteX12" fmla="*/ 385763 w 828675"/>
                  <a:gd name="connsiteY12" fmla="*/ 1962149 h 2053878"/>
                  <a:gd name="connsiteX13" fmla="*/ 241305 w 828675"/>
                  <a:gd name="connsiteY13" fmla="*/ 2051471 h 2053878"/>
                  <a:gd name="connsiteX14" fmla="*/ 200025 w 828675"/>
                  <a:gd name="connsiteY14" fmla="*/ 1905417 h 2053878"/>
                  <a:gd name="connsiteX15" fmla="*/ 195264 w 828675"/>
                  <a:gd name="connsiteY15" fmla="*/ 300037 h 2053878"/>
                  <a:gd name="connsiteX16" fmla="*/ 161926 w 828675"/>
                  <a:gd name="connsiteY16" fmla="*/ 295275 h 2053878"/>
                  <a:gd name="connsiteX17" fmla="*/ 152401 w 828675"/>
                  <a:gd name="connsiteY17" fmla="*/ 1033462 h 2053878"/>
                  <a:gd name="connsiteX18" fmla="*/ 0 w 828675"/>
                  <a:gd name="connsiteY18" fmla="*/ 1023937 h 2053878"/>
                  <a:gd name="connsiteX19" fmla="*/ 4763 w 828675"/>
                  <a:gd name="connsiteY19" fmla="*/ 169867 h 2053878"/>
                  <a:gd name="connsiteX0" fmla="*/ 4763 w 828675"/>
                  <a:gd name="connsiteY0" fmla="*/ 169867 h 2053878"/>
                  <a:gd name="connsiteX1" fmla="*/ 174630 w 828675"/>
                  <a:gd name="connsiteY1" fmla="*/ 0 h 2053878"/>
                  <a:gd name="connsiteX2" fmla="*/ 654046 w 828675"/>
                  <a:gd name="connsiteY2" fmla="*/ 0 h 2053878"/>
                  <a:gd name="connsiteX3" fmla="*/ 823913 w 828675"/>
                  <a:gd name="connsiteY3" fmla="*/ 169867 h 2053878"/>
                  <a:gd name="connsiteX4" fmla="*/ 828675 w 828675"/>
                  <a:gd name="connsiteY4" fmla="*/ 995779 h 2053878"/>
                  <a:gd name="connsiteX5" fmla="*/ 676276 w 828675"/>
                  <a:gd name="connsiteY5" fmla="*/ 1004887 h 2053878"/>
                  <a:gd name="connsiteX6" fmla="*/ 666751 w 828675"/>
                  <a:gd name="connsiteY6" fmla="*/ 290512 h 2053878"/>
                  <a:gd name="connsiteX7" fmla="*/ 633414 w 828675"/>
                  <a:gd name="connsiteY7" fmla="*/ 290512 h 2053878"/>
                  <a:gd name="connsiteX8" fmla="*/ 625471 w 828675"/>
                  <a:gd name="connsiteY8" fmla="*/ 1984795 h 2053878"/>
                  <a:gd name="connsiteX9" fmla="*/ 442914 w 828675"/>
                  <a:gd name="connsiteY9" fmla="*/ 1952624 h 2053878"/>
                  <a:gd name="connsiteX10" fmla="*/ 438151 w 828675"/>
                  <a:gd name="connsiteY10" fmla="*/ 962025 h 2053878"/>
                  <a:gd name="connsiteX11" fmla="*/ 385764 w 828675"/>
                  <a:gd name="connsiteY11" fmla="*/ 976311 h 2053878"/>
                  <a:gd name="connsiteX12" fmla="*/ 385763 w 828675"/>
                  <a:gd name="connsiteY12" fmla="*/ 1962149 h 2053878"/>
                  <a:gd name="connsiteX13" fmla="*/ 241305 w 828675"/>
                  <a:gd name="connsiteY13" fmla="*/ 2051471 h 2053878"/>
                  <a:gd name="connsiteX14" fmla="*/ 200025 w 828675"/>
                  <a:gd name="connsiteY14" fmla="*/ 1905417 h 2053878"/>
                  <a:gd name="connsiteX15" fmla="*/ 195264 w 828675"/>
                  <a:gd name="connsiteY15" fmla="*/ 300037 h 2053878"/>
                  <a:gd name="connsiteX16" fmla="*/ 161926 w 828675"/>
                  <a:gd name="connsiteY16" fmla="*/ 295275 h 2053878"/>
                  <a:gd name="connsiteX17" fmla="*/ 152401 w 828675"/>
                  <a:gd name="connsiteY17" fmla="*/ 1033462 h 2053878"/>
                  <a:gd name="connsiteX18" fmla="*/ 0 w 828675"/>
                  <a:gd name="connsiteY18" fmla="*/ 1023937 h 2053878"/>
                  <a:gd name="connsiteX19" fmla="*/ 4763 w 828675"/>
                  <a:gd name="connsiteY19" fmla="*/ 169867 h 2053878"/>
                  <a:gd name="connsiteX0" fmla="*/ 4763 w 865824"/>
                  <a:gd name="connsiteY0" fmla="*/ 255163 h 2139174"/>
                  <a:gd name="connsiteX1" fmla="*/ 174630 w 865824"/>
                  <a:gd name="connsiteY1" fmla="*/ 85296 h 2139174"/>
                  <a:gd name="connsiteX2" fmla="*/ 654046 w 865824"/>
                  <a:gd name="connsiteY2" fmla="*/ 85296 h 2139174"/>
                  <a:gd name="connsiteX3" fmla="*/ 865780 w 865824"/>
                  <a:gd name="connsiteY3" fmla="*/ 31155 h 2139174"/>
                  <a:gd name="connsiteX4" fmla="*/ 828675 w 865824"/>
                  <a:gd name="connsiteY4" fmla="*/ 1081075 h 2139174"/>
                  <a:gd name="connsiteX5" fmla="*/ 676276 w 865824"/>
                  <a:gd name="connsiteY5" fmla="*/ 1090183 h 2139174"/>
                  <a:gd name="connsiteX6" fmla="*/ 666751 w 865824"/>
                  <a:gd name="connsiteY6" fmla="*/ 375808 h 2139174"/>
                  <a:gd name="connsiteX7" fmla="*/ 633414 w 865824"/>
                  <a:gd name="connsiteY7" fmla="*/ 375808 h 2139174"/>
                  <a:gd name="connsiteX8" fmla="*/ 625471 w 865824"/>
                  <a:gd name="connsiteY8" fmla="*/ 2070091 h 2139174"/>
                  <a:gd name="connsiteX9" fmla="*/ 442914 w 865824"/>
                  <a:gd name="connsiteY9" fmla="*/ 2037920 h 2139174"/>
                  <a:gd name="connsiteX10" fmla="*/ 438151 w 865824"/>
                  <a:gd name="connsiteY10" fmla="*/ 1047321 h 2139174"/>
                  <a:gd name="connsiteX11" fmla="*/ 385764 w 865824"/>
                  <a:gd name="connsiteY11" fmla="*/ 1061607 h 2139174"/>
                  <a:gd name="connsiteX12" fmla="*/ 385763 w 865824"/>
                  <a:gd name="connsiteY12" fmla="*/ 2047445 h 2139174"/>
                  <a:gd name="connsiteX13" fmla="*/ 241305 w 865824"/>
                  <a:gd name="connsiteY13" fmla="*/ 2136767 h 2139174"/>
                  <a:gd name="connsiteX14" fmla="*/ 200025 w 865824"/>
                  <a:gd name="connsiteY14" fmla="*/ 1990713 h 2139174"/>
                  <a:gd name="connsiteX15" fmla="*/ 195264 w 865824"/>
                  <a:gd name="connsiteY15" fmla="*/ 385333 h 2139174"/>
                  <a:gd name="connsiteX16" fmla="*/ 161926 w 865824"/>
                  <a:gd name="connsiteY16" fmla="*/ 380571 h 2139174"/>
                  <a:gd name="connsiteX17" fmla="*/ 152401 w 865824"/>
                  <a:gd name="connsiteY17" fmla="*/ 1118758 h 2139174"/>
                  <a:gd name="connsiteX18" fmla="*/ 0 w 865824"/>
                  <a:gd name="connsiteY18" fmla="*/ 1109233 h 2139174"/>
                  <a:gd name="connsiteX19" fmla="*/ 4763 w 865824"/>
                  <a:gd name="connsiteY19" fmla="*/ 255163 h 2139174"/>
                  <a:gd name="connsiteX0" fmla="*/ 4763 w 828674"/>
                  <a:gd name="connsiteY0" fmla="*/ 928189 h 2812200"/>
                  <a:gd name="connsiteX1" fmla="*/ 174630 w 828674"/>
                  <a:gd name="connsiteY1" fmla="*/ 758322 h 2812200"/>
                  <a:gd name="connsiteX2" fmla="*/ 654046 w 828674"/>
                  <a:gd name="connsiteY2" fmla="*/ 758322 h 2812200"/>
                  <a:gd name="connsiteX3" fmla="*/ 692325 w 828674"/>
                  <a:gd name="connsiteY3" fmla="*/ 7271 h 2812200"/>
                  <a:gd name="connsiteX4" fmla="*/ 828675 w 828674"/>
                  <a:gd name="connsiteY4" fmla="*/ 1754101 h 2812200"/>
                  <a:gd name="connsiteX5" fmla="*/ 676276 w 828674"/>
                  <a:gd name="connsiteY5" fmla="*/ 1763209 h 2812200"/>
                  <a:gd name="connsiteX6" fmla="*/ 666751 w 828674"/>
                  <a:gd name="connsiteY6" fmla="*/ 1048834 h 2812200"/>
                  <a:gd name="connsiteX7" fmla="*/ 633414 w 828674"/>
                  <a:gd name="connsiteY7" fmla="*/ 1048834 h 2812200"/>
                  <a:gd name="connsiteX8" fmla="*/ 625471 w 828674"/>
                  <a:gd name="connsiteY8" fmla="*/ 2743117 h 2812200"/>
                  <a:gd name="connsiteX9" fmla="*/ 442914 w 828674"/>
                  <a:gd name="connsiteY9" fmla="*/ 2710946 h 2812200"/>
                  <a:gd name="connsiteX10" fmla="*/ 438151 w 828674"/>
                  <a:gd name="connsiteY10" fmla="*/ 1720347 h 2812200"/>
                  <a:gd name="connsiteX11" fmla="*/ 385764 w 828674"/>
                  <a:gd name="connsiteY11" fmla="*/ 1734633 h 2812200"/>
                  <a:gd name="connsiteX12" fmla="*/ 385763 w 828674"/>
                  <a:gd name="connsiteY12" fmla="*/ 2720471 h 2812200"/>
                  <a:gd name="connsiteX13" fmla="*/ 241305 w 828674"/>
                  <a:gd name="connsiteY13" fmla="*/ 2809793 h 2812200"/>
                  <a:gd name="connsiteX14" fmla="*/ 200025 w 828674"/>
                  <a:gd name="connsiteY14" fmla="*/ 2663739 h 2812200"/>
                  <a:gd name="connsiteX15" fmla="*/ 195264 w 828674"/>
                  <a:gd name="connsiteY15" fmla="*/ 1058359 h 2812200"/>
                  <a:gd name="connsiteX16" fmla="*/ 161926 w 828674"/>
                  <a:gd name="connsiteY16" fmla="*/ 1053597 h 2812200"/>
                  <a:gd name="connsiteX17" fmla="*/ 152401 w 828674"/>
                  <a:gd name="connsiteY17" fmla="*/ 1791784 h 2812200"/>
                  <a:gd name="connsiteX18" fmla="*/ 0 w 828674"/>
                  <a:gd name="connsiteY18" fmla="*/ 1782259 h 2812200"/>
                  <a:gd name="connsiteX19" fmla="*/ 4763 w 828674"/>
                  <a:gd name="connsiteY19" fmla="*/ 928189 h 2812200"/>
                  <a:gd name="connsiteX0" fmla="*/ 4763 w 828675"/>
                  <a:gd name="connsiteY0" fmla="*/ 931023 h 2815034"/>
                  <a:gd name="connsiteX1" fmla="*/ 174630 w 828675"/>
                  <a:gd name="connsiteY1" fmla="*/ 761156 h 2815034"/>
                  <a:gd name="connsiteX2" fmla="*/ 654046 w 828675"/>
                  <a:gd name="connsiteY2" fmla="*/ 761156 h 2815034"/>
                  <a:gd name="connsiteX3" fmla="*/ 692325 w 828675"/>
                  <a:gd name="connsiteY3" fmla="*/ 10105 h 2815034"/>
                  <a:gd name="connsiteX4" fmla="*/ 828675 w 828675"/>
                  <a:gd name="connsiteY4" fmla="*/ 1756935 h 2815034"/>
                  <a:gd name="connsiteX5" fmla="*/ 676276 w 828675"/>
                  <a:gd name="connsiteY5" fmla="*/ 1766043 h 2815034"/>
                  <a:gd name="connsiteX6" fmla="*/ 666751 w 828675"/>
                  <a:gd name="connsiteY6" fmla="*/ 1051668 h 2815034"/>
                  <a:gd name="connsiteX7" fmla="*/ 633414 w 828675"/>
                  <a:gd name="connsiteY7" fmla="*/ 1051668 h 2815034"/>
                  <a:gd name="connsiteX8" fmla="*/ 625471 w 828675"/>
                  <a:gd name="connsiteY8" fmla="*/ 2745951 h 2815034"/>
                  <a:gd name="connsiteX9" fmla="*/ 442914 w 828675"/>
                  <a:gd name="connsiteY9" fmla="*/ 2713780 h 2815034"/>
                  <a:gd name="connsiteX10" fmla="*/ 438151 w 828675"/>
                  <a:gd name="connsiteY10" fmla="*/ 1723181 h 2815034"/>
                  <a:gd name="connsiteX11" fmla="*/ 385764 w 828675"/>
                  <a:gd name="connsiteY11" fmla="*/ 1737467 h 2815034"/>
                  <a:gd name="connsiteX12" fmla="*/ 385763 w 828675"/>
                  <a:gd name="connsiteY12" fmla="*/ 2723305 h 2815034"/>
                  <a:gd name="connsiteX13" fmla="*/ 241305 w 828675"/>
                  <a:gd name="connsiteY13" fmla="*/ 2812627 h 2815034"/>
                  <a:gd name="connsiteX14" fmla="*/ 200025 w 828675"/>
                  <a:gd name="connsiteY14" fmla="*/ 2666573 h 2815034"/>
                  <a:gd name="connsiteX15" fmla="*/ 195264 w 828675"/>
                  <a:gd name="connsiteY15" fmla="*/ 1061193 h 2815034"/>
                  <a:gd name="connsiteX16" fmla="*/ 161926 w 828675"/>
                  <a:gd name="connsiteY16" fmla="*/ 1056431 h 2815034"/>
                  <a:gd name="connsiteX17" fmla="*/ 152401 w 828675"/>
                  <a:gd name="connsiteY17" fmla="*/ 1794618 h 2815034"/>
                  <a:gd name="connsiteX18" fmla="*/ 0 w 828675"/>
                  <a:gd name="connsiteY18" fmla="*/ 1785093 h 2815034"/>
                  <a:gd name="connsiteX19" fmla="*/ 4763 w 828675"/>
                  <a:gd name="connsiteY19" fmla="*/ 931023 h 2815034"/>
                  <a:gd name="connsiteX0" fmla="*/ 4763 w 828675"/>
                  <a:gd name="connsiteY0" fmla="*/ 961681 h 2845692"/>
                  <a:gd name="connsiteX1" fmla="*/ 174630 w 828675"/>
                  <a:gd name="connsiteY1" fmla="*/ 791814 h 2845692"/>
                  <a:gd name="connsiteX2" fmla="*/ 654046 w 828675"/>
                  <a:gd name="connsiteY2" fmla="*/ 791814 h 2845692"/>
                  <a:gd name="connsiteX3" fmla="*/ 656437 w 828675"/>
                  <a:gd name="connsiteY3" fmla="*/ 9651 h 2845692"/>
                  <a:gd name="connsiteX4" fmla="*/ 828675 w 828675"/>
                  <a:gd name="connsiteY4" fmla="*/ 1787593 h 2845692"/>
                  <a:gd name="connsiteX5" fmla="*/ 676276 w 828675"/>
                  <a:gd name="connsiteY5" fmla="*/ 1796701 h 2845692"/>
                  <a:gd name="connsiteX6" fmla="*/ 666751 w 828675"/>
                  <a:gd name="connsiteY6" fmla="*/ 1082326 h 2845692"/>
                  <a:gd name="connsiteX7" fmla="*/ 633414 w 828675"/>
                  <a:gd name="connsiteY7" fmla="*/ 1082326 h 2845692"/>
                  <a:gd name="connsiteX8" fmla="*/ 625471 w 828675"/>
                  <a:gd name="connsiteY8" fmla="*/ 2776609 h 2845692"/>
                  <a:gd name="connsiteX9" fmla="*/ 442914 w 828675"/>
                  <a:gd name="connsiteY9" fmla="*/ 2744438 h 2845692"/>
                  <a:gd name="connsiteX10" fmla="*/ 438151 w 828675"/>
                  <a:gd name="connsiteY10" fmla="*/ 1753839 h 2845692"/>
                  <a:gd name="connsiteX11" fmla="*/ 385764 w 828675"/>
                  <a:gd name="connsiteY11" fmla="*/ 1768125 h 2845692"/>
                  <a:gd name="connsiteX12" fmla="*/ 385763 w 828675"/>
                  <a:gd name="connsiteY12" fmla="*/ 2753963 h 2845692"/>
                  <a:gd name="connsiteX13" fmla="*/ 241305 w 828675"/>
                  <a:gd name="connsiteY13" fmla="*/ 2843285 h 2845692"/>
                  <a:gd name="connsiteX14" fmla="*/ 200025 w 828675"/>
                  <a:gd name="connsiteY14" fmla="*/ 2697231 h 2845692"/>
                  <a:gd name="connsiteX15" fmla="*/ 195264 w 828675"/>
                  <a:gd name="connsiteY15" fmla="*/ 1091851 h 2845692"/>
                  <a:gd name="connsiteX16" fmla="*/ 161926 w 828675"/>
                  <a:gd name="connsiteY16" fmla="*/ 1087089 h 2845692"/>
                  <a:gd name="connsiteX17" fmla="*/ 152401 w 828675"/>
                  <a:gd name="connsiteY17" fmla="*/ 1825276 h 2845692"/>
                  <a:gd name="connsiteX18" fmla="*/ 0 w 828675"/>
                  <a:gd name="connsiteY18" fmla="*/ 1815751 h 2845692"/>
                  <a:gd name="connsiteX19" fmla="*/ 4763 w 828675"/>
                  <a:gd name="connsiteY19" fmla="*/ 961681 h 2845692"/>
                  <a:gd name="connsiteX0" fmla="*/ 4763 w 828675"/>
                  <a:gd name="connsiteY0" fmla="*/ 973282 h 2857293"/>
                  <a:gd name="connsiteX1" fmla="*/ 174630 w 828675"/>
                  <a:gd name="connsiteY1" fmla="*/ 803415 h 2857293"/>
                  <a:gd name="connsiteX2" fmla="*/ 654046 w 828675"/>
                  <a:gd name="connsiteY2" fmla="*/ 803415 h 2857293"/>
                  <a:gd name="connsiteX3" fmla="*/ 656437 w 828675"/>
                  <a:gd name="connsiteY3" fmla="*/ 21252 h 2857293"/>
                  <a:gd name="connsiteX4" fmla="*/ 828675 w 828675"/>
                  <a:gd name="connsiteY4" fmla="*/ 88034 h 2857293"/>
                  <a:gd name="connsiteX5" fmla="*/ 676276 w 828675"/>
                  <a:gd name="connsiteY5" fmla="*/ 1808302 h 2857293"/>
                  <a:gd name="connsiteX6" fmla="*/ 666751 w 828675"/>
                  <a:gd name="connsiteY6" fmla="*/ 1093927 h 2857293"/>
                  <a:gd name="connsiteX7" fmla="*/ 633414 w 828675"/>
                  <a:gd name="connsiteY7" fmla="*/ 1093927 h 2857293"/>
                  <a:gd name="connsiteX8" fmla="*/ 625471 w 828675"/>
                  <a:gd name="connsiteY8" fmla="*/ 2788210 h 2857293"/>
                  <a:gd name="connsiteX9" fmla="*/ 442914 w 828675"/>
                  <a:gd name="connsiteY9" fmla="*/ 2756039 h 2857293"/>
                  <a:gd name="connsiteX10" fmla="*/ 438151 w 828675"/>
                  <a:gd name="connsiteY10" fmla="*/ 1765440 h 2857293"/>
                  <a:gd name="connsiteX11" fmla="*/ 385764 w 828675"/>
                  <a:gd name="connsiteY11" fmla="*/ 1779726 h 2857293"/>
                  <a:gd name="connsiteX12" fmla="*/ 385763 w 828675"/>
                  <a:gd name="connsiteY12" fmla="*/ 2765564 h 2857293"/>
                  <a:gd name="connsiteX13" fmla="*/ 241305 w 828675"/>
                  <a:gd name="connsiteY13" fmla="*/ 2854886 h 2857293"/>
                  <a:gd name="connsiteX14" fmla="*/ 200025 w 828675"/>
                  <a:gd name="connsiteY14" fmla="*/ 2708832 h 2857293"/>
                  <a:gd name="connsiteX15" fmla="*/ 195264 w 828675"/>
                  <a:gd name="connsiteY15" fmla="*/ 1103452 h 2857293"/>
                  <a:gd name="connsiteX16" fmla="*/ 161926 w 828675"/>
                  <a:gd name="connsiteY16" fmla="*/ 1098690 h 2857293"/>
                  <a:gd name="connsiteX17" fmla="*/ 152401 w 828675"/>
                  <a:gd name="connsiteY17" fmla="*/ 1836877 h 2857293"/>
                  <a:gd name="connsiteX18" fmla="*/ 0 w 828675"/>
                  <a:gd name="connsiteY18" fmla="*/ 1827352 h 2857293"/>
                  <a:gd name="connsiteX19" fmla="*/ 4763 w 828675"/>
                  <a:gd name="connsiteY19" fmla="*/ 973282 h 2857293"/>
                  <a:gd name="connsiteX0" fmla="*/ 4763 w 860128"/>
                  <a:gd name="connsiteY0" fmla="*/ 973282 h 2857293"/>
                  <a:gd name="connsiteX1" fmla="*/ 174630 w 860128"/>
                  <a:gd name="connsiteY1" fmla="*/ 803415 h 2857293"/>
                  <a:gd name="connsiteX2" fmla="*/ 654046 w 860128"/>
                  <a:gd name="connsiteY2" fmla="*/ 803415 h 2857293"/>
                  <a:gd name="connsiteX3" fmla="*/ 656437 w 860128"/>
                  <a:gd name="connsiteY3" fmla="*/ 21252 h 2857293"/>
                  <a:gd name="connsiteX4" fmla="*/ 828675 w 860128"/>
                  <a:gd name="connsiteY4" fmla="*/ 88034 h 2857293"/>
                  <a:gd name="connsiteX5" fmla="*/ 676276 w 860128"/>
                  <a:gd name="connsiteY5" fmla="*/ 1808302 h 2857293"/>
                  <a:gd name="connsiteX6" fmla="*/ 666751 w 860128"/>
                  <a:gd name="connsiteY6" fmla="*/ 1093927 h 2857293"/>
                  <a:gd name="connsiteX7" fmla="*/ 633414 w 860128"/>
                  <a:gd name="connsiteY7" fmla="*/ 1093927 h 2857293"/>
                  <a:gd name="connsiteX8" fmla="*/ 625471 w 860128"/>
                  <a:gd name="connsiteY8" fmla="*/ 2788210 h 2857293"/>
                  <a:gd name="connsiteX9" fmla="*/ 442914 w 860128"/>
                  <a:gd name="connsiteY9" fmla="*/ 2756039 h 2857293"/>
                  <a:gd name="connsiteX10" fmla="*/ 438151 w 860128"/>
                  <a:gd name="connsiteY10" fmla="*/ 1765440 h 2857293"/>
                  <a:gd name="connsiteX11" fmla="*/ 385764 w 860128"/>
                  <a:gd name="connsiteY11" fmla="*/ 1779726 h 2857293"/>
                  <a:gd name="connsiteX12" fmla="*/ 385763 w 860128"/>
                  <a:gd name="connsiteY12" fmla="*/ 2765564 h 2857293"/>
                  <a:gd name="connsiteX13" fmla="*/ 241305 w 860128"/>
                  <a:gd name="connsiteY13" fmla="*/ 2854886 h 2857293"/>
                  <a:gd name="connsiteX14" fmla="*/ 200025 w 860128"/>
                  <a:gd name="connsiteY14" fmla="*/ 2708832 h 2857293"/>
                  <a:gd name="connsiteX15" fmla="*/ 195264 w 860128"/>
                  <a:gd name="connsiteY15" fmla="*/ 1103452 h 2857293"/>
                  <a:gd name="connsiteX16" fmla="*/ 161926 w 860128"/>
                  <a:gd name="connsiteY16" fmla="*/ 1098690 h 2857293"/>
                  <a:gd name="connsiteX17" fmla="*/ 152401 w 860128"/>
                  <a:gd name="connsiteY17" fmla="*/ 1836877 h 2857293"/>
                  <a:gd name="connsiteX18" fmla="*/ 0 w 860128"/>
                  <a:gd name="connsiteY18" fmla="*/ 1827352 h 2857293"/>
                  <a:gd name="connsiteX19" fmla="*/ 4763 w 860128"/>
                  <a:gd name="connsiteY19" fmla="*/ 973282 h 2857293"/>
                  <a:gd name="connsiteX0" fmla="*/ 4763 w 860128"/>
                  <a:gd name="connsiteY0" fmla="*/ 1074977 h 2958988"/>
                  <a:gd name="connsiteX1" fmla="*/ 174630 w 860128"/>
                  <a:gd name="connsiteY1" fmla="*/ 905110 h 2958988"/>
                  <a:gd name="connsiteX2" fmla="*/ 654046 w 860128"/>
                  <a:gd name="connsiteY2" fmla="*/ 905110 h 2958988"/>
                  <a:gd name="connsiteX3" fmla="*/ 656437 w 860128"/>
                  <a:gd name="connsiteY3" fmla="*/ 122947 h 2958988"/>
                  <a:gd name="connsiteX4" fmla="*/ 828675 w 860128"/>
                  <a:gd name="connsiteY4" fmla="*/ 189729 h 2958988"/>
                  <a:gd name="connsiteX5" fmla="*/ 676276 w 860128"/>
                  <a:gd name="connsiteY5" fmla="*/ 1909997 h 2958988"/>
                  <a:gd name="connsiteX6" fmla="*/ 666751 w 860128"/>
                  <a:gd name="connsiteY6" fmla="*/ 1195622 h 2958988"/>
                  <a:gd name="connsiteX7" fmla="*/ 633414 w 860128"/>
                  <a:gd name="connsiteY7" fmla="*/ 1195622 h 2958988"/>
                  <a:gd name="connsiteX8" fmla="*/ 625471 w 860128"/>
                  <a:gd name="connsiteY8" fmla="*/ 2889905 h 2958988"/>
                  <a:gd name="connsiteX9" fmla="*/ 442914 w 860128"/>
                  <a:gd name="connsiteY9" fmla="*/ 2857734 h 2958988"/>
                  <a:gd name="connsiteX10" fmla="*/ 438151 w 860128"/>
                  <a:gd name="connsiteY10" fmla="*/ 1867135 h 2958988"/>
                  <a:gd name="connsiteX11" fmla="*/ 385764 w 860128"/>
                  <a:gd name="connsiteY11" fmla="*/ 1881421 h 2958988"/>
                  <a:gd name="connsiteX12" fmla="*/ 385763 w 860128"/>
                  <a:gd name="connsiteY12" fmla="*/ 2867259 h 2958988"/>
                  <a:gd name="connsiteX13" fmla="*/ 241305 w 860128"/>
                  <a:gd name="connsiteY13" fmla="*/ 2956581 h 2958988"/>
                  <a:gd name="connsiteX14" fmla="*/ 200025 w 860128"/>
                  <a:gd name="connsiteY14" fmla="*/ 2810527 h 2958988"/>
                  <a:gd name="connsiteX15" fmla="*/ 195264 w 860128"/>
                  <a:gd name="connsiteY15" fmla="*/ 1205147 h 2958988"/>
                  <a:gd name="connsiteX16" fmla="*/ 161926 w 860128"/>
                  <a:gd name="connsiteY16" fmla="*/ 1200385 h 2958988"/>
                  <a:gd name="connsiteX17" fmla="*/ 152401 w 860128"/>
                  <a:gd name="connsiteY17" fmla="*/ 1938572 h 2958988"/>
                  <a:gd name="connsiteX18" fmla="*/ 0 w 860128"/>
                  <a:gd name="connsiteY18" fmla="*/ 1929047 h 2958988"/>
                  <a:gd name="connsiteX19" fmla="*/ 4763 w 860128"/>
                  <a:gd name="connsiteY19" fmla="*/ 1074977 h 2958988"/>
                  <a:gd name="connsiteX0" fmla="*/ 4763 w 875111"/>
                  <a:gd name="connsiteY0" fmla="*/ 1074977 h 2958988"/>
                  <a:gd name="connsiteX1" fmla="*/ 174630 w 875111"/>
                  <a:gd name="connsiteY1" fmla="*/ 905110 h 2958988"/>
                  <a:gd name="connsiteX2" fmla="*/ 654046 w 875111"/>
                  <a:gd name="connsiteY2" fmla="*/ 905110 h 2958988"/>
                  <a:gd name="connsiteX3" fmla="*/ 656437 w 875111"/>
                  <a:gd name="connsiteY3" fmla="*/ 122947 h 2958988"/>
                  <a:gd name="connsiteX4" fmla="*/ 828675 w 875111"/>
                  <a:gd name="connsiteY4" fmla="*/ 189729 h 2958988"/>
                  <a:gd name="connsiteX5" fmla="*/ 795900 w 875111"/>
                  <a:gd name="connsiteY5" fmla="*/ 1206867 h 2958988"/>
                  <a:gd name="connsiteX6" fmla="*/ 666751 w 875111"/>
                  <a:gd name="connsiteY6" fmla="*/ 1195622 h 2958988"/>
                  <a:gd name="connsiteX7" fmla="*/ 633414 w 875111"/>
                  <a:gd name="connsiteY7" fmla="*/ 1195622 h 2958988"/>
                  <a:gd name="connsiteX8" fmla="*/ 625471 w 875111"/>
                  <a:gd name="connsiteY8" fmla="*/ 2889905 h 2958988"/>
                  <a:gd name="connsiteX9" fmla="*/ 442914 w 875111"/>
                  <a:gd name="connsiteY9" fmla="*/ 2857734 h 2958988"/>
                  <a:gd name="connsiteX10" fmla="*/ 438151 w 875111"/>
                  <a:gd name="connsiteY10" fmla="*/ 1867135 h 2958988"/>
                  <a:gd name="connsiteX11" fmla="*/ 385764 w 875111"/>
                  <a:gd name="connsiteY11" fmla="*/ 1881421 h 2958988"/>
                  <a:gd name="connsiteX12" fmla="*/ 385763 w 875111"/>
                  <a:gd name="connsiteY12" fmla="*/ 2867259 h 2958988"/>
                  <a:gd name="connsiteX13" fmla="*/ 241305 w 875111"/>
                  <a:gd name="connsiteY13" fmla="*/ 2956581 h 2958988"/>
                  <a:gd name="connsiteX14" fmla="*/ 200025 w 875111"/>
                  <a:gd name="connsiteY14" fmla="*/ 2810527 h 2958988"/>
                  <a:gd name="connsiteX15" fmla="*/ 195264 w 875111"/>
                  <a:gd name="connsiteY15" fmla="*/ 1205147 h 2958988"/>
                  <a:gd name="connsiteX16" fmla="*/ 161926 w 875111"/>
                  <a:gd name="connsiteY16" fmla="*/ 1200385 h 2958988"/>
                  <a:gd name="connsiteX17" fmla="*/ 152401 w 875111"/>
                  <a:gd name="connsiteY17" fmla="*/ 1938572 h 2958988"/>
                  <a:gd name="connsiteX18" fmla="*/ 0 w 875111"/>
                  <a:gd name="connsiteY18" fmla="*/ 1929047 h 2958988"/>
                  <a:gd name="connsiteX19" fmla="*/ 4763 w 875111"/>
                  <a:gd name="connsiteY19" fmla="*/ 1074977 h 2958988"/>
                  <a:gd name="connsiteX0" fmla="*/ 4763 w 828675"/>
                  <a:gd name="connsiteY0" fmla="*/ 1074977 h 2958988"/>
                  <a:gd name="connsiteX1" fmla="*/ 174630 w 828675"/>
                  <a:gd name="connsiteY1" fmla="*/ 905110 h 2958988"/>
                  <a:gd name="connsiteX2" fmla="*/ 654046 w 828675"/>
                  <a:gd name="connsiteY2" fmla="*/ 905110 h 2958988"/>
                  <a:gd name="connsiteX3" fmla="*/ 656437 w 828675"/>
                  <a:gd name="connsiteY3" fmla="*/ 122947 h 2958988"/>
                  <a:gd name="connsiteX4" fmla="*/ 828675 w 828675"/>
                  <a:gd name="connsiteY4" fmla="*/ 189729 h 2958988"/>
                  <a:gd name="connsiteX5" fmla="*/ 795900 w 828675"/>
                  <a:gd name="connsiteY5" fmla="*/ 1206867 h 2958988"/>
                  <a:gd name="connsiteX6" fmla="*/ 666751 w 828675"/>
                  <a:gd name="connsiteY6" fmla="*/ 1195622 h 2958988"/>
                  <a:gd name="connsiteX7" fmla="*/ 633414 w 828675"/>
                  <a:gd name="connsiteY7" fmla="*/ 1195622 h 2958988"/>
                  <a:gd name="connsiteX8" fmla="*/ 625471 w 828675"/>
                  <a:gd name="connsiteY8" fmla="*/ 2889905 h 2958988"/>
                  <a:gd name="connsiteX9" fmla="*/ 442914 w 828675"/>
                  <a:gd name="connsiteY9" fmla="*/ 2857734 h 2958988"/>
                  <a:gd name="connsiteX10" fmla="*/ 438151 w 828675"/>
                  <a:gd name="connsiteY10" fmla="*/ 1867135 h 2958988"/>
                  <a:gd name="connsiteX11" fmla="*/ 385764 w 828675"/>
                  <a:gd name="connsiteY11" fmla="*/ 1881421 h 2958988"/>
                  <a:gd name="connsiteX12" fmla="*/ 385763 w 828675"/>
                  <a:gd name="connsiteY12" fmla="*/ 2867259 h 2958988"/>
                  <a:gd name="connsiteX13" fmla="*/ 241305 w 828675"/>
                  <a:gd name="connsiteY13" fmla="*/ 2956581 h 2958988"/>
                  <a:gd name="connsiteX14" fmla="*/ 200025 w 828675"/>
                  <a:gd name="connsiteY14" fmla="*/ 2810527 h 2958988"/>
                  <a:gd name="connsiteX15" fmla="*/ 195264 w 828675"/>
                  <a:gd name="connsiteY15" fmla="*/ 1205147 h 2958988"/>
                  <a:gd name="connsiteX16" fmla="*/ 161926 w 828675"/>
                  <a:gd name="connsiteY16" fmla="*/ 1200385 h 2958988"/>
                  <a:gd name="connsiteX17" fmla="*/ 152401 w 828675"/>
                  <a:gd name="connsiteY17" fmla="*/ 1938572 h 2958988"/>
                  <a:gd name="connsiteX18" fmla="*/ 0 w 828675"/>
                  <a:gd name="connsiteY18" fmla="*/ 1929047 h 2958988"/>
                  <a:gd name="connsiteX19" fmla="*/ 4763 w 828675"/>
                  <a:gd name="connsiteY19" fmla="*/ 1074977 h 2958988"/>
                  <a:gd name="connsiteX0" fmla="*/ 4763 w 849876"/>
                  <a:gd name="connsiteY0" fmla="*/ 1074977 h 2958988"/>
                  <a:gd name="connsiteX1" fmla="*/ 174630 w 849876"/>
                  <a:gd name="connsiteY1" fmla="*/ 905110 h 2958988"/>
                  <a:gd name="connsiteX2" fmla="*/ 654046 w 849876"/>
                  <a:gd name="connsiteY2" fmla="*/ 905110 h 2958988"/>
                  <a:gd name="connsiteX3" fmla="*/ 656437 w 849876"/>
                  <a:gd name="connsiteY3" fmla="*/ 122947 h 2958988"/>
                  <a:gd name="connsiteX4" fmla="*/ 828675 w 849876"/>
                  <a:gd name="connsiteY4" fmla="*/ 189729 h 2958988"/>
                  <a:gd name="connsiteX5" fmla="*/ 795900 w 849876"/>
                  <a:gd name="connsiteY5" fmla="*/ 1206867 h 2958988"/>
                  <a:gd name="connsiteX6" fmla="*/ 666751 w 849876"/>
                  <a:gd name="connsiteY6" fmla="*/ 1195622 h 2958988"/>
                  <a:gd name="connsiteX7" fmla="*/ 633414 w 849876"/>
                  <a:gd name="connsiteY7" fmla="*/ 1195622 h 2958988"/>
                  <a:gd name="connsiteX8" fmla="*/ 625471 w 849876"/>
                  <a:gd name="connsiteY8" fmla="*/ 2889905 h 2958988"/>
                  <a:gd name="connsiteX9" fmla="*/ 442914 w 849876"/>
                  <a:gd name="connsiteY9" fmla="*/ 2857734 h 2958988"/>
                  <a:gd name="connsiteX10" fmla="*/ 438151 w 849876"/>
                  <a:gd name="connsiteY10" fmla="*/ 1867135 h 2958988"/>
                  <a:gd name="connsiteX11" fmla="*/ 385764 w 849876"/>
                  <a:gd name="connsiteY11" fmla="*/ 1881421 h 2958988"/>
                  <a:gd name="connsiteX12" fmla="*/ 385763 w 849876"/>
                  <a:gd name="connsiteY12" fmla="*/ 2867259 h 2958988"/>
                  <a:gd name="connsiteX13" fmla="*/ 241305 w 849876"/>
                  <a:gd name="connsiteY13" fmla="*/ 2956581 h 2958988"/>
                  <a:gd name="connsiteX14" fmla="*/ 200025 w 849876"/>
                  <a:gd name="connsiteY14" fmla="*/ 2810527 h 2958988"/>
                  <a:gd name="connsiteX15" fmla="*/ 195264 w 849876"/>
                  <a:gd name="connsiteY15" fmla="*/ 1205147 h 2958988"/>
                  <a:gd name="connsiteX16" fmla="*/ 161926 w 849876"/>
                  <a:gd name="connsiteY16" fmla="*/ 1200385 h 2958988"/>
                  <a:gd name="connsiteX17" fmla="*/ 152401 w 849876"/>
                  <a:gd name="connsiteY17" fmla="*/ 1938572 h 2958988"/>
                  <a:gd name="connsiteX18" fmla="*/ 0 w 849876"/>
                  <a:gd name="connsiteY18" fmla="*/ 1929047 h 2958988"/>
                  <a:gd name="connsiteX19" fmla="*/ 4763 w 849876"/>
                  <a:gd name="connsiteY19" fmla="*/ 1074977 h 2958988"/>
                  <a:gd name="connsiteX0" fmla="*/ 4763 w 849876"/>
                  <a:gd name="connsiteY0" fmla="*/ 1074977 h 2958988"/>
                  <a:gd name="connsiteX1" fmla="*/ 174630 w 849876"/>
                  <a:gd name="connsiteY1" fmla="*/ 905110 h 2958988"/>
                  <a:gd name="connsiteX2" fmla="*/ 654046 w 849876"/>
                  <a:gd name="connsiteY2" fmla="*/ 905110 h 2958988"/>
                  <a:gd name="connsiteX3" fmla="*/ 656437 w 849876"/>
                  <a:gd name="connsiteY3" fmla="*/ 122947 h 2958988"/>
                  <a:gd name="connsiteX4" fmla="*/ 828675 w 849876"/>
                  <a:gd name="connsiteY4" fmla="*/ 189729 h 2958988"/>
                  <a:gd name="connsiteX5" fmla="*/ 795900 w 849876"/>
                  <a:gd name="connsiteY5" fmla="*/ 1206867 h 2958988"/>
                  <a:gd name="connsiteX6" fmla="*/ 666751 w 849876"/>
                  <a:gd name="connsiteY6" fmla="*/ 1195622 h 2958988"/>
                  <a:gd name="connsiteX7" fmla="*/ 633414 w 849876"/>
                  <a:gd name="connsiteY7" fmla="*/ 1195622 h 2958988"/>
                  <a:gd name="connsiteX8" fmla="*/ 625471 w 849876"/>
                  <a:gd name="connsiteY8" fmla="*/ 2889905 h 2958988"/>
                  <a:gd name="connsiteX9" fmla="*/ 442914 w 849876"/>
                  <a:gd name="connsiteY9" fmla="*/ 2857734 h 2958988"/>
                  <a:gd name="connsiteX10" fmla="*/ 438151 w 849876"/>
                  <a:gd name="connsiteY10" fmla="*/ 1867135 h 2958988"/>
                  <a:gd name="connsiteX11" fmla="*/ 385764 w 849876"/>
                  <a:gd name="connsiteY11" fmla="*/ 1881421 h 2958988"/>
                  <a:gd name="connsiteX12" fmla="*/ 385763 w 849876"/>
                  <a:gd name="connsiteY12" fmla="*/ 2867259 h 2958988"/>
                  <a:gd name="connsiteX13" fmla="*/ 241305 w 849876"/>
                  <a:gd name="connsiteY13" fmla="*/ 2956581 h 2958988"/>
                  <a:gd name="connsiteX14" fmla="*/ 200025 w 849876"/>
                  <a:gd name="connsiteY14" fmla="*/ 2810527 h 2958988"/>
                  <a:gd name="connsiteX15" fmla="*/ 195264 w 849876"/>
                  <a:gd name="connsiteY15" fmla="*/ 1205147 h 2958988"/>
                  <a:gd name="connsiteX16" fmla="*/ 161926 w 849876"/>
                  <a:gd name="connsiteY16" fmla="*/ 1200385 h 2958988"/>
                  <a:gd name="connsiteX17" fmla="*/ 152401 w 849876"/>
                  <a:gd name="connsiteY17" fmla="*/ 1938572 h 2958988"/>
                  <a:gd name="connsiteX18" fmla="*/ 0 w 849876"/>
                  <a:gd name="connsiteY18" fmla="*/ 1929047 h 2958988"/>
                  <a:gd name="connsiteX19" fmla="*/ 4763 w 849876"/>
                  <a:gd name="connsiteY19" fmla="*/ 1074977 h 2958988"/>
                  <a:gd name="connsiteX0" fmla="*/ 4763 w 849876"/>
                  <a:gd name="connsiteY0" fmla="*/ 1074977 h 2958988"/>
                  <a:gd name="connsiteX1" fmla="*/ 174630 w 849876"/>
                  <a:gd name="connsiteY1" fmla="*/ 905110 h 2958988"/>
                  <a:gd name="connsiteX2" fmla="*/ 654046 w 849876"/>
                  <a:gd name="connsiteY2" fmla="*/ 905110 h 2958988"/>
                  <a:gd name="connsiteX3" fmla="*/ 656437 w 849876"/>
                  <a:gd name="connsiteY3" fmla="*/ 122947 h 2958988"/>
                  <a:gd name="connsiteX4" fmla="*/ 828675 w 849876"/>
                  <a:gd name="connsiteY4" fmla="*/ 189729 h 2958988"/>
                  <a:gd name="connsiteX5" fmla="*/ 795900 w 849876"/>
                  <a:gd name="connsiteY5" fmla="*/ 1206867 h 2958988"/>
                  <a:gd name="connsiteX6" fmla="*/ 666751 w 849876"/>
                  <a:gd name="connsiteY6" fmla="*/ 1195622 h 2958988"/>
                  <a:gd name="connsiteX7" fmla="*/ 633414 w 849876"/>
                  <a:gd name="connsiteY7" fmla="*/ 1195622 h 2958988"/>
                  <a:gd name="connsiteX8" fmla="*/ 625471 w 849876"/>
                  <a:gd name="connsiteY8" fmla="*/ 2889905 h 2958988"/>
                  <a:gd name="connsiteX9" fmla="*/ 442914 w 849876"/>
                  <a:gd name="connsiteY9" fmla="*/ 2857734 h 2958988"/>
                  <a:gd name="connsiteX10" fmla="*/ 438151 w 849876"/>
                  <a:gd name="connsiteY10" fmla="*/ 1867135 h 2958988"/>
                  <a:gd name="connsiteX11" fmla="*/ 385764 w 849876"/>
                  <a:gd name="connsiteY11" fmla="*/ 1881421 h 2958988"/>
                  <a:gd name="connsiteX12" fmla="*/ 385763 w 849876"/>
                  <a:gd name="connsiteY12" fmla="*/ 2867259 h 2958988"/>
                  <a:gd name="connsiteX13" fmla="*/ 241305 w 849876"/>
                  <a:gd name="connsiteY13" fmla="*/ 2956581 h 2958988"/>
                  <a:gd name="connsiteX14" fmla="*/ 200025 w 849876"/>
                  <a:gd name="connsiteY14" fmla="*/ 2810527 h 2958988"/>
                  <a:gd name="connsiteX15" fmla="*/ 195264 w 849876"/>
                  <a:gd name="connsiteY15" fmla="*/ 1205147 h 2958988"/>
                  <a:gd name="connsiteX16" fmla="*/ 161926 w 849876"/>
                  <a:gd name="connsiteY16" fmla="*/ 1200385 h 2958988"/>
                  <a:gd name="connsiteX17" fmla="*/ 152401 w 849876"/>
                  <a:gd name="connsiteY17" fmla="*/ 1938572 h 2958988"/>
                  <a:gd name="connsiteX18" fmla="*/ 0 w 849876"/>
                  <a:gd name="connsiteY18" fmla="*/ 1929047 h 2958988"/>
                  <a:gd name="connsiteX19" fmla="*/ 4763 w 849876"/>
                  <a:gd name="connsiteY19" fmla="*/ 1074977 h 2958988"/>
                  <a:gd name="connsiteX0" fmla="*/ 4763 w 849876"/>
                  <a:gd name="connsiteY0" fmla="*/ 1074977 h 2958988"/>
                  <a:gd name="connsiteX1" fmla="*/ 174630 w 849876"/>
                  <a:gd name="connsiteY1" fmla="*/ 905110 h 2958988"/>
                  <a:gd name="connsiteX2" fmla="*/ 654046 w 849876"/>
                  <a:gd name="connsiteY2" fmla="*/ 905110 h 2958988"/>
                  <a:gd name="connsiteX3" fmla="*/ 656437 w 849876"/>
                  <a:gd name="connsiteY3" fmla="*/ 122947 h 2958988"/>
                  <a:gd name="connsiteX4" fmla="*/ 828675 w 849876"/>
                  <a:gd name="connsiteY4" fmla="*/ 189729 h 2958988"/>
                  <a:gd name="connsiteX5" fmla="*/ 795900 w 849876"/>
                  <a:gd name="connsiteY5" fmla="*/ 1206867 h 2958988"/>
                  <a:gd name="connsiteX6" fmla="*/ 666751 w 849876"/>
                  <a:gd name="connsiteY6" fmla="*/ 1195622 h 2958988"/>
                  <a:gd name="connsiteX7" fmla="*/ 633414 w 849876"/>
                  <a:gd name="connsiteY7" fmla="*/ 1195622 h 2958988"/>
                  <a:gd name="connsiteX8" fmla="*/ 625471 w 849876"/>
                  <a:gd name="connsiteY8" fmla="*/ 2889905 h 2958988"/>
                  <a:gd name="connsiteX9" fmla="*/ 442914 w 849876"/>
                  <a:gd name="connsiteY9" fmla="*/ 2857734 h 2958988"/>
                  <a:gd name="connsiteX10" fmla="*/ 438151 w 849876"/>
                  <a:gd name="connsiteY10" fmla="*/ 1867135 h 2958988"/>
                  <a:gd name="connsiteX11" fmla="*/ 385764 w 849876"/>
                  <a:gd name="connsiteY11" fmla="*/ 1881421 h 2958988"/>
                  <a:gd name="connsiteX12" fmla="*/ 385763 w 849876"/>
                  <a:gd name="connsiteY12" fmla="*/ 2867259 h 2958988"/>
                  <a:gd name="connsiteX13" fmla="*/ 241305 w 849876"/>
                  <a:gd name="connsiteY13" fmla="*/ 2956581 h 2958988"/>
                  <a:gd name="connsiteX14" fmla="*/ 200025 w 849876"/>
                  <a:gd name="connsiteY14" fmla="*/ 2810527 h 2958988"/>
                  <a:gd name="connsiteX15" fmla="*/ 195264 w 849876"/>
                  <a:gd name="connsiteY15" fmla="*/ 1205147 h 2958988"/>
                  <a:gd name="connsiteX16" fmla="*/ 161926 w 849876"/>
                  <a:gd name="connsiteY16" fmla="*/ 1200385 h 2958988"/>
                  <a:gd name="connsiteX17" fmla="*/ 152401 w 849876"/>
                  <a:gd name="connsiteY17" fmla="*/ 1938572 h 2958988"/>
                  <a:gd name="connsiteX18" fmla="*/ 0 w 849876"/>
                  <a:gd name="connsiteY18" fmla="*/ 1929047 h 2958988"/>
                  <a:gd name="connsiteX19" fmla="*/ 4763 w 849876"/>
                  <a:gd name="connsiteY19" fmla="*/ 1074977 h 2958988"/>
                  <a:gd name="connsiteX0" fmla="*/ 4763 w 849876"/>
                  <a:gd name="connsiteY0" fmla="*/ 1074977 h 2958988"/>
                  <a:gd name="connsiteX1" fmla="*/ 174630 w 849876"/>
                  <a:gd name="connsiteY1" fmla="*/ 905110 h 2958988"/>
                  <a:gd name="connsiteX2" fmla="*/ 654046 w 849876"/>
                  <a:gd name="connsiteY2" fmla="*/ 905110 h 2958988"/>
                  <a:gd name="connsiteX3" fmla="*/ 656437 w 849876"/>
                  <a:gd name="connsiteY3" fmla="*/ 122947 h 2958988"/>
                  <a:gd name="connsiteX4" fmla="*/ 828675 w 849876"/>
                  <a:gd name="connsiteY4" fmla="*/ 189729 h 2958988"/>
                  <a:gd name="connsiteX5" fmla="*/ 795900 w 849876"/>
                  <a:gd name="connsiteY5" fmla="*/ 1206867 h 2958988"/>
                  <a:gd name="connsiteX6" fmla="*/ 666751 w 849876"/>
                  <a:gd name="connsiteY6" fmla="*/ 1195622 h 2958988"/>
                  <a:gd name="connsiteX7" fmla="*/ 633414 w 849876"/>
                  <a:gd name="connsiteY7" fmla="*/ 1195622 h 2958988"/>
                  <a:gd name="connsiteX8" fmla="*/ 625471 w 849876"/>
                  <a:gd name="connsiteY8" fmla="*/ 2889905 h 2958988"/>
                  <a:gd name="connsiteX9" fmla="*/ 442914 w 849876"/>
                  <a:gd name="connsiteY9" fmla="*/ 2857734 h 2958988"/>
                  <a:gd name="connsiteX10" fmla="*/ 438151 w 849876"/>
                  <a:gd name="connsiteY10" fmla="*/ 1867135 h 2958988"/>
                  <a:gd name="connsiteX11" fmla="*/ 385764 w 849876"/>
                  <a:gd name="connsiteY11" fmla="*/ 1881421 h 2958988"/>
                  <a:gd name="connsiteX12" fmla="*/ 385763 w 849876"/>
                  <a:gd name="connsiteY12" fmla="*/ 2867259 h 2958988"/>
                  <a:gd name="connsiteX13" fmla="*/ 241305 w 849876"/>
                  <a:gd name="connsiteY13" fmla="*/ 2956581 h 2958988"/>
                  <a:gd name="connsiteX14" fmla="*/ 200025 w 849876"/>
                  <a:gd name="connsiteY14" fmla="*/ 2810527 h 2958988"/>
                  <a:gd name="connsiteX15" fmla="*/ 195264 w 849876"/>
                  <a:gd name="connsiteY15" fmla="*/ 1205147 h 2958988"/>
                  <a:gd name="connsiteX16" fmla="*/ 161926 w 849876"/>
                  <a:gd name="connsiteY16" fmla="*/ 1200385 h 2958988"/>
                  <a:gd name="connsiteX17" fmla="*/ 152401 w 849876"/>
                  <a:gd name="connsiteY17" fmla="*/ 1938572 h 2958988"/>
                  <a:gd name="connsiteX18" fmla="*/ 0 w 849876"/>
                  <a:gd name="connsiteY18" fmla="*/ 1929047 h 2958988"/>
                  <a:gd name="connsiteX19" fmla="*/ 4763 w 849876"/>
                  <a:gd name="connsiteY19" fmla="*/ 1074977 h 2958988"/>
                  <a:gd name="connsiteX0" fmla="*/ 4763 w 828675"/>
                  <a:gd name="connsiteY0" fmla="*/ 1074977 h 2958988"/>
                  <a:gd name="connsiteX1" fmla="*/ 174630 w 828675"/>
                  <a:gd name="connsiteY1" fmla="*/ 905110 h 2958988"/>
                  <a:gd name="connsiteX2" fmla="*/ 654046 w 828675"/>
                  <a:gd name="connsiteY2" fmla="*/ 905110 h 2958988"/>
                  <a:gd name="connsiteX3" fmla="*/ 656437 w 828675"/>
                  <a:gd name="connsiteY3" fmla="*/ 122947 h 2958988"/>
                  <a:gd name="connsiteX4" fmla="*/ 828675 w 828675"/>
                  <a:gd name="connsiteY4" fmla="*/ 189729 h 2958988"/>
                  <a:gd name="connsiteX5" fmla="*/ 795900 w 828675"/>
                  <a:gd name="connsiteY5" fmla="*/ 1206867 h 2958988"/>
                  <a:gd name="connsiteX6" fmla="*/ 666751 w 828675"/>
                  <a:gd name="connsiteY6" fmla="*/ 1195622 h 2958988"/>
                  <a:gd name="connsiteX7" fmla="*/ 633414 w 828675"/>
                  <a:gd name="connsiteY7" fmla="*/ 1195622 h 2958988"/>
                  <a:gd name="connsiteX8" fmla="*/ 625471 w 828675"/>
                  <a:gd name="connsiteY8" fmla="*/ 2889905 h 2958988"/>
                  <a:gd name="connsiteX9" fmla="*/ 442914 w 828675"/>
                  <a:gd name="connsiteY9" fmla="*/ 2857734 h 2958988"/>
                  <a:gd name="connsiteX10" fmla="*/ 438151 w 828675"/>
                  <a:gd name="connsiteY10" fmla="*/ 1867135 h 2958988"/>
                  <a:gd name="connsiteX11" fmla="*/ 385764 w 828675"/>
                  <a:gd name="connsiteY11" fmla="*/ 1881421 h 2958988"/>
                  <a:gd name="connsiteX12" fmla="*/ 385763 w 828675"/>
                  <a:gd name="connsiteY12" fmla="*/ 2867259 h 2958988"/>
                  <a:gd name="connsiteX13" fmla="*/ 241305 w 828675"/>
                  <a:gd name="connsiteY13" fmla="*/ 2956581 h 2958988"/>
                  <a:gd name="connsiteX14" fmla="*/ 200025 w 828675"/>
                  <a:gd name="connsiteY14" fmla="*/ 2810527 h 2958988"/>
                  <a:gd name="connsiteX15" fmla="*/ 195264 w 828675"/>
                  <a:gd name="connsiteY15" fmla="*/ 1205147 h 2958988"/>
                  <a:gd name="connsiteX16" fmla="*/ 161926 w 828675"/>
                  <a:gd name="connsiteY16" fmla="*/ 1200385 h 2958988"/>
                  <a:gd name="connsiteX17" fmla="*/ 152401 w 828675"/>
                  <a:gd name="connsiteY17" fmla="*/ 1938572 h 2958988"/>
                  <a:gd name="connsiteX18" fmla="*/ 0 w 828675"/>
                  <a:gd name="connsiteY18" fmla="*/ 1929047 h 2958988"/>
                  <a:gd name="connsiteX19" fmla="*/ 4763 w 828675"/>
                  <a:gd name="connsiteY19" fmla="*/ 1074977 h 2958988"/>
                  <a:gd name="connsiteX0" fmla="*/ 4763 w 828775"/>
                  <a:gd name="connsiteY0" fmla="*/ 1074977 h 2958988"/>
                  <a:gd name="connsiteX1" fmla="*/ 174630 w 828775"/>
                  <a:gd name="connsiteY1" fmla="*/ 905110 h 2958988"/>
                  <a:gd name="connsiteX2" fmla="*/ 654046 w 828775"/>
                  <a:gd name="connsiteY2" fmla="*/ 905110 h 2958988"/>
                  <a:gd name="connsiteX3" fmla="*/ 656437 w 828775"/>
                  <a:gd name="connsiteY3" fmla="*/ 122947 h 2958988"/>
                  <a:gd name="connsiteX4" fmla="*/ 828675 w 828775"/>
                  <a:gd name="connsiteY4" fmla="*/ 189729 h 2958988"/>
                  <a:gd name="connsiteX5" fmla="*/ 807862 w 828775"/>
                  <a:gd name="connsiteY5" fmla="*/ 1188200 h 2958988"/>
                  <a:gd name="connsiteX6" fmla="*/ 666751 w 828775"/>
                  <a:gd name="connsiteY6" fmla="*/ 1195622 h 2958988"/>
                  <a:gd name="connsiteX7" fmla="*/ 633414 w 828775"/>
                  <a:gd name="connsiteY7" fmla="*/ 1195622 h 2958988"/>
                  <a:gd name="connsiteX8" fmla="*/ 625471 w 828775"/>
                  <a:gd name="connsiteY8" fmla="*/ 2889905 h 2958988"/>
                  <a:gd name="connsiteX9" fmla="*/ 442914 w 828775"/>
                  <a:gd name="connsiteY9" fmla="*/ 2857734 h 2958988"/>
                  <a:gd name="connsiteX10" fmla="*/ 438151 w 828775"/>
                  <a:gd name="connsiteY10" fmla="*/ 1867135 h 2958988"/>
                  <a:gd name="connsiteX11" fmla="*/ 385764 w 828775"/>
                  <a:gd name="connsiteY11" fmla="*/ 1881421 h 2958988"/>
                  <a:gd name="connsiteX12" fmla="*/ 385763 w 828775"/>
                  <a:gd name="connsiteY12" fmla="*/ 2867259 h 2958988"/>
                  <a:gd name="connsiteX13" fmla="*/ 241305 w 828775"/>
                  <a:gd name="connsiteY13" fmla="*/ 2956581 h 2958988"/>
                  <a:gd name="connsiteX14" fmla="*/ 200025 w 828775"/>
                  <a:gd name="connsiteY14" fmla="*/ 2810527 h 2958988"/>
                  <a:gd name="connsiteX15" fmla="*/ 195264 w 828775"/>
                  <a:gd name="connsiteY15" fmla="*/ 1205147 h 2958988"/>
                  <a:gd name="connsiteX16" fmla="*/ 161926 w 828775"/>
                  <a:gd name="connsiteY16" fmla="*/ 1200385 h 2958988"/>
                  <a:gd name="connsiteX17" fmla="*/ 152401 w 828775"/>
                  <a:gd name="connsiteY17" fmla="*/ 1938572 h 2958988"/>
                  <a:gd name="connsiteX18" fmla="*/ 0 w 828775"/>
                  <a:gd name="connsiteY18" fmla="*/ 1929047 h 2958988"/>
                  <a:gd name="connsiteX19" fmla="*/ 4763 w 828775"/>
                  <a:gd name="connsiteY19" fmla="*/ 1074977 h 2958988"/>
                  <a:gd name="connsiteX0" fmla="*/ 4763 w 828675"/>
                  <a:gd name="connsiteY0" fmla="*/ 1074977 h 2958988"/>
                  <a:gd name="connsiteX1" fmla="*/ 174630 w 828675"/>
                  <a:gd name="connsiteY1" fmla="*/ 905110 h 2958988"/>
                  <a:gd name="connsiteX2" fmla="*/ 654046 w 828675"/>
                  <a:gd name="connsiteY2" fmla="*/ 905110 h 2958988"/>
                  <a:gd name="connsiteX3" fmla="*/ 656437 w 828675"/>
                  <a:gd name="connsiteY3" fmla="*/ 122947 h 2958988"/>
                  <a:gd name="connsiteX4" fmla="*/ 828675 w 828675"/>
                  <a:gd name="connsiteY4" fmla="*/ 189729 h 2958988"/>
                  <a:gd name="connsiteX5" fmla="*/ 807862 w 828675"/>
                  <a:gd name="connsiteY5" fmla="*/ 1188200 h 2958988"/>
                  <a:gd name="connsiteX6" fmla="*/ 666751 w 828675"/>
                  <a:gd name="connsiteY6" fmla="*/ 1195622 h 2958988"/>
                  <a:gd name="connsiteX7" fmla="*/ 633414 w 828675"/>
                  <a:gd name="connsiteY7" fmla="*/ 1195622 h 2958988"/>
                  <a:gd name="connsiteX8" fmla="*/ 625471 w 828675"/>
                  <a:gd name="connsiteY8" fmla="*/ 2889905 h 2958988"/>
                  <a:gd name="connsiteX9" fmla="*/ 442914 w 828675"/>
                  <a:gd name="connsiteY9" fmla="*/ 2857734 h 2958988"/>
                  <a:gd name="connsiteX10" fmla="*/ 438151 w 828675"/>
                  <a:gd name="connsiteY10" fmla="*/ 1867135 h 2958988"/>
                  <a:gd name="connsiteX11" fmla="*/ 385764 w 828675"/>
                  <a:gd name="connsiteY11" fmla="*/ 1881421 h 2958988"/>
                  <a:gd name="connsiteX12" fmla="*/ 385763 w 828675"/>
                  <a:gd name="connsiteY12" fmla="*/ 2867259 h 2958988"/>
                  <a:gd name="connsiteX13" fmla="*/ 241305 w 828675"/>
                  <a:gd name="connsiteY13" fmla="*/ 2956581 h 2958988"/>
                  <a:gd name="connsiteX14" fmla="*/ 200025 w 828675"/>
                  <a:gd name="connsiteY14" fmla="*/ 2810527 h 2958988"/>
                  <a:gd name="connsiteX15" fmla="*/ 195264 w 828675"/>
                  <a:gd name="connsiteY15" fmla="*/ 1205147 h 2958988"/>
                  <a:gd name="connsiteX16" fmla="*/ 161926 w 828675"/>
                  <a:gd name="connsiteY16" fmla="*/ 1200385 h 2958988"/>
                  <a:gd name="connsiteX17" fmla="*/ 152401 w 828675"/>
                  <a:gd name="connsiteY17" fmla="*/ 1938572 h 2958988"/>
                  <a:gd name="connsiteX18" fmla="*/ 0 w 828675"/>
                  <a:gd name="connsiteY18" fmla="*/ 1929047 h 2958988"/>
                  <a:gd name="connsiteX19" fmla="*/ 4763 w 828675"/>
                  <a:gd name="connsiteY19" fmla="*/ 1074977 h 2958988"/>
                  <a:gd name="connsiteX0" fmla="*/ 4763 w 828675"/>
                  <a:gd name="connsiteY0" fmla="*/ 1074977 h 2958988"/>
                  <a:gd name="connsiteX1" fmla="*/ 174630 w 828675"/>
                  <a:gd name="connsiteY1" fmla="*/ 905110 h 2958988"/>
                  <a:gd name="connsiteX2" fmla="*/ 654046 w 828675"/>
                  <a:gd name="connsiteY2" fmla="*/ 905110 h 2958988"/>
                  <a:gd name="connsiteX3" fmla="*/ 656437 w 828675"/>
                  <a:gd name="connsiteY3" fmla="*/ 122947 h 2958988"/>
                  <a:gd name="connsiteX4" fmla="*/ 828675 w 828675"/>
                  <a:gd name="connsiteY4" fmla="*/ 189729 h 2958988"/>
                  <a:gd name="connsiteX5" fmla="*/ 819825 w 828675"/>
                  <a:gd name="connsiteY5" fmla="*/ 1169532 h 2958988"/>
                  <a:gd name="connsiteX6" fmla="*/ 666751 w 828675"/>
                  <a:gd name="connsiteY6" fmla="*/ 1195622 h 2958988"/>
                  <a:gd name="connsiteX7" fmla="*/ 633414 w 828675"/>
                  <a:gd name="connsiteY7" fmla="*/ 1195622 h 2958988"/>
                  <a:gd name="connsiteX8" fmla="*/ 625471 w 828675"/>
                  <a:gd name="connsiteY8" fmla="*/ 2889905 h 2958988"/>
                  <a:gd name="connsiteX9" fmla="*/ 442914 w 828675"/>
                  <a:gd name="connsiteY9" fmla="*/ 2857734 h 2958988"/>
                  <a:gd name="connsiteX10" fmla="*/ 438151 w 828675"/>
                  <a:gd name="connsiteY10" fmla="*/ 1867135 h 2958988"/>
                  <a:gd name="connsiteX11" fmla="*/ 385764 w 828675"/>
                  <a:gd name="connsiteY11" fmla="*/ 1881421 h 2958988"/>
                  <a:gd name="connsiteX12" fmla="*/ 385763 w 828675"/>
                  <a:gd name="connsiteY12" fmla="*/ 2867259 h 2958988"/>
                  <a:gd name="connsiteX13" fmla="*/ 241305 w 828675"/>
                  <a:gd name="connsiteY13" fmla="*/ 2956581 h 2958988"/>
                  <a:gd name="connsiteX14" fmla="*/ 200025 w 828675"/>
                  <a:gd name="connsiteY14" fmla="*/ 2810527 h 2958988"/>
                  <a:gd name="connsiteX15" fmla="*/ 195264 w 828675"/>
                  <a:gd name="connsiteY15" fmla="*/ 1205147 h 2958988"/>
                  <a:gd name="connsiteX16" fmla="*/ 161926 w 828675"/>
                  <a:gd name="connsiteY16" fmla="*/ 1200385 h 2958988"/>
                  <a:gd name="connsiteX17" fmla="*/ 152401 w 828675"/>
                  <a:gd name="connsiteY17" fmla="*/ 1938572 h 2958988"/>
                  <a:gd name="connsiteX18" fmla="*/ 0 w 828675"/>
                  <a:gd name="connsiteY18" fmla="*/ 1929047 h 2958988"/>
                  <a:gd name="connsiteX19" fmla="*/ 4763 w 828675"/>
                  <a:gd name="connsiteY19" fmla="*/ 1074977 h 2958988"/>
                  <a:gd name="connsiteX0" fmla="*/ 4763 w 828675"/>
                  <a:gd name="connsiteY0" fmla="*/ 1074977 h 2958988"/>
                  <a:gd name="connsiteX1" fmla="*/ 174630 w 828675"/>
                  <a:gd name="connsiteY1" fmla="*/ 905110 h 2958988"/>
                  <a:gd name="connsiteX2" fmla="*/ 654046 w 828675"/>
                  <a:gd name="connsiteY2" fmla="*/ 905110 h 2958988"/>
                  <a:gd name="connsiteX3" fmla="*/ 656437 w 828675"/>
                  <a:gd name="connsiteY3" fmla="*/ 122947 h 2958988"/>
                  <a:gd name="connsiteX4" fmla="*/ 828675 w 828675"/>
                  <a:gd name="connsiteY4" fmla="*/ 189729 h 2958988"/>
                  <a:gd name="connsiteX5" fmla="*/ 825807 w 828675"/>
                  <a:gd name="connsiteY5" fmla="*/ 1188199 h 2958988"/>
                  <a:gd name="connsiteX6" fmla="*/ 666751 w 828675"/>
                  <a:gd name="connsiteY6" fmla="*/ 1195622 h 2958988"/>
                  <a:gd name="connsiteX7" fmla="*/ 633414 w 828675"/>
                  <a:gd name="connsiteY7" fmla="*/ 1195622 h 2958988"/>
                  <a:gd name="connsiteX8" fmla="*/ 625471 w 828675"/>
                  <a:gd name="connsiteY8" fmla="*/ 2889905 h 2958988"/>
                  <a:gd name="connsiteX9" fmla="*/ 442914 w 828675"/>
                  <a:gd name="connsiteY9" fmla="*/ 2857734 h 2958988"/>
                  <a:gd name="connsiteX10" fmla="*/ 438151 w 828675"/>
                  <a:gd name="connsiteY10" fmla="*/ 1867135 h 2958988"/>
                  <a:gd name="connsiteX11" fmla="*/ 385764 w 828675"/>
                  <a:gd name="connsiteY11" fmla="*/ 1881421 h 2958988"/>
                  <a:gd name="connsiteX12" fmla="*/ 385763 w 828675"/>
                  <a:gd name="connsiteY12" fmla="*/ 2867259 h 2958988"/>
                  <a:gd name="connsiteX13" fmla="*/ 241305 w 828675"/>
                  <a:gd name="connsiteY13" fmla="*/ 2956581 h 2958988"/>
                  <a:gd name="connsiteX14" fmla="*/ 200025 w 828675"/>
                  <a:gd name="connsiteY14" fmla="*/ 2810527 h 2958988"/>
                  <a:gd name="connsiteX15" fmla="*/ 195264 w 828675"/>
                  <a:gd name="connsiteY15" fmla="*/ 1205147 h 2958988"/>
                  <a:gd name="connsiteX16" fmla="*/ 161926 w 828675"/>
                  <a:gd name="connsiteY16" fmla="*/ 1200385 h 2958988"/>
                  <a:gd name="connsiteX17" fmla="*/ 152401 w 828675"/>
                  <a:gd name="connsiteY17" fmla="*/ 1938572 h 2958988"/>
                  <a:gd name="connsiteX18" fmla="*/ 0 w 828675"/>
                  <a:gd name="connsiteY18" fmla="*/ 1929047 h 2958988"/>
                  <a:gd name="connsiteX19" fmla="*/ 4763 w 828675"/>
                  <a:gd name="connsiteY19" fmla="*/ 1074977 h 2958988"/>
                  <a:gd name="connsiteX0" fmla="*/ 4763 w 828675"/>
                  <a:gd name="connsiteY0" fmla="*/ 1074977 h 2958988"/>
                  <a:gd name="connsiteX1" fmla="*/ 174630 w 828675"/>
                  <a:gd name="connsiteY1" fmla="*/ 905110 h 2958988"/>
                  <a:gd name="connsiteX2" fmla="*/ 654046 w 828675"/>
                  <a:gd name="connsiteY2" fmla="*/ 905110 h 2958988"/>
                  <a:gd name="connsiteX3" fmla="*/ 656437 w 828675"/>
                  <a:gd name="connsiteY3" fmla="*/ 122947 h 2958988"/>
                  <a:gd name="connsiteX4" fmla="*/ 828675 w 828675"/>
                  <a:gd name="connsiteY4" fmla="*/ 189729 h 2958988"/>
                  <a:gd name="connsiteX5" fmla="*/ 825807 w 828675"/>
                  <a:gd name="connsiteY5" fmla="*/ 1188199 h 2958988"/>
                  <a:gd name="connsiteX6" fmla="*/ 756468 w 828675"/>
                  <a:gd name="connsiteY6" fmla="*/ 1195622 h 2958988"/>
                  <a:gd name="connsiteX7" fmla="*/ 633414 w 828675"/>
                  <a:gd name="connsiteY7" fmla="*/ 1195622 h 2958988"/>
                  <a:gd name="connsiteX8" fmla="*/ 625471 w 828675"/>
                  <a:gd name="connsiteY8" fmla="*/ 2889905 h 2958988"/>
                  <a:gd name="connsiteX9" fmla="*/ 442914 w 828675"/>
                  <a:gd name="connsiteY9" fmla="*/ 2857734 h 2958988"/>
                  <a:gd name="connsiteX10" fmla="*/ 438151 w 828675"/>
                  <a:gd name="connsiteY10" fmla="*/ 1867135 h 2958988"/>
                  <a:gd name="connsiteX11" fmla="*/ 385764 w 828675"/>
                  <a:gd name="connsiteY11" fmla="*/ 1881421 h 2958988"/>
                  <a:gd name="connsiteX12" fmla="*/ 385763 w 828675"/>
                  <a:gd name="connsiteY12" fmla="*/ 2867259 h 2958988"/>
                  <a:gd name="connsiteX13" fmla="*/ 241305 w 828675"/>
                  <a:gd name="connsiteY13" fmla="*/ 2956581 h 2958988"/>
                  <a:gd name="connsiteX14" fmla="*/ 200025 w 828675"/>
                  <a:gd name="connsiteY14" fmla="*/ 2810527 h 2958988"/>
                  <a:gd name="connsiteX15" fmla="*/ 195264 w 828675"/>
                  <a:gd name="connsiteY15" fmla="*/ 1205147 h 2958988"/>
                  <a:gd name="connsiteX16" fmla="*/ 161926 w 828675"/>
                  <a:gd name="connsiteY16" fmla="*/ 1200385 h 2958988"/>
                  <a:gd name="connsiteX17" fmla="*/ 152401 w 828675"/>
                  <a:gd name="connsiteY17" fmla="*/ 1938572 h 2958988"/>
                  <a:gd name="connsiteX18" fmla="*/ 0 w 828675"/>
                  <a:gd name="connsiteY18" fmla="*/ 1929047 h 2958988"/>
                  <a:gd name="connsiteX19" fmla="*/ 4763 w 828675"/>
                  <a:gd name="connsiteY19" fmla="*/ 1074977 h 2958988"/>
                  <a:gd name="connsiteX0" fmla="*/ 4763 w 828675"/>
                  <a:gd name="connsiteY0" fmla="*/ 1074977 h 2958988"/>
                  <a:gd name="connsiteX1" fmla="*/ 174630 w 828675"/>
                  <a:gd name="connsiteY1" fmla="*/ 905110 h 2958988"/>
                  <a:gd name="connsiteX2" fmla="*/ 654046 w 828675"/>
                  <a:gd name="connsiteY2" fmla="*/ 905110 h 2958988"/>
                  <a:gd name="connsiteX3" fmla="*/ 656437 w 828675"/>
                  <a:gd name="connsiteY3" fmla="*/ 122947 h 2958988"/>
                  <a:gd name="connsiteX4" fmla="*/ 828675 w 828675"/>
                  <a:gd name="connsiteY4" fmla="*/ 189729 h 2958988"/>
                  <a:gd name="connsiteX5" fmla="*/ 813844 w 828675"/>
                  <a:gd name="connsiteY5" fmla="*/ 1163309 h 2958988"/>
                  <a:gd name="connsiteX6" fmla="*/ 756468 w 828675"/>
                  <a:gd name="connsiteY6" fmla="*/ 1195622 h 2958988"/>
                  <a:gd name="connsiteX7" fmla="*/ 633414 w 828675"/>
                  <a:gd name="connsiteY7" fmla="*/ 1195622 h 2958988"/>
                  <a:gd name="connsiteX8" fmla="*/ 625471 w 828675"/>
                  <a:gd name="connsiteY8" fmla="*/ 2889905 h 2958988"/>
                  <a:gd name="connsiteX9" fmla="*/ 442914 w 828675"/>
                  <a:gd name="connsiteY9" fmla="*/ 2857734 h 2958988"/>
                  <a:gd name="connsiteX10" fmla="*/ 438151 w 828675"/>
                  <a:gd name="connsiteY10" fmla="*/ 1867135 h 2958988"/>
                  <a:gd name="connsiteX11" fmla="*/ 385764 w 828675"/>
                  <a:gd name="connsiteY11" fmla="*/ 1881421 h 2958988"/>
                  <a:gd name="connsiteX12" fmla="*/ 385763 w 828675"/>
                  <a:gd name="connsiteY12" fmla="*/ 2867259 h 2958988"/>
                  <a:gd name="connsiteX13" fmla="*/ 241305 w 828675"/>
                  <a:gd name="connsiteY13" fmla="*/ 2956581 h 2958988"/>
                  <a:gd name="connsiteX14" fmla="*/ 200025 w 828675"/>
                  <a:gd name="connsiteY14" fmla="*/ 2810527 h 2958988"/>
                  <a:gd name="connsiteX15" fmla="*/ 195264 w 828675"/>
                  <a:gd name="connsiteY15" fmla="*/ 1205147 h 2958988"/>
                  <a:gd name="connsiteX16" fmla="*/ 161926 w 828675"/>
                  <a:gd name="connsiteY16" fmla="*/ 1200385 h 2958988"/>
                  <a:gd name="connsiteX17" fmla="*/ 152401 w 828675"/>
                  <a:gd name="connsiteY17" fmla="*/ 1938572 h 2958988"/>
                  <a:gd name="connsiteX18" fmla="*/ 0 w 828675"/>
                  <a:gd name="connsiteY18" fmla="*/ 1929047 h 2958988"/>
                  <a:gd name="connsiteX19" fmla="*/ 4763 w 828675"/>
                  <a:gd name="connsiteY19" fmla="*/ 1074977 h 2958988"/>
                  <a:gd name="connsiteX0" fmla="*/ 4763 w 828675"/>
                  <a:gd name="connsiteY0" fmla="*/ 1074977 h 2958988"/>
                  <a:gd name="connsiteX1" fmla="*/ 174630 w 828675"/>
                  <a:gd name="connsiteY1" fmla="*/ 905110 h 2958988"/>
                  <a:gd name="connsiteX2" fmla="*/ 654046 w 828675"/>
                  <a:gd name="connsiteY2" fmla="*/ 905110 h 2958988"/>
                  <a:gd name="connsiteX3" fmla="*/ 656437 w 828675"/>
                  <a:gd name="connsiteY3" fmla="*/ 122947 h 2958988"/>
                  <a:gd name="connsiteX4" fmla="*/ 828675 w 828675"/>
                  <a:gd name="connsiteY4" fmla="*/ 189729 h 2958988"/>
                  <a:gd name="connsiteX5" fmla="*/ 813844 w 828675"/>
                  <a:gd name="connsiteY5" fmla="*/ 1163309 h 2958988"/>
                  <a:gd name="connsiteX6" fmla="*/ 756468 w 828675"/>
                  <a:gd name="connsiteY6" fmla="*/ 1195622 h 2958988"/>
                  <a:gd name="connsiteX7" fmla="*/ 633414 w 828675"/>
                  <a:gd name="connsiteY7" fmla="*/ 1195622 h 2958988"/>
                  <a:gd name="connsiteX8" fmla="*/ 625471 w 828675"/>
                  <a:gd name="connsiteY8" fmla="*/ 2889905 h 2958988"/>
                  <a:gd name="connsiteX9" fmla="*/ 442914 w 828675"/>
                  <a:gd name="connsiteY9" fmla="*/ 2857734 h 2958988"/>
                  <a:gd name="connsiteX10" fmla="*/ 438151 w 828675"/>
                  <a:gd name="connsiteY10" fmla="*/ 1867135 h 2958988"/>
                  <a:gd name="connsiteX11" fmla="*/ 385764 w 828675"/>
                  <a:gd name="connsiteY11" fmla="*/ 1881421 h 2958988"/>
                  <a:gd name="connsiteX12" fmla="*/ 385763 w 828675"/>
                  <a:gd name="connsiteY12" fmla="*/ 2867259 h 2958988"/>
                  <a:gd name="connsiteX13" fmla="*/ 241305 w 828675"/>
                  <a:gd name="connsiteY13" fmla="*/ 2956581 h 2958988"/>
                  <a:gd name="connsiteX14" fmla="*/ 200025 w 828675"/>
                  <a:gd name="connsiteY14" fmla="*/ 2810527 h 2958988"/>
                  <a:gd name="connsiteX15" fmla="*/ 195264 w 828675"/>
                  <a:gd name="connsiteY15" fmla="*/ 1205147 h 2958988"/>
                  <a:gd name="connsiteX16" fmla="*/ 161926 w 828675"/>
                  <a:gd name="connsiteY16" fmla="*/ 1200385 h 2958988"/>
                  <a:gd name="connsiteX17" fmla="*/ 152401 w 828675"/>
                  <a:gd name="connsiteY17" fmla="*/ 1938572 h 2958988"/>
                  <a:gd name="connsiteX18" fmla="*/ 0 w 828675"/>
                  <a:gd name="connsiteY18" fmla="*/ 1929047 h 2958988"/>
                  <a:gd name="connsiteX19" fmla="*/ 4763 w 828675"/>
                  <a:gd name="connsiteY19" fmla="*/ 1074977 h 2958988"/>
                  <a:gd name="connsiteX0" fmla="*/ 4763 w 829010"/>
                  <a:gd name="connsiteY0" fmla="*/ 1074977 h 2958988"/>
                  <a:gd name="connsiteX1" fmla="*/ 174630 w 829010"/>
                  <a:gd name="connsiteY1" fmla="*/ 905110 h 2958988"/>
                  <a:gd name="connsiteX2" fmla="*/ 654046 w 829010"/>
                  <a:gd name="connsiteY2" fmla="*/ 905110 h 2958988"/>
                  <a:gd name="connsiteX3" fmla="*/ 656437 w 829010"/>
                  <a:gd name="connsiteY3" fmla="*/ 122947 h 2958988"/>
                  <a:gd name="connsiteX4" fmla="*/ 828675 w 829010"/>
                  <a:gd name="connsiteY4" fmla="*/ 189729 h 2958988"/>
                  <a:gd name="connsiteX5" fmla="*/ 813844 w 829010"/>
                  <a:gd name="connsiteY5" fmla="*/ 1163309 h 2958988"/>
                  <a:gd name="connsiteX6" fmla="*/ 756468 w 829010"/>
                  <a:gd name="connsiteY6" fmla="*/ 1195622 h 2958988"/>
                  <a:gd name="connsiteX7" fmla="*/ 633414 w 829010"/>
                  <a:gd name="connsiteY7" fmla="*/ 1195622 h 2958988"/>
                  <a:gd name="connsiteX8" fmla="*/ 625471 w 829010"/>
                  <a:gd name="connsiteY8" fmla="*/ 2889905 h 2958988"/>
                  <a:gd name="connsiteX9" fmla="*/ 442914 w 829010"/>
                  <a:gd name="connsiteY9" fmla="*/ 2857734 h 2958988"/>
                  <a:gd name="connsiteX10" fmla="*/ 438151 w 829010"/>
                  <a:gd name="connsiteY10" fmla="*/ 1867135 h 2958988"/>
                  <a:gd name="connsiteX11" fmla="*/ 385764 w 829010"/>
                  <a:gd name="connsiteY11" fmla="*/ 1881421 h 2958988"/>
                  <a:gd name="connsiteX12" fmla="*/ 385763 w 829010"/>
                  <a:gd name="connsiteY12" fmla="*/ 2867259 h 2958988"/>
                  <a:gd name="connsiteX13" fmla="*/ 241305 w 829010"/>
                  <a:gd name="connsiteY13" fmla="*/ 2956581 h 2958988"/>
                  <a:gd name="connsiteX14" fmla="*/ 200025 w 829010"/>
                  <a:gd name="connsiteY14" fmla="*/ 2810527 h 2958988"/>
                  <a:gd name="connsiteX15" fmla="*/ 195264 w 829010"/>
                  <a:gd name="connsiteY15" fmla="*/ 1205147 h 2958988"/>
                  <a:gd name="connsiteX16" fmla="*/ 161926 w 829010"/>
                  <a:gd name="connsiteY16" fmla="*/ 1200385 h 2958988"/>
                  <a:gd name="connsiteX17" fmla="*/ 152401 w 829010"/>
                  <a:gd name="connsiteY17" fmla="*/ 1938572 h 2958988"/>
                  <a:gd name="connsiteX18" fmla="*/ 0 w 829010"/>
                  <a:gd name="connsiteY18" fmla="*/ 1929047 h 2958988"/>
                  <a:gd name="connsiteX19" fmla="*/ 4763 w 829010"/>
                  <a:gd name="connsiteY19" fmla="*/ 1074977 h 2958988"/>
                  <a:gd name="connsiteX0" fmla="*/ 4763 w 829010"/>
                  <a:gd name="connsiteY0" fmla="*/ 1027985 h 2911996"/>
                  <a:gd name="connsiteX1" fmla="*/ 174630 w 829010"/>
                  <a:gd name="connsiteY1" fmla="*/ 858118 h 2911996"/>
                  <a:gd name="connsiteX2" fmla="*/ 654046 w 829010"/>
                  <a:gd name="connsiteY2" fmla="*/ 858118 h 2911996"/>
                  <a:gd name="connsiteX3" fmla="*/ 656437 w 829010"/>
                  <a:gd name="connsiteY3" fmla="*/ 75955 h 2911996"/>
                  <a:gd name="connsiteX4" fmla="*/ 828675 w 829010"/>
                  <a:gd name="connsiteY4" fmla="*/ 142737 h 2911996"/>
                  <a:gd name="connsiteX5" fmla="*/ 813844 w 829010"/>
                  <a:gd name="connsiteY5" fmla="*/ 1116317 h 2911996"/>
                  <a:gd name="connsiteX6" fmla="*/ 756468 w 829010"/>
                  <a:gd name="connsiteY6" fmla="*/ 1148630 h 2911996"/>
                  <a:gd name="connsiteX7" fmla="*/ 633414 w 829010"/>
                  <a:gd name="connsiteY7" fmla="*/ 1148630 h 2911996"/>
                  <a:gd name="connsiteX8" fmla="*/ 625471 w 829010"/>
                  <a:gd name="connsiteY8" fmla="*/ 2842913 h 2911996"/>
                  <a:gd name="connsiteX9" fmla="*/ 442914 w 829010"/>
                  <a:gd name="connsiteY9" fmla="*/ 2810742 h 2911996"/>
                  <a:gd name="connsiteX10" fmla="*/ 438151 w 829010"/>
                  <a:gd name="connsiteY10" fmla="*/ 1820143 h 2911996"/>
                  <a:gd name="connsiteX11" fmla="*/ 385764 w 829010"/>
                  <a:gd name="connsiteY11" fmla="*/ 1834429 h 2911996"/>
                  <a:gd name="connsiteX12" fmla="*/ 385763 w 829010"/>
                  <a:gd name="connsiteY12" fmla="*/ 2820267 h 2911996"/>
                  <a:gd name="connsiteX13" fmla="*/ 241305 w 829010"/>
                  <a:gd name="connsiteY13" fmla="*/ 2909589 h 2911996"/>
                  <a:gd name="connsiteX14" fmla="*/ 200025 w 829010"/>
                  <a:gd name="connsiteY14" fmla="*/ 2763535 h 2911996"/>
                  <a:gd name="connsiteX15" fmla="*/ 195264 w 829010"/>
                  <a:gd name="connsiteY15" fmla="*/ 1158155 h 2911996"/>
                  <a:gd name="connsiteX16" fmla="*/ 161926 w 829010"/>
                  <a:gd name="connsiteY16" fmla="*/ 1153393 h 2911996"/>
                  <a:gd name="connsiteX17" fmla="*/ 152401 w 829010"/>
                  <a:gd name="connsiteY17" fmla="*/ 1891580 h 2911996"/>
                  <a:gd name="connsiteX18" fmla="*/ 0 w 829010"/>
                  <a:gd name="connsiteY18" fmla="*/ 1882055 h 2911996"/>
                  <a:gd name="connsiteX19" fmla="*/ 4763 w 829010"/>
                  <a:gd name="connsiteY19" fmla="*/ 1027985 h 2911996"/>
                  <a:gd name="connsiteX0" fmla="*/ 4763 w 829010"/>
                  <a:gd name="connsiteY0" fmla="*/ 983989 h 2868000"/>
                  <a:gd name="connsiteX1" fmla="*/ 174630 w 829010"/>
                  <a:gd name="connsiteY1" fmla="*/ 814122 h 2868000"/>
                  <a:gd name="connsiteX2" fmla="*/ 654046 w 829010"/>
                  <a:gd name="connsiteY2" fmla="*/ 814122 h 2868000"/>
                  <a:gd name="connsiteX3" fmla="*/ 644475 w 829010"/>
                  <a:gd name="connsiteY3" fmla="*/ 106627 h 2868000"/>
                  <a:gd name="connsiteX4" fmla="*/ 828675 w 829010"/>
                  <a:gd name="connsiteY4" fmla="*/ 98741 h 2868000"/>
                  <a:gd name="connsiteX5" fmla="*/ 813844 w 829010"/>
                  <a:gd name="connsiteY5" fmla="*/ 1072321 h 2868000"/>
                  <a:gd name="connsiteX6" fmla="*/ 756468 w 829010"/>
                  <a:gd name="connsiteY6" fmla="*/ 1104634 h 2868000"/>
                  <a:gd name="connsiteX7" fmla="*/ 633414 w 829010"/>
                  <a:gd name="connsiteY7" fmla="*/ 1104634 h 2868000"/>
                  <a:gd name="connsiteX8" fmla="*/ 625471 w 829010"/>
                  <a:gd name="connsiteY8" fmla="*/ 2798917 h 2868000"/>
                  <a:gd name="connsiteX9" fmla="*/ 442914 w 829010"/>
                  <a:gd name="connsiteY9" fmla="*/ 2766746 h 2868000"/>
                  <a:gd name="connsiteX10" fmla="*/ 438151 w 829010"/>
                  <a:gd name="connsiteY10" fmla="*/ 1776147 h 2868000"/>
                  <a:gd name="connsiteX11" fmla="*/ 385764 w 829010"/>
                  <a:gd name="connsiteY11" fmla="*/ 1790433 h 2868000"/>
                  <a:gd name="connsiteX12" fmla="*/ 385763 w 829010"/>
                  <a:gd name="connsiteY12" fmla="*/ 2776271 h 2868000"/>
                  <a:gd name="connsiteX13" fmla="*/ 241305 w 829010"/>
                  <a:gd name="connsiteY13" fmla="*/ 2865593 h 2868000"/>
                  <a:gd name="connsiteX14" fmla="*/ 200025 w 829010"/>
                  <a:gd name="connsiteY14" fmla="*/ 2719539 h 2868000"/>
                  <a:gd name="connsiteX15" fmla="*/ 195264 w 829010"/>
                  <a:gd name="connsiteY15" fmla="*/ 1114159 h 2868000"/>
                  <a:gd name="connsiteX16" fmla="*/ 161926 w 829010"/>
                  <a:gd name="connsiteY16" fmla="*/ 1109397 h 2868000"/>
                  <a:gd name="connsiteX17" fmla="*/ 152401 w 829010"/>
                  <a:gd name="connsiteY17" fmla="*/ 1847584 h 2868000"/>
                  <a:gd name="connsiteX18" fmla="*/ 0 w 829010"/>
                  <a:gd name="connsiteY18" fmla="*/ 1838059 h 2868000"/>
                  <a:gd name="connsiteX19" fmla="*/ 4763 w 829010"/>
                  <a:gd name="connsiteY19" fmla="*/ 983989 h 2868000"/>
                  <a:gd name="connsiteX0" fmla="*/ 4763 w 829010"/>
                  <a:gd name="connsiteY0" fmla="*/ 979434 h 2863445"/>
                  <a:gd name="connsiteX1" fmla="*/ 174630 w 829010"/>
                  <a:gd name="connsiteY1" fmla="*/ 809567 h 2863445"/>
                  <a:gd name="connsiteX2" fmla="*/ 654046 w 829010"/>
                  <a:gd name="connsiteY2" fmla="*/ 809567 h 2863445"/>
                  <a:gd name="connsiteX3" fmla="*/ 644475 w 829010"/>
                  <a:gd name="connsiteY3" fmla="*/ 102072 h 2863445"/>
                  <a:gd name="connsiteX4" fmla="*/ 828675 w 829010"/>
                  <a:gd name="connsiteY4" fmla="*/ 94186 h 2863445"/>
                  <a:gd name="connsiteX5" fmla="*/ 813844 w 829010"/>
                  <a:gd name="connsiteY5" fmla="*/ 1067766 h 2863445"/>
                  <a:gd name="connsiteX6" fmla="*/ 756468 w 829010"/>
                  <a:gd name="connsiteY6" fmla="*/ 1100079 h 2863445"/>
                  <a:gd name="connsiteX7" fmla="*/ 633414 w 829010"/>
                  <a:gd name="connsiteY7" fmla="*/ 1100079 h 2863445"/>
                  <a:gd name="connsiteX8" fmla="*/ 625471 w 829010"/>
                  <a:gd name="connsiteY8" fmla="*/ 2794362 h 2863445"/>
                  <a:gd name="connsiteX9" fmla="*/ 442914 w 829010"/>
                  <a:gd name="connsiteY9" fmla="*/ 2762191 h 2863445"/>
                  <a:gd name="connsiteX10" fmla="*/ 438151 w 829010"/>
                  <a:gd name="connsiteY10" fmla="*/ 1771592 h 2863445"/>
                  <a:gd name="connsiteX11" fmla="*/ 385764 w 829010"/>
                  <a:gd name="connsiteY11" fmla="*/ 1785878 h 2863445"/>
                  <a:gd name="connsiteX12" fmla="*/ 385763 w 829010"/>
                  <a:gd name="connsiteY12" fmla="*/ 2771716 h 2863445"/>
                  <a:gd name="connsiteX13" fmla="*/ 241305 w 829010"/>
                  <a:gd name="connsiteY13" fmla="*/ 2861038 h 2863445"/>
                  <a:gd name="connsiteX14" fmla="*/ 200025 w 829010"/>
                  <a:gd name="connsiteY14" fmla="*/ 2714984 h 2863445"/>
                  <a:gd name="connsiteX15" fmla="*/ 195264 w 829010"/>
                  <a:gd name="connsiteY15" fmla="*/ 1109604 h 2863445"/>
                  <a:gd name="connsiteX16" fmla="*/ 161926 w 829010"/>
                  <a:gd name="connsiteY16" fmla="*/ 1104842 h 2863445"/>
                  <a:gd name="connsiteX17" fmla="*/ 152401 w 829010"/>
                  <a:gd name="connsiteY17" fmla="*/ 1843029 h 2863445"/>
                  <a:gd name="connsiteX18" fmla="*/ 0 w 829010"/>
                  <a:gd name="connsiteY18" fmla="*/ 1833504 h 2863445"/>
                  <a:gd name="connsiteX19" fmla="*/ 4763 w 829010"/>
                  <a:gd name="connsiteY19" fmla="*/ 979434 h 2863445"/>
                  <a:gd name="connsiteX0" fmla="*/ 4763 w 829010"/>
                  <a:gd name="connsiteY0" fmla="*/ 985543 h 2869554"/>
                  <a:gd name="connsiteX1" fmla="*/ 174630 w 829010"/>
                  <a:gd name="connsiteY1" fmla="*/ 815676 h 2869554"/>
                  <a:gd name="connsiteX2" fmla="*/ 654046 w 829010"/>
                  <a:gd name="connsiteY2" fmla="*/ 815676 h 2869554"/>
                  <a:gd name="connsiteX3" fmla="*/ 656437 w 829010"/>
                  <a:gd name="connsiteY3" fmla="*/ 95736 h 2869554"/>
                  <a:gd name="connsiteX4" fmla="*/ 828675 w 829010"/>
                  <a:gd name="connsiteY4" fmla="*/ 100295 h 2869554"/>
                  <a:gd name="connsiteX5" fmla="*/ 813844 w 829010"/>
                  <a:gd name="connsiteY5" fmla="*/ 1073875 h 2869554"/>
                  <a:gd name="connsiteX6" fmla="*/ 756468 w 829010"/>
                  <a:gd name="connsiteY6" fmla="*/ 1106188 h 2869554"/>
                  <a:gd name="connsiteX7" fmla="*/ 633414 w 829010"/>
                  <a:gd name="connsiteY7" fmla="*/ 1106188 h 2869554"/>
                  <a:gd name="connsiteX8" fmla="*/ 625471 w 829010"/>
                  <a:gd name="connsiteY8" fmla="*/ 2800471 h 2869554"/>
                  <a:gd name="connsiteX9" fmla="*/ 442914 w 829010"/>
                  <a:gd name="connsiteY9" fmla="*/ 2768300 h 2869554"/>
                  <a:gd name="connsiteX10" fmla="*/ 438151 w 829010"/>
                  <a:gd name="connsiteY10" fmla="*/ 1777701 h 2869554"/>
                  <a:gd name="connsiteX11" fmla="*/ 385764 w 829010"/>
                  <a:gd name="connsiteY11" fmla="*/ 1791987 h 2869554"/>
                  <a:gd name="connsiteX12" fmla="*/ 385763 w 829010"/>
                  <a:gd name="connsiteY12" fmla="*/ 2777825 h 2869554"/>
                  <a:gd name="connsiteX13" fmla="*/ 241305 w 829010"/>
                  <a:gd name="connsiteY13" fmla="*/ 2867147 h 2869554"/>
                  <a:gd name="connsiteX14" fmla="*/ 200025 w 829010"/>
                  <a:gd name="connsiteY14" fmla="*/ 2721093 h 2869554"/>
                  <a:gd name="connsiteX15" fmla="*/ 195264 w 829010"/>
                  <a:gd name="connsiteY15" fmla="*/ 1115713 h 2869554"/>
                  <a:gd name="connsiteX16" fmla="*/ 161926 w 829010"/>
                  <a:gd name="connsiteY16" fmla="*/ 1110951 h 2869554"/>
                  <a:gd name="connsiteX17" fmla="*/ 152401 w 829010"/>
                  <a:gd name="connsiteY17" fmla="*/ 1849138 h 2869554"/>
                  <a:gd name="connsiteX18" fmla="*/ 0 w 829010"/>
                  <a:gd name="connsiteY18" fmla="*/ 1839613 h 2869554"/>
                  <a:gd name="connsiteX19" fmla="*/ 4763 w 829010"/>
                  <a:gd name="connsiteY19" fmla="*/ 985543 h 2869554"/>
                  <a:gd name="connsiteX0" fmla="*/ 4763 w 829010"/>
                  <a:gd name="connsiteY0" fmla="*/ 969791 h 2853802"/>
                  <a:gd name="connsiteX1" fmla="*/ 174630 w 829010"/>
                  <a:gd name="connsiteY1" fmla="*/ 799924 h 2853802"/>
                  <a:gd name="connsiteX2" fmla="*/ 654046 w 829010"/>
                  <a:gd name="connsiteY2" fmla="*/ 799924 h 2853802"/>
                  <a:gd name="connsiteX3" fmla="*/ 656437 w 829010"/>
                  <a:gd name="connsiteY3" fmla="*/ 79984 h 2853802"/>
                  <a:gd name="connsiteX4" fmla="*/ 828675 w 829010"/>
                  <a:gd name="connsiteY4" fmla="*/ 84543 h 2853802"/>
                  <a:gd name="connsiteX5" fmla="*/ 813844 w 829010"/>
                  <a:gd name="connsiteY5" fmla="*/ 1058123 h 2853802"/>
                  <a:gd name="connsiteX6" fmla="*/ 756468 w 829010"/>
                  <a:gd name="connsiteY6" fmla="*/ 1090436 h 2853802"/>
                  <a:gd name="connsiteX7" fmla="*/ 633414 w 829010"/>
                  <a:gd name="connsiteY7" fmla="*/ 1090436 h 2853802"/>
                  <a:gd name="connsiteX8" fmla="*/ 625471 w 829010"/>
                  <a:gd name="connsiteY8" fmla="*/ 2784719 h 2853802"/>
                  <a:gd name="connsiteX9" fmla="*/ 442914 w 829010"/>
                  <a:gd name="connsiteY9" fmla="*/ 2752548 h 2853802"/>
                  <a:gd name="connsiteX10" fmla="*/ 438151 w 829010"/>
                  <a:gd name="connsiteY10" fmla="*/ 1761949 h 2853802"/>
                  <a:gd name="connsiteX11" fmla="*/ 385764 w 829010"/>
                  <a:gd name="connsiteY11" fmla="*/ 1776235 h 2853802"/>
                  <a:gd name="connsiteX12" fmla="*/ 385763 w 829010"/>
                  <a:gd name="connsiteY12" fmla="*/ 2762073 h 2853802"/>
                  <a:gd name="connsiteX13" fmla="*/ 241305 w 829010"/>
                  <a:gd name="connsiteY13" fmla="*/ 2851395 h 2853802"/>
                  <a:gd name="connsiteX14" fmla="*/ 200025 w 829010"/>
                  <a:gd name="connsiteY14" fmla="*/ 2705341 h 2853802"/>
                  <a:gd name="connsiteX15" fmla="*/ 195264 w 829010"/>
                  <a:gd name="connsiteY15" fmla="*/ 1099961 h 2853802"/>
                  <a:gd name="connsiteX16" fmla="*/ 161926 w 829010"/>
                  <a:gd name="connsiteY16" fmla="*/ 1095199 h 2853802"/>
                  <a:gd name="connsiteX17" fmla="*/ 152401 w 829010"/>
                  <a:gd name="connsiteY17" fmla="*/ 1833386 h 2853802"/>
                  <a:gd name="connsiteX18" fmla="*/ 0 w 829010"/>
                  <a:gd name="connsiteY18" fmla="*/ 1823861 h 2853802"/>
                  <a:gd name="connsiteX19" fmla="*/ 4763 w 829010"/>
                  <a:gd name="connsiteY19" fmla="*/ 969791 h 2853802"/>
                  <a:gd name="connsiteX0" fmla="*/ 4763 w 829010"/>
                  <a:gd name="connsiteY0" fmla="*/ 948394 h 2832405"/>
                  <a:gd name="connsiteX1" fmla="*/ 174630 w 829010"/>
                  <a:gd name="connsiteY1" fmla="*/ 778527 h 2832405"/>
                  <a:gd name="connsiteX2" fmla="*/ 654046 w 829010"/>
                  <a:gd name="connsiteY2" fmla="*/ 778527 h 2832405"/>
                  <a:gd name="connsiteX3" fmla="*/ 656437 w 829010"/>
                  <a:gd name="connsiteY3" fmla="*/ 58587 h 2832405"/>
                  <a:gd name="connsiteX4" fmla="*/ 828675 w 829010"/>
                  <a:gd name="connsiteY4" fmla="*/ 63146 h 2832405"/>
                  <a:gd name="connsiteX5" fmla="*/ 813844 w 829010"/>
                  <a:gd name="connsiteY5" fmla="*/ 1036726 h 2832405"/>
                  <a:gd name="connsiteX6" fmla="*/ 756468 w 829010"/>
                  <a:gd name="connsiteY6" fmla="*/ 1069039 h 2832405"/>
                  <a:gd name="connsiteX7" fmla="*/ 633414 w 829010"/>
                  <a:gd name="connsiteY7" fmla="*/ 1069039 h 2832405"/>
                  <a:gd name="connsiteX8" fmla="*/ 625471 w 829010"/>
                  <a:gd name="connsiteY8" fmla="*/ 2763322 h 2832405"/>
                  <a:gd name="connsiteX9" fmla="*/ 442914 w 829010"/>
                  <a:gd name="connsiteY9" fmla="*/ 2731151 h 2832405"/>
                  <a:gd name="connsiteX10" fmla="*/ 438151 w 829010"/>
                  <a:gd name="connsiteY10" fmla="*/ 1740552 h 2832405"/>
                  <a:gd name="connsiteX11" fmla="*/ 385764 w 829010"/>
                  <a:gd name="connsiteY11" fmla="*/ 1754838 h 2832405"/>
                  <a:gd name="connsiteX12" fmla="*/ 385763 w 829010"/>
                  <a:gd name="connsiteY12" fmla="*/ 2740676 h 2832405"/>
                  <a:gd name="connsiteX13" fmla="*/ 241305 w 829010"/>
                  <a:gd name="connsiteY13" fmla="*/ 2829998 h 2832405"/>
                  <a:gd name="connsiteX14" fmla="*/ 200025 w 829010"/>
                  <a:gd name="connsiteY14" fmla="*/ 2683944 h 2832405"/>
                  <a:gd name="connsiteX15" fmla="*/ 195264 w 829010"/>
                  <a:gd name="connsiteY15" fmla="*/ 1078564 h 2832405"/>
                  <a:gd name="connsiteX16" fmla="*/ 161926 w 829010"/>
                  <a:gd name="connsiteY16" fmla="*/ 1073802 h 2832405"/>
                  <a:gd name="connsiteX17" fmla="*/ 152401 w 829010"/>
                  <a:gd name="connsiteY17" fmla="*/ 1811989 h 2832405"/>
                  <a:gd name="connsiteX18" fmla="*/ 0 w 829010"/>
                  <a:gd name="connsiteY18" fmla="*/ 1802464 h 2832405"/>
                  <a:gd name="connsiteX19" fmla="*/ 4763 w 829010"/>
                  <a:gd name="connsiteY19" fmla="*/ 948394 h 2832405"/>
                  <a:gd name="connsiteX0" fmla="*/ 4763 w 829010"/>
                  <a:gd name="connsiteY0" fmla="*/ 962361 h 2846372"/>
                  <a:gd name="connsiteX1" fmla="*/ 174630 w 829010"/>
                  <a:gd name="connsiteY1" fmla="*/ 792494 h 2846372"/>
                  <a:gd name="connsiteX2" fmla="*/ 654046 w 829010"/>
                  <a:gd name="connsiteY2" fmla="*/ 792494 h 2846372"/>
                  <a:gd name="connsiteX3" fmla="*/ 656437 w 829010"/>
                  <a:gd name="connsiteY3" fmla="*/ 72554 h 2846372"/>
                  <a:gd name="connsiteX4" fmla="*/ 828675 w 829010"/>
                  <a:gd name="connsiteY4" fmla="*/ 77113 h 2846372"/>
                  <a:gd name="connsiteX5" fmla="*/ 813844 w 829010"/>
                  <a:gd name="connsiteY5" fmla="*/ 1050693 h 2846372"/>
                  <a:gd name="connsiteX6" fmla="*/ 756468 w 829010"/>
                  <a:gd name="connsiteY6" fmla="*/ 1083006 h 2846372"/>
                  <a:gd name="connsiteX7" fmla="*/ 633414 w 829010"/>
                  <a:gd name="connsiteY7" fmla="*/ 1083006 h 2846372"/>
                  <a:gd name="connsiteX8" fmla="*/ 625471 w 829010"/>
                  <a:gd name="connsiteY8" fmla="*/ 2777289 h 2846372"/>
                  <a:gd name="connsiteX9" fmla="*/ 442914 w 829010"/>
                  <a:gd name="connsiteY9" fmla="*/ 2745118 h 2846372"/>
                  <a:gd name="connsiteX10" fmla="*/ 438151 w 829010"/>
                  <a:gd name="connsiteY10" fmla="*/ 1754519 h 2846372"/>
                  <a:gd name="connsiteX11" fmla="*/ 385764 w 829010"/>
                  <a:gd name="connsiteY11" fmla="*/ 1768805 h 2846372"/>
                  <a:gd name="connsiteX12" fmla="*/ 385763 w 829010"/>
                  <a:gd name="connsiteY12" fmla="*/ 2754643 h 2846372"/>
                  <a:gd name="connsiteX13" fmla="*/ 241305 w 829010"/>
                  <a:gd name="connsiteY13" fmla="*/ 2843965 h 2846372"/>
                  <a:gd name="connsiteX14" fmla="*/ 200025 w 829010"/>
                  <a:gd name="connsiteY14" fmla="*/ 2697911 h 2846372"/>
                  <a:gd name="connsiteX15" fmla="*/ 195264 w 829010"/>
                  <a:gd name="connsiteY15" fmla="*/ 1092531 h 2846372"/>
                  <a:gd name="connsiteX16" fmla="*/ 161926 w 829010"/>
                  <a:gd name="connsiteY16" fmla="*/ 1087769 h 2846372"/>
                  <a:gd name="connsiteX17" fmla="*/ 152401 w 829010"/>
                  <a:gd name="connsiteY17" fmla="*/ 1825956 h 2846372"/>
                  <a:gd name="connsiteX18" fmla="*/ 0 w 829010"/>
                  <a:gd name="connsiteY18" fmla="*/ 1816431 h 2846372"/>
                  <a:gd name="connsiteX19" fmla="*/ 4763 w 829010"/>
                  <a:gd name="connsiteY19" fmla="*/ 962361 h 2846372"/>
                  <a:gd name="connsiteX0" fmla="*/ 4763 w 831760"/>
                  <a:gd name="connsiteY0" fmla="*/ 962361 h 2846372"/>
                  <a:gd name="connsiteX1" fmla="*/ 174630 w 831760"/>
                  <a:gd name="connsiteY1" fmla="*/ 792494 h 2846372"/>
                  <a:gd name="connsiteX2" fmla="*/ 654046 w 831760"/>
                  <a:gd name="connsiteY2" fmla="*/ 792494 h 2846372"/>
                  <a:gd name="connsiteX3" fmla="*/ 656437 w 831760"/>
                  <a:gd name="connsiteY3" fmla="*/ 72554 h 2846372"/>
                  <a:gd name="connsiteX4" fmla="*/ 828675 w 831760"/>
                  <a:gd name="connsiteY4" fmla="*/ 77113 h 2846372"/>
                  <a:gd name="connsiteX5" fmla="*/ 819826 w 831760"/>
                  <a:gd name="connsiteY5" fmla="*/ 1019580 h 2846372"/>
                  <a:gd name="connsiteX6" fmla="*/ 756468 w 831760"/>
                  <a:gd name="connsiteY6" fmla="*/ 1083006 h 2846372"/>
                  <a:gd name="connsiteX7" fmla="*/ 633414 w 831760"/>
                  <a:gd name="connsiteY7" fmla="*/ 1083006 h 2846372"/>
                  <a:gd name="connsiteX8" fmla="*/ 625471 w 831760"/>
                  <a:gd name="connsiteY8" fmla="*/ 2777289 h 2846372"/>
                  <a:gd name="connsiteX9" fmla="*/ 442914 w 831760"/>
                  <a:gd name="connsiteY9" fmla="*/ 2745118 h 2846372"/>
                  <a:gd name="connsiteX10" fmla="*/ 438151 w 831760"/>
                  <a:gd name="connsiteY10" fmla="*/ 1754519 h 2846372"/>
                  <a:gd name="connsiteX11" fmla="*/ 385764 w 831760"/>
                  <a:gd name="connsiteY11" fmla="*/ 1768805 h 2846372"/>
                  <a:gd name="connsiteX12" fmla="*/ 385763 w 831760"/>
                  <a:gd name="connsiteY12" fmla="*/ 2754643 h 2846372"/>
                  <a:gd name="connsiteX13" fmla="*/ 241305 w 831760"/>
                  <a:gd name="connsiteY13" fmla="*/ 2843965 h 2846372"/>
                  <a:gd name="connsiteX14" fmla="*/ 200025 w 831760"/>
                  <a:gd name="connsiteY14" fmla="*/ 2697911 h 2846372"/>
                  <a:gd name="connsiteX15" fmla="*/ 195264 w 831760"/>
                  <a:gd name="connsiteY15" fmla="*/ 1092531 h 2846372"/>
                  <a:gd name="connsiteX16" fmla="*/ 161926 w 831760"/>
                  <a:gd name="connsiteY16" fmla="*/ 1087769 h 2846372"/>
                  <a:gd name="connsiteX17" fmla="*/ 152401 w 831760"/>
                  <a:gd name="connsiteY17" fmla="*/ 1825956 h 2846372"/>
                  <a:gd name="connsiteX18" fmla="*/ 0 w 831760"/>
                  <a:gd name="connsiteY18" fmla="*/ 1816431 h 2846372"/>
                  <a:gd name="connsiteX19" fmla="*/ 4763 w 831760"/>
                  <a:gd name="connsiteY19" fmla="*/ 962361 h 2846372"/>
                  <a:gd name="connsiteX0" fmla="*/ 4763 w 828676"/>
                  <a:gd name="connsiteY0" fmla="*/ 962361 h 2846372"/>
                  <a:gd name="connsiteX1" fmla="*/ 174630 w 828676"/>
                  <a:gd name="connsiteY1" fmla="*/ 792494 h 2846372"/>
                  <a:gd name="connsiteX2" fmla="*/ 654046 w 828676"/>
                  <a:gd name="connsiteY2" fmla="*/ 792494 h 2846372"/>
                  <a:gd name="connsiteX3" fmla="*/ 656437 w 828676"/>
                  <a:gd name="connsiteY3" fmla="*/ 72554 h 2846372"/>
                  <a:gd name="connsiteX4" fmla="*/ 828675 w 828676"/>
                  <a:gd name="connsiteY4" fmla="*/ 77113 h 2846372"/>
                  <a:gd name="connsiteX5" fmla="*/ 819826 w 828676"/>
                  <a:gd name="connsiteY5" fmla="*/ 1019580 h 2846372"/>
                  <a:gd name="connsiteX6" fmla="*/ 756468 w 828676"/>
                  <a:gd name="connsiteY6" fmla="*/ 1083006 h 2846372"/>
                  <a:gd name="connsiteX7" fmla="*/ 633414 w 828676"/>
                  <a:gd name="connsiteY7" fmla="*/ 1083006 h 2846372"/>
                  <a:gd name="connsiteX8" fmla="*/ 625471 w 828676"/>
                  <a:gd name="connsiteY8" fmla="*/ 2777289 h 2846372"/>
                  <a:gd name="connsiteX9" fmla="*/ 442914 w 828676"/>
                  <a:gd name="connsiteY9" fmla="*/ 2745118 h 2846372"/>
                  <a:gd name="connsiteX10" fmla="*/ 438151 w 828676"/>
                  <a:gd name="connsiteY10" fmla="*/ 1754519 h 2846372"/>
                  <a:gd name="connsiteX11" fmla="*/ 385764 w 828676"/>
                  <a:gd name="connsiteY11" fmla="*/ 1768805 h 2846372"/>
                  <a:gd name="connsiteX12" fmla="*/ 385763 w 828676"/>
                  <a:gd name="connsiteY12" fmla="*/ 2754643 h 2846372"/>
                  <a:gd name="connsiteX13" fmla="*/ 241305 w 828676"/>
                  <a:gd name="connsiteY13" fmla="*/ 2843965 h 2846372"/>
                  <a:gd name="connsiteX14" fmla="*/ 200025 w 828676"/>
                  <a:gd name="connsiteY14" fmla="*/ 2697911 h 2846372"/>
                  <a:gd name="connsiteX15" fmla="*/ 195264 w 828676"/>
                  <a:gd name="connsiteY15" fmla="*/ 1092531 h 2846372"/>
                  <a:gd name="connsiteX16" fmla="*/ 161926 w 828676"/>
                  <a:gd name="connsiteY16" fmla="*/ 1087769 h 2846372"/>
                  <a:gd name="connsiteX17" fmla="*/ 152401 w 828676"/>
                  <a:gd name="connsiteY17" fmla="*/ 1825956 h 2846372"/>
                  <a:gd name="connsiteX18" fmla="*/ 0 w 828676"/>
                  <a:gd name="connsiteY18" fmla="*/ 1816431 h 2846372"/>
                  <a:gd name="connsiteX19" fmla="*/ 4763 w 828676"/>
                  <a:gd name="connsiteY19" fmla="*/ 962361 h 2846372"/>
                  <a:gd name="connsiteX0" fmla="*/ 4763 w 828675"/>
                  <a:gd name="connsiteY0" fmla="*/ 962361 h 2846372"/>
                  <a:gd name="connsiteX1" fmla="*/ 174630 w 828675"/>
                  <a:gd name="connsiteY1" fmla="*/ 792494 h 2846372"/>
                  <a:gd name="connsiteX2" fmla="*/ 654046 w 828675"/>
                  <a:gd name="connsiteY2" fmla="*/ 792494 h 2846372"/>
                  <a:gd name="connsiteX3" fmla="*/ 656437 w 828675"/>
                  <a:gd name="connsiteY3" fmla="*/ 72554 h 2846372"/>
                  <a:gd name="connsiteX4" fmla="*/ 828675 w 828675"/>
                  <a:gd name="connsiteY4" fmla="*/ 77113 h 2846372"/>
                  <a:gd name="connsiteX5" fmla="*/ 819826 w 828675"/>
                  <a:gd name="connsiteY5" fmla="*/ 1019580 h 2846372"/>
                  <a:gd name="connsiteX6" fmla="*/ 756468 w 828675"/>
                  <a:gd name="connsiteY6" fmla="*/ 1083006 h 2846372"/>
                  <a:gd name="connsiteX7" fmla="*/ 633414 w 828675"/>
                  <a:gd name="connsiteY7" fmla="*/ 1083006 h 2846372"/>
                  <a:gd name="connsiteX8" fmla="*/ 625471 w 828675"/>
                  <a:gd name="connsiteY8" fmla="*/ 2777289 h 2846372"/>
                  <a:gd name="connsiteX9" fmla="*/ 442914 w 828675"/>
                  <a:gd name="connsiteY9" fmla="*/ 2745118 h 2846372"/>
                  <a:gd name="connsiteX10" fmla="*/ 438151 w 828675"/>
                  <a:gd name="connsiteY10" fmla="*/ 1754519 h 2846372"/>
                  <a:gd name="connsiteX11" fmla="*/ 385764 w 828675"/>
                  <a:gd name="connsiteY11" fmla="*/ 1768805 h 2846372"/>
                  <a:gd name="connsiteX12" fmla="*/ 385763 w 828675"/>
                  <a:gd name="connsiteY12" fmla="*/ 2754643 h 2846372"/>
                  <a:gd name="connsiteX13" fmla="*/ 241305 w 828675"/>
                  <a:gd name="connsiteY13" fmla="*/ 2843965 h 2846372"/>
                  <a:gd name="connsiteX14" fmla="*/ 200025 w 828675"/>
                  <a:gd name="connsiteY14" fmla="*/ 2697911 h 2846372"/>
                  <a:gd name="connsiteX15" fmla="*/ 195264 w 828675"/>
                  <a:gd name="connsiteY15" fmla="*/ 1092531 h 2846372"/>
                  <a:gd name="connsiteX16" fmla="*/ 161926 w 828675"/>
                  <a:gd name="connsiteY16" fmla="*/ 1087769 h 2846372"/>
                  <a:gd name="connsiteX17" fmla="*/ 152401 w 828675"/>
                  <a:gd name="connsiteY17" fmla="*/ 1825956 h 2846372"/>
                  <a:gd name="connsiteX18" fmla="*/ 0 w 828675"/>
                  <a:gd name="connsiteY18" fmla="*/ 1816431 h 2846372"/>
                  <a:gd name="connsiteX19" fmla="*/ 4763 w 828675"/>
                  <a:gd name="connsiteY19" fmla="*/ 962361 h 2846372"/>
                  <a:gd name="connsiteX0" fmla="*/ 4763 w 828675"/>
                  <a:gd name="connsiteY0" fmla="*/ 962361 h 2846372"/>
                  <a:gd name="connsiteX1" fmla="*/ 174630 w 828675"/>
                  <a:gd name="connsiteY1" fmla="*/ 792494 h 2846372"/>
                  <a:gd name="connsiteX2" fmla="*/ 654046 w 828675"/>
                  <a:gd name="connsiteY2" fmla="*/ 792494 h 2846372"/>
                  <a:gd name="connsiteX3" fmla="*/ 656437 w 828675"/>
                  <a:gd name="connsiteY3" fmla="*/ 72554 h 2846372"/>
                  <a:gd name="connsiteX4" fmla="*/ 828675 w 828675"/>
                  <a:gd name="connsiteY4" fmla="*/ 77113 h 2846372"/>
                  <a:gd name="connsiteX5" fmla="*/ 819826 w 828675"/>
                  <a:gd name="connsiteY5" fmla="*/ 1007135 h 2846372"/>
                  <a:gd name="connsiteX6" fmla="*/ 756468 w 828675"/>
                  <a:gd name="connsiteY6" fmla="*/ 1083006 h 2846372"/>
                  <a:gd name="connsiteX7" fmla="*/ 633414 w 828675"/>
                  <a:gd name="connsiteY7" fmla="*/ 1083006 h 2846372"/>
                  <a:gd name="connsiteX8" fmla="*/ 625471 w 828675"/>
                  <a:gd name="connsiteY8" fmla="*/ 2777289 h 2846372"/>
                  <a:gd name="connsiteX9" fmla="*/ 442914 w 828675"/>
                  <a:gd name="connsiteY9" fmla="*/ 2745118 h 2846372"/>
                  <a:gd name="connsiteX10" fmla="*/ 438151 w 828675"/>
                  <a:gd name="connsiteY10" fmla="*/ 1754519 h 2846372"/>
                  <a:gd name="connsiteX11" fmla="*/ 385764 w 828675"/>
                  <a:gd name="connsiteY11" fmla="*/ 1768805 h 2846372"/>
                  <a:gd name="connsiteX12" fmla="*/ 385763 w 828675"/>
                  <a:gd name="connsiteY12" fmla="*/ 2754643 h 2846372"/>
                  <a:gd name="connsiteX13" fmla="*/ 241305 w 828675"/>
                  <a:gd name="connsiteY13" fmla="*/ 2843965 h 2846372"/>
                  <a:gd name="connsiteX14" fmla="*/ 200025 w 828675"/>
                  <a:gd name="connsiteY14" fmla="*/ 2697911 h 2846372"/>
                  <a:gd name="connsiteX15" fmla="*/ 195264 w 828675"/>
                  <a:gd name="connsiteY15" fmla="*/ 1092531 h 2846372"/>
                  <a:gd name="connsiteX16" fmla="*/ 161926 w 828675"/>
                  <a:gd name="connsiteY16" fmla="*/ 1087769 h 2846372"/>
                  <a:gd name="connsiteX17" fmla="*/ 152401 w 828675"/>
                  <a:gd name="connsiteY17" fmla="*/ 1825956 h 2846372"/>
                  <a:gd name="connsiteX18" fmla="*/ 0 w 828675"/>
                  <a:gd name="connsiteY18" fmla="*/ 1816431 h 2846372"/>
                  <a:gd name="connsiteX19" fmla="*/ 4763 w 828675"/>
                  <a:gd name="connsiteY19" fmla="*/ 962361 h 2846372"/>
                  <a:gd name="connsiteX0" fmla="*/ 4763 w 828675"/>
                  <a:gd name="connsiteY0" fmla="*/ 962361 h 2846372"/>
                  <a:gd name="connsiteX1" fmla="*/ 174630 w 828675"/>
                  <a:gd name="connsiteY1" fmla="*/ 792494 h 2846372"/>
                  <a:gd name="connsiteX2" fmla="*/ 654046 w 828675"/>
                  <a:gd name="connsiteY2" fmla="*/ 792494 h 2846372"/>
                  <a:gd name="connsiteX3" fmla="*/ 656437 w 828675"/>
                  <a:gd name="connsiteY3" fmla="*/ 72554 h 2846372"/>
                  <a:gd name="connsiteX4" fmla="*/ 828675 w 828675"/>
                  <a:gd name="connsiteY4" fmla="*/ 77113 h 2846372"/>
                  <a:gd name="connsiteX5" fmla="*/ 825808 w 828675"/>
                  <a:gd name="connsiteY5" fmla="*/ 1013357 h 2846372"/>
                  <a:gd name="connsiteX6" fmla="*/ 756468 w 828675"/>
                  <a:gd name="connsiteY6" fmla="*/ 1083006 h 2846372"/>
                  <a:gd name="connsiteX7" fmla="*/ 633414 w 828675"/>
                  <a:gd name="connsiteY7" fmla="*/ 1083006 h 2846372"/>
                  <a:gd name="connsiteX8" fmla="*/ 625471 w 828675"/>
                  <a:gd name="connsiteY8" fmla="*/ 2777289 h 2846372"/>
                  <a:gd name="connsiteX9" fmla="*/ 442914 w 828675"/>
                  <a:gd name="connsiteY9" fmla="*/ 2745118 h 2846372"/>
                  <a:gd name="connsiteX10" fmla="*/ 438151 w 828675"/>
                  <a:gd name="connsiteY10" fmla="*/ 1754519 h 2846372"/>
                  <a:gd name="connsiteX11" fmla="*/ 385764 w 828675"/>
                  <a:gd name="connsiteY11" fmla="*/ 1768805 h 2846372"/>
                  <a:gd name="connsiteX12" fmla="*/ 385763 w 828675"/>
                  <a:gd name="connsiteY12" fmla="*/ 2754643 h 2846372"/>
                  <a:gd name="connsiteX13" fmla="*/ 241305 w 828675"/>
                  <a:gd name="connsiteY13" fmla="*/ 2843965 h 2846372"/>
                  <a:gd name="connsiteX14" fmla="*/ 200025 w 828675"/>
                  <a:gd name="connsiteY14" fmla="*/ 2697911 h 2846372"/>
                  <a:gd name="connsiteX15" fmla="*/ 195264 w 828675"/>
                  <a:gd name="connsiteY15" fmla="*/ 1092531 h 2846372"/>
                  <a:gd name="connsiteX16" fmla="*/ 161926 w 828675"/>
                  <a:gd name="connsiteY16" fmla="*/ 1087769 h 2846372"/>
                  <a:gd name="connsiteX17" fmla="*/ 152401 w 828675"/>
                  <a:gd name="connsiteY17" fmla="*/ 1825956 h 2846372"/>
                  <a:gd name="connsiteX18" fmla="*/ 0 w 828675"/>
                  <a:gd name="connsiteY18" fmla="*/ 1816431 h 2846372"/>
                  <a:gd name="connsiteX19" fmla="*/ 4763 w 828675"/>
                  <a:gd name="connsiteY19" fmla="*/ 962361 h 2846372"/>
                  <a:gd name="connsiteX0" fmla="*/ 4763 w 828675"/>
                  <a:gd name="connsiteY0" fmla="*/ 962361 h 2846372"/>
                  <a:gd name="connsiteX1" fmla="*/ 174630 w 828675"/>
                  <a:gd name="connsiteY1" fmla="*/ 792494 h 2846372"/>
                  <a:gd name="connsiteX2" fmla="*/ 654046 w 828675"/>
                  <a:gd name="connsiteY2" fmla="*/ 792494 h 2846372"/>
                  <a:gd name="connsiteX3" fmla="*/ 656437 w 828675"/>
                  <a:gd name="connsiteY3" fmla="*/ 72554 h 2846372"/>
                  <a:gd name="connsiteX4" fmla="*/ 828675 w 828675"/>
                  <a:gd name="connsiteY4" fmla="*/ 77113 h 2846372"/>
                  <a:gd name="connsiteX5" fmla="*/ 819826 w 828675"/>
                  <a:gd name="connsiteY5" fmla="*/ 1007135 h 2846372"/>
                  <a:gd name="connsiteX6" fmla="*/ 756468 w 828675"/>
                  <a:gd name="connsiteY6" fmla="*/ 1083006 h 2846372"/>
                  <a:gd name="connsiteX7" fmla="*/ 633414 w 828675"/>
                  <a:gd name="connsiteY7" fmla="*/ 1083006 h 2846372"/>
                  <a:gd name="connsiteX8" fmla="*/ 625471 w 828675"/>
                  <a:gd name="connsiteY8" fmla="*/ 2777289 h 2846372"/>
                  <a:gd name="connsiteX9" fmla="*/ 442914 w 828675"/>
                  <a:gd name="connsiteY9" fmla="*/ 2745118 h 2846372"/>
                  <a:gd name="connsiteX10" fmla="*/ 438151 w 828675"/>
                  <a:gd name="connsiteY10" fmla="*/ 1754519 h 2846372"/>
                  <a:gd name="connsiteX11" fmla="*/ 385764 w 828675"/>
                  <a:gd name="connsiteY11" fmla="*/ 1768805 h 2846372"/>
                  <a:gd name="connsiteX12" fmla="*/ 385763 w 828675"/>
                  <a:gd name="connsiteY12" fmla="*/ 2754643 h 2846372"/>
                  <a:gd name="connsiteX13" fmla="*/ 241305 w 828675"/>
                  <a:gd name="connsiteY13" fmla="*/ 2843965 h 2846372"/>
                  <a:gd name="connsiteX14" fmla="*/ 200025 w 828675"/>
                  <a:gd name="connsiteY14" fmla="*/ 2697911 h 2846372"/>
                  <a:gd name="connsiteX15" fmla="*/ 195264 w 828675"/>
                  <a:gd name="connsiteY15" fmla="*/ 1092531 h 2846372"/>
                  <a:gd name="connsiteX16" fmla="*/ 161926 w 828675"/>
                  <a:gd name="connsiteY16" fmla="*/ 1087769 h 2846372"/>
                  <a:gd name="connsiteX17" fmla="*/ 152401 w 828675"/>
                  <a:gd name="connsiteY17" fmla="*/ 1825956 h 2846372"/>
                  <a:gd name="connsiteX18" fmla="*/ 0 w 828675"/>
                  <a:gd name="connsiteY18" fmla="*/ 1816431 h 2846372"/>
                  <a:gd name="connsiteX19" fmla="*/ 4763 w 828675"/>
                  <a:gd name="connsiteY19" fmla="*/ 962361 h 2846372"/>
                  <a:gd name="connsiteX0" fmla="*/ 4763 w 829454"/>
                  <a:gd name="connsiteY0" fmla="*/ 962361 h 2846372"/>
                  <a:gd name="connsiteX1" fmla="*/ 174630 w 829454"/>
                  <a:gd name="connsiteY1" fmla="*/ 792494 h 2846372"/>
                  <a:gd name="connsiteX2" fmla="*/ 654046 w 829454"/>
                  <a:gd name="connsiteY2" fmla="*/ 792494 h 2846372"/>
                  <a:gd name="connsiteX3" fmla="*/ 656437 w 829454"/>
                  <a:gd name="connsiteY3" fmla="*/ 72554 h 2846372"/>
                  <a:gd name="connsiteX4" fmla="*/ 828675 w 829454"/>
                  <a:gd name="connsiteY4" fmla="*/ 77113 h 2846372"/>
                  <a:gd name="connsiteX5" fmla="*/ 819826 w 829454"/>
                  <a:gd name="connsiteY5" fmla="*/ 1007135 h 2846372"/>
                  <a:gd name="connsiteX6" fmla="*/ 756468 w 829454"/>
                  <a:gd name="connsiteY6" fmla="*/ 1083006 h 2846372"/>
                  <a:gd name="connsiteX7" fmla="*/ 633414 w 829454"/>
                  <a:gd name="connsiteY7" fmla="*/ 1083006 h 2846372"/>
                  <a:gd name="connsiteX8" fmla="*/ 625471 w 829454"/>
                  <a:gd name="connsiteY8" fmla="*/ 2777289 h 2846372"/>
                  <a:gd name="connsiteX9" fmla="*/ 442914 w 829454"/>
                  <a:gd name="connsiteY9" fmla="*/ 2745118 h 2846372"/>
                  <a:gd name="connsiteX10" fmla="*/ 438151 w 829454"/>
                  <a:gd name="connsiteY10" fmla="*/ 1754519 h 2846372"/>
                  <a:gd name="connsiteX11" fmla="*/ 385764 w 829454"/>
                  <a:gd name="connsiteY11" fmla="*/ 1768805 h 2846372"/>
                  <a:gd name="connsiteX12" fmla="*/ 385763 w 829454"/>
                  <a:gd name="connsiteY12" fmla="*/ 2754643 h 2846372"/>
                  <a:gd name="connsiteX13" fmla="*/ 241305 w 829454"/>
                  <a:gd name="connsiteY13" fmla="*/ 2843965 h 2846372"/>
                  <a:gd name="connsiteX14" fmla="*/ 200025 w 829454"/>
                  <a:gd name="connsiteY14" fmla="*/ 2697911 h 2846372"/>
                  <a:gd name="connsiteX15" fmla="*/ 195264 w 829454"/>
                  <a:gd name="connsiteY15" fmla="*/ 1092531 h 2846372"/>
                  <a:gd name="connsiteX16" fmla="*/ 161926 w 829454"/>
                  <a:gd name="connsiteY16" fmla="*/ 1087769 h 2846372"/>
                  <a:gd name="connsiteX17" fmla="*/ 152401 w 829454"/>
                  <a:gd name="connsiteY17" fmla="*/ 1825956 h 2846372"/>
                  <a:gd name="connsiteX18" fmla="*/ 0 w 829454"/>
                  <a:gd name="connsiteY18" fmla="*/ 1816431 h 2846372"/>
                  <a:gd name="connsiteX19" fmla="*/ 4763 w 829454"/>
                  <a:gd name="connsiteY19" fmla="*/ 962361 h 2846372"/>
                  <a:gd name="connsiteX0" fmla="*/ 4763 w 837508"/>
                  <a:gd name="connsiteY0" fmla="*/ 962361 h 2846372"/>
                  <a:gd name="connsiteX1" fmla="*/ 174630 w 837508"/>
                  <a:gd name="connsiteY1" fmla="*/ 792494 h 2846372"/>
                  <a:gd name="connsiteX2" fmla="*/ 654046 w 837508"/>
                  <a:gd name="connsiteY2" fmla="*/ 792494 h 2846372"/>
                  <a:gd name="connsiteX3" fmla="*/ 656437 w 837508"/>
                  <a:gd name="connsiteY3" fmla="*/ 72554 h 2846372"/>
                  <a:gd name="connsiteX4" fmla="*/ 828675 w 837508"/>
                  <a:gd name="connsiteY4" fmla="*/ 77113 h 2846372"/>
                  <a:gd name="connsiteX5" fmla="*/ 831789 w 837508"/>
                  <a:gd name="connsiteY5" fmla="*/ 1007135 h 2846372"/>
                  <a:gd name="connsiteX6" fmla="*/ 756468 w 837508"/>
                  <a:gd name="connsiteY6" fmla="*/ 1083006 h 2846372"/>
                  <a:gd name="connsiteX7" fmla="*/ 633414 w 837508"/>
                  <a:gd name="connsiteY7" fmla="*/ 1083006 h 2846372"/>
                  <a:gd name="connsiteX8" fmla="*/ 625471 w 837508"/>
                  <a:gd name="connsiteY8" fmla="*/ 2777289 h 2846372"/>
                  <a:gd name="connsiteX9" fmla="*/ 442914 w 837508"/>
                  <a:gd name="connsiteY9" fmla="*/ 2745118 h 2846372"/>
                  <a:gd name="connsiteX10" fmla="*/ 438151 w 837508"/>
                  <a:gd name="connsiteY10" fmla="*/ 1754519 h 2846372"/>
                  <a:gd name="connsiteX11" fmla="*/ 385764 w 837508"/>
                  <a:gd name="connsiteY11" fmla="*/ 1768805 h 2846372"/>
                  <a:gd name="connsiteX12" fmla="*/ 385763 w 837508"/>
                  <a:gd name="connsiteY12" fmla="*/ 2754643 h 2846372"/>
                  <a:gd name="connsiteX13" fmla="*/ 241305 w 837508"/>
                  <a:gd name="connsiteY13" fmla="*/ 2843965 h 2846372"/>
                  <a:gd name="connsiteX14" fmla="*/ 200025 w 837508"/>
                  <a:gd name="connsiteY14" fmla="*/ 2697911 h 2846372"/>
                  <a:gd name="connsiteX15" fmla="*/ 195264 w 837508"/>
                  <a:gd name="connsiteY15" fmla="*/ 1092531 h 2846372"/>
                  <a:gd name="connsiteX16" fmla="*/ 161926 w 837508"/>
                  <a:gd name="connsiteY16" fmla="*/ 1087769 h 2846372"/>
                  <a:gd name="connsiteX17" fmla="*/ 152401 w 837508"/>
                  <a:gd name="connsiteY17" fmla="*/ 1825956 h 2846372"/>
                  <a:gd name="connsiteX18" fmla="*/ 0 w 837508"/>
                  <a:gd name="connsiteY18" fmla="*/ 1816431 h 2846372"/>
                  <a:gd name="connsiteX19" fmla="*/ 4763 w 837508"/>
                  <a:gd name="connsiteY19" fmla="*/ 962361 h 2846372"/>
                  <a:gd name="connsiteX0" fmla="*/ 4763 w 837508"/>
                  <a:gd name="connsiteY0" fmla="*/ 962361 h 2846372"/>
                  <a:gd name="connsiteX1" fmla="*/ 174630 w 837508"/>
                  <a:gd name="connsiteY1" fmla="*/ 792494 h 2846372"/>
                  <a:gd name="connsiteX2" fmla="*/ 654046 w 837508"/>
                  <a:gd name="connsiteY2" fmla="*/ 792494 h 2846372"/>
                  <a:gd name="connsiteX3" fmla="*/ 656437 w 837508"/>
                  <a:gd name="connsiteY3" fmla="*/ 72554 h 2846372"/>
                  <a:gd name="connsiteX4" fmla="*/ 828675 w 837508"/>
                  <a:gd name="connsiteY4" fmla="*/ 77113 h 2846372"/>
                  <a:gd name="connsiteX5" fmla="*/ 831789 w 837508"/>
                  <a:gd name="connsiteY5" fmla="*/ 1007135 h 2846372"/>
                  <a:gd name="connsiteX6" fmla="*/ 756468 w 837508"/>
                  <a:gd name="connsiteY6" fmla="*/ 1083006 h 2846372"/>
                  <a:gd name="connsiteX7" fmla="*/ 633414 w 837508"/>
                  <a:gd name="connsiteY7" fmla="*/ 1083006 h 2846372"/>
                  <a:gd name="connsiteX8" fmla="*/ 625471 w 837508"/>
                  <a:gd name="connsiteY8" fmla="*/ 2777289 h 2846372"/>
                  <a:gd name="connsiteX9" fmla="*/ 442914 w 837508"/>
                  <a:gd name="connsiteY9" fmla="*/ 2745118 h 2846372"/>
                  <a:gd name="connsiteX10" fmla="*/ 438151 w 837508"/>
                  <a:gd name="connsiteY10" fmla="*/ 1754519 h 2846372"/>
                  <a:gd name="connsiteX11" fmla="*/ 385764 w 837508"/>
                  <a:gd name="connsiteY11" fmla="*/ 1768805 h 2846372"/>
                  <a:gd name="connsiteX12" fmla="*/ 385763 w 837508"/>
                  <a:gd name="connsiteY12" fmla="*/ 2754643 h 2846372"/>
                  <a:gd name="connsiteX13" fmla="*/ 241305 w 837508"/>
                  <a:gd name="connsiteY13" fmla="*/ 2843965 h 2846372"/>
                  <a:gd name="connsiteX14" fmla="*/ 200025 w 837508"/>
                  <a:gd name="connsiteY14" fmla="*/ 2697911 h 2846372"/>
                  <a:gd name="connsiteX15" fmla="*/ 195264 w 837508"/>
                  <a:gd name="connsiteY15" fmla="*/ 1092531 h 2846372"/>
                  <a:gd name="connsiteX16" fmla="*/ 161926 w 837508"/>
                  <a:gd name="connsiteY16" fmla="*/ 1087769 h 2846372"/>
                  <a:gd name="connsiteX17" fmla="*/ 152401 w 837508"/>
                  <a:gd name="connsiteY17" fmla="*/ 1825956 h 2846372"/>
                  <a:gd name="connsiteX18" fmla="*/ 0 w 837508"/>
                  <a:gd name="connsiteY18" fmla="*/ 1816431 h 2846372"/>
                  <a:gd name="connsiteX19" fmla="*/ 4763 w 837508"/>
                  <a:gd name="connsiteY19" fmla="*/ 962361 h 2846372"/>
                  <a:gd name="connsiteX0" fmla="*/ 4763 w 837508"/>
                  <a:gd name="connsiteY0" fmla="*/ 962361 h 2846372"/>
                  <a:gd name="connsiteX1" fmla="*/ 174630 w 837508"/>
                  <a:gd name="connsiteY1" fmla="*/ 792494 h 2846372"/>
                  <a:gd name="connsiteX2" fmla="*/ 654046 w 837508"/>
                  <a:gd name="connsiteY2" fmla="*/ 792494 h 2846372"/>
                  <a:gd name="connsiteX3" fmla="*/ 656437 w 837508"/>
                  <a:gd name="connsiteY3" fmla="*/ 72554 h 2846372"/>
                  <a:gd name="connsiteX4" fmla="*/ 828675 w 837508"/>
                  <a:gd name="connsiteY4" fmla="*/ 77113 h 2846372"/>
                  <a:gd name="connsiteX5" fmla="*/ 831789 w 837508"/>
                  <a:gd name="connsiteY5" fmla="*/ 1007135 h 2846372"/>
                  <a:gd name="connsiteX6" fmla="*/ 732543 w 837508"/>
                  <a:gd name="connsiteY6" fmla="*/ 1089229 h 2846372"/>
                  <a:gd name="connsiteX7" fmla="*/ 633414 w 837508"/>
                  <a:gd name="connsiteY7" fmla="*/ 1083006 h 2846372"/>
                  <a:gd name="connsiteX8" fmla="*/ 625471 w 837508"/>
                  <a:gd name="connsiteY8" fmla="*/ 2777289 h 2846372"/>
                  <a:gd name="connsiteX9" fmla="*/ 442914 w 837508"/>
                  <a:gd name="connsiteY9" fmla="*/ 2745118 h 2846372"/>
                  <a:gd name="connsiteX10" fmla="*/ 438151 w 837508"/>
                  <a:gd name="connsiteY10" fmla="*/ 1754519 h 2846372"/>
                  <a:gd name="connsiteX11" fmla="*/ 385764 w 837508"/>
                  <a:gd name="connsiteY11" fmla="*/ 1768805 h 2846372"/>
                  <a:gd name="connsiteX12" fmla="*/ 385763 w 837508"/>
                  <a:gd name="connsiteY12" fmla="*/ 2754643 h 2846372"/>
                  <a:gd name="connsiteX13" fmla="*/ 241305 w 837508"/>
                  <a:gd name="connsiteY13" fmla="*/ 2843965 h 2846372"/>
                  <a:gd name="connsiteX14" fmla="*/ 200025 w 837508"/>
                  <a:gd name="connsiteY14" fmla="*/ 2697911 h 2846372"/>
                  <a:gd name="connsiteX15" fmla="*/ 195264 w 837508"/>
                  <a:gd name="connsiteY15" fmla="*/ 1092531 h 2846372"/>
                  <a:gd name="connsiteX16" fmla="*/ 161926 w 837508"/>
                  <a:gd name="connsiteY16" fmla="*/ 1087769 h 2846372"/>
                  <a:gd name="connsiteX17" fmla="*/ 152401 w 837508"/>
                  <a:gd name="connsiteY17" fmla="*/ 1825956 h 2846372"/>
                  <a:gd name="connsiteX18" fmla="*/ 0 w 837508"/>
                  <a:gd name="connsiteY18" fmla="*/ 1816431 h 2846372"/>
                  <a:gd name="connsiteX19" fmla="*/ 4763 w 837508"/>
                  <a:gd name="connsiteY19" fmla="*/ 962361 h 2846372"/>
                  <a:gd name="connsiteX0" fmla="*/ 4763 w 837508"/>
                  <a:gd name="connsiteY0" fmla="*/ 962361 h 2846372"/>
                  <a:gd name="connsiteX1" fmla="*/ 174630 w 837508"/>
                  <a:gd name="connsiteY1" fmla="*/ 792494 h 2846372"/>
                  <a:gd name="connsiteX2" fmla="*/ 654046 w 837508"/>
                  <a:gd name="connsiteY2" fmla="*/ 792494 h 2846372"/>
                  <a:gd name="connsiteX3" fmla="*/ 656437 w 837508"/>
                  <a:gd name="connsiteY3" fmla="*/ 72554 h 2846372"/>
                  <a:gd name="connsiteX4" fmla="*/ 828675 w 837508"/>
                  <a:gd name="connsiteY4" fmla="*/ 77113 h 2846372"/>
                  <a:gd name="connsiteX5" fmla="*/ 831789 w 837508"/>
                  <a:gd name="connsiteY5" fmla="*/ 1007135 h 2846372"/>
                  <a:gd name="connsiteX6" fmla="*/ 732543 w 837508"/>
                  <a:gd name="connsiteY6" fmla="*/ 1089229 h 2846372"/>
                  <a:gd name="connsiteX7" fmla="*/ 633414 w 837508"/>
                  <a:gd name="connsiteY7" fmla="*/ 1083006 h 2846372"/>
                  <a:gd name="connsiteX8" fmla="*/ 625471 w 837508"/>
                  <a:gd name="connsiteY8" fmla="*/ 2777289 h 2846372"/>
                  <a:gd name="connsiteX9" fmla="*/ 442914 w 837508"/>
                  <a:gd name="connsiteY9" fmla="*/ 2745118 h 2846372"/>
                  <a:gd name="connsiteX10" fmla="*/ 438151 w 837508"/>
                  <a:gd name="connsiteY10" fmla="*/ 1754519 h 2846372"/>
                  <a:gd name="connsiteX11" fmla="*/ 385764 w 837508"/>
                  <a:gd name="connsiteY11" fmla="*/ 1768805 h 2846372"/>
                  <a:gd name="connsiteX12" fmla="*/ 385763 w 837508"/>
                  <a:gd name="connsiteY12" fmla="*/ 2754643 h 2846372"/>
                  <a:gd name="connsiteX13" fmla="*/ 241305 w 837508"/>
                  <a:gd name="connsiteY13" fmla="*/ 2843965 h 2846372"/>
                  <a:gd name="connsiteX14" fmla="*/ 200025 w 837508"/>
                  <a:gd name="connsiteY14" fmla="*/ 2697911 h 2846372"/>
                  <a:gd name="connsiteX15" fmla="*/ 195264 w 837508"/>
                  <a:gd name="connsiteY15" fmla="*/ 1092531 h 2846372"/>
                  <a:gd name="connsiteX16" fmla="*/ 161926 w 837508"/>
                  <a:gd name="connsiteY16" fmla="*/ 1087769 h 2846372"/>
                  <a:gd name="connsiteX17" fmla="*/ 152401 w 837508"/>
                  <a:gd name="connsiteY17" fmla="*/ 1825956 h 2846372"/>
                  <a:gd name="connsiteX18" fmla="*/ 0 w 837508"/>
                  <a:gd name="connsiteY18" fmla="*/ 1816431 h 2846372"/>
                  <a:gd name="connsiteX19" fmla="*/ 4763 w 837508"/>
                  <a:gd name="connsiteY19" fmla="*/ 962361 h 2846372"/>
                  <a:gd name="connsiteX0" fmla="*/ 4763 w 837508"/>
                  <a:gd name="connsiteY0" fmla="*/ 962361 h 2846372"/>
                  <a:gd name="connsiteX1" fmla="*/ 174630 w 837508"/>
                  <a:gd name="connsiteY1" fmla="*/ 792494 h 2846372"/>
                  <a:gd name="connsiteX2" fmla="*/ 654046 w 837508"/>
                  <a:gd name="connsiteY2" fmla="*/ 792494 h 2846372"/>
                  <a:gd name="connsiteX3" fmla="*/ 638495 w 837508"/>
                  <a:gd name="connsiteY3" fmla="*/ 72555 h 2846372"/>
                  <a:gd name="connsiteX4" fmla="*/ 828675 w 837508"/>
                  <a:gd name="connsiteY4" fmla="*/ 77113 h 2846372"/>
                  <a:gd name="connsiteX5" fmla="*/ 831789 w 837508"/>
                  <a:gd name="connsiteY5" fmla="*/ 1007135 h 2846372"/>
                  <a:gd name="connsiteX6" fmla="*/ 732543 w 837508"/>
                  <a:gd name="connsiteY6" fmla="*/ 1089229 h 2846372"/>
                  <a:gd name="connsiteX7" fmla="*/ 633414 w 837508"/>
                  <a:gd name="connsiteY7" fmla="*/ 1083006 h 2846372"/>
                  <a:gd name="connsiteX8" fmla="*/ 625471 w 837508"/>
                  <a:gd name="connsiteY8" fmla="*/ 2777289 h 2846372"/>
                  <a:gd name="connsiteX9" fmla="*/ 442914 w 837508"/>
                  <a:gd name="connsiteY9" fmla="*/ 2745118 h 2846372"/>
                  <a:gd name="connsiteX10" fmla="*/ 438151 w 837508"/>
                  <a:gd name="connsiteY10" fmla="*/ 1754519 h 2846372"/>
                  <a:gd name="connsiteX11" fmla="*/ 385764 w 837508"/>
                  <a:gd name="connsiteY11" fmla="*/ 1768805 h 2846372"/>
                  <a:gd name="connsiteX12" fmla="*/ 385763 w 837508"/>
                  <a:gd name="connsiteY12" fmla="*/ 2754643 h 2846372"/>
                  <a:gd name="connsiteX13" fmla="*/ 241305 w 837508"/>
                  <a:gd name="connsiteY13" fmla="*/ 2843965 h 2846372"/>
                  <a:gd name="connsiteX14" fmla="*/ 200025 w 837508"/>
                  <a:gd name="connsiteY14" fmla="*/ 2697911 h 2846372"/>
                  <a:gd name="connsiteX15" fmla="*/ 195264 w 837508"/>
                  <a:gd name="connsiteY15" fmla="*/ 1092531 h 2846372"/>
                  <a:gd name="connsiteX16" fmla="*/ 161926 w 837508"/>
                  <a:gd name="connsiteY16" fmla="*/ 1087769 h 2846372"/>
                  <a:gd name="connsiteX17" fmla="*/ 152401 w 837508"/>
                  <a:gd name="connsiteY17" fmla="*/ 1825956 h 2846372"/>
                  <a:gd name="connsiteX18" fmla="*/ 0 w 837508"/>
                  <a:gd name="connsiteY18" fmla="*/ 1816431 h 2846372"/>
                  <a:gd name="connsiteX19" fmla="*/ 4763 w 837508"/>
                  <a:gd name="connsiteY19" fmla="*/ 962361 h 2846372"/>
                  <a:gd name="connsiteX0" fmla="*/ 4763 w 837508"/>
                  <a:gd name="connsiteY0" fmla="*/ 962361 h 2846372"/>
                  <a:gd name="connsiteX1" fmla="*/ 174630 w 837508"/>
                  <a:gd name="connsiteY1" fmla="*/ 792494 h 2846372"/>
                  <a:gd name="connsiteX2" fmla="*/ 624140 w 837508"/>
                  <a:gd name="connsiteY2" fmla="*/ 792493 h 2846372"/>
                  <a:gd name="connsiteX3" fmla="*/ 638495 w 837508"/>
                  <a:gd name="connsiteY3" fmla="*/ 72555 h 2846372"/>
                  <a:gd name="connsiteX4" fmla="*/ 828675 w 837508"/>
                  <a:gd name="connsiteY4" fmla="*/ 77113 h 2846372"/>
                  <a:gd name="connsiteX5" fmla="*/ 831789 w 837508"/>
                  <a:gd name="connsiteY5" fmla="*/ 1007135 h 2846372"/>
                  <a:gd name="connsiteX6" fmla="*/ 732543 w 837508"/>
                  <a:gd name="connsiteY6" fmla="*/ 1089229 h 2846372"/>
                  <a:gd name="connsiteX7" fmla="*/ 633414 w 837508"/>
                  <a:gd name="connsiteY7" fmla="*/ 1083006 h 2846372"/>
                  <a:gd name="connsiteX8" fmla="*/ 625471 w 837508"/>
                  <a:gd name="connsiteY8" fmla="*/ 2777289 h 2846372"/>
                  <a:gd name="connsiteX9" fmla="*/ 442914 w 837508"/>
                  <a:gd name="connsiteY9" fmla="*/ 2745118 h 2846372"/>
                  <a:gd name="connsiteX10" fmla="*/ 438151 w 837508"/>
                  <a:gd name="connsiteY10" fmla="*/ 1754519 h 2846372"/>
                  <a:gd name="connsiteX11" fmla="*/ 385764 w 837508"/>
                  <a:gd name="connsiteY11" fmla="*/ 1768805 h 2846372"/>
                  <a:gd name="connsiteX12" fmla="*/ 385763 w 837508"/>
                  <a:gd name="connsiteY12" fmla="*/ 2754643 h 2846372"/>
                  <a:gd name="connsiteX13" fmla="*/ 241305 w 837508"/>
                  <a:gd name="connsiteY13" fmla="*/ 2843965 h 2846372"/>
                  <a:gd name="connsiteX14" fmla="*/ 200025 w 837508"/>
                  <a:gd name="connsiteY14" fmla="*/ 2697911 h 2846372"/>
                  <a:gd name="connsiteX15" fmla="*/ 195264 w 837508"/>
                  <a:gd name="connsiteY15" fmla="*/ 1092531 h 2846372"/>
                  <a:gd name="connsiteX16" fmla="*/ 161926 w 837508"/>
                  <a:gd name="connsiteY16" fmla="*/ 1087769 h 2846372"/>
                  <a:gd name="connsiteX17" fmla="*/ 152401 w 837508"/>
                  <a:gd name="connsiteY17" fmla="*/ 1825956 h 2846372"/>
                  <a:gd name="connsiteX18" fmla="*/ 0 w 837508"/>
                  <a:gd name="connsiteY18" fmla="*/ 1816431 h 2846372"/>
                  <a:gd name="connsiteX19" fmla="*/ 4763 w 837508"/>
                  <a:gd name="connsiteY19" fmla="*/ 962361 h 2846372"/>
                  <a:gd name="connsiteX0" fmla="*/ 4763 w 837508"/>
                  <a:gd name="connsiteY0" fmla="*/ 956857 h 2840868"/>
                  <a:gd name="connsiteX1" fmla="*/ 174630 w 837508"/>
                  <a:gd name="connsiteY1" fmla="*/ 786990 h 2840868"/>
                  <a:gd name="connsiteX2" fmla="*/ 624140 w 837508"/>
                  <a:gd name="connsiteY2" fmla="*/ 786989 h 2840868"/>
                  <a:gd name="connsiteX3" fmla="*/ 632513 w 837508"/>
                  <a:gd name="connsiteY3" fmla="*/ 79495 h 2840868"/>
                  <a:gd name="connsiteX4" fmla="*/ 828675 w 837508"/>
                  <a:gd name="connsiteY4" fmla="*/ 71609 h 2840868"/>
                  <a:gd name="connsiteX5" fmla="*/ 831789 w 837508"/>
                  <a:gd name="connsiteY5" fmla="*/ 1001631 h 2840868"/>
                  <a:gd name="connsiteX6" fmla="*/ 732543 w 837508"/>
                  <a:gd name="connsiteY6" fmla="*/ 1083725 h 2840868"/>
                  <a:gd name="connsiteX7" fmla="*/ 633414 w 837508"/>
                  <a:gd name="connsiteY7" fmla="*/ 1077502 h 2840868"/>
                  <a:gd name="connsiteX8" fmla="*/ 625471 w 837508"/>
                  <a:gd name="connsiteY8" fmla="*/ 2771785 h 2840868"/>
                  <a:gd name="connsiteX9" fmla="*/ 442914 w 837508"/>
                  <a:gd name="connsiteY9" fmla="*/ 2739614 h 2840868"/>
                  <a:gd name="connsiteX10" fmla="*/ 438151 w 837508"/>
                  <a:gd name="connsiteY10" fmla="*/ 1749015 h 2840868"/>
                  <a:gd name="connsiteX11" fmla="*/ 385764 w 837508"/>
                  <a:gd name="connsiteY11" fmla="*/ 1763301 h 2840868"/>
                  <a:gd name="connsiteX12" fmla="*/ 385763 w 837508"/>
                  <a:gd name="connsiteY12" fmla="*/ 2749139 h 2840868"/>
                  <a:gd name="connsiteX13" fmla="*/ 241305 w 837508"/>
                  <a:gd name="connsiteY13" fmla="*/ 2838461 h 2840868"/>
                  <a:gd name="connsiteX14" fmla="*/ 200025 w 837508"/>
                  <a:gd name="connsiteY14" fmla="*/ 2692407 h 2840868"/>
                  <a:gd name="connsiteX15" fmla="*/ 195264 w 837508"/>
                  <a:gd name="connsiteY15" fmla="*/ 1087027 h 2840868"/>
                  <a:gd name="connsiteX16" fmla="*/ 161926 w 837508"/>
                  <a:gd name="connsiteY16" fmla="*/ 1082265 h 2840868"/>
                  <a:gd name="connsiteX17" fmla="*/ 152401 w 837508"/>
                  <a:gd name="connsiteY17" fmla="*/ 1820452 h 2840868"/>
                  <a:gd name="connsiteX18" fmla="*/ 0 w 837508"/>
                  <a:gd name="connsiteY18" fmla="*/ 1810927 h 2840868"/>
                  <a:gd name="connsiteX19" fmla="*/ 4763 w 837508"/>
                  <a:gd name="connsiteY19" fmla="*/ 956857 h 2840868"/>
                  <a:gd name="connsiteX0" fmla="*/ 4763 w 837508"/>
                  <a:gd name="connsiteY0" fmla="*/ 956857 h 2840868"/>
                  <a:gd name="connsiteX1" fmla="*/ 174630 w 837508"/>
                  <a:gd name="connsiteY1" fmla="*/ 786990 h 2840868"/>
                  <a:gd name="connsiteX2" fmla="*/ 624140 w 837508"/>
                  <a:gd name="connsiteY2" fmla="*/ 786989 h 2840868"/>
                  <a:gd name="connsiteX3" fmla="*/ 632513 w 837508"/>
                  <a:gd name="connsiteY3" fmla="*/ 79495 h 2840868"/>
                  <a:gd name="connsiteX4" fmla="*/ 828675 w 837508"/>
                  <a:gd name="connsiteY4" fmla="*/ 71609 h 2840868"/>
                  <a:gd name="connsiteX5" fmla="*/ 831789 w 837508"/>
                  <a:gd name="connsiteY5" fmla="*/ 1001631 h 2840868"/>
                  <a:gd name="connsiteX6" fmla="*/ 732543 w 837508"/>
                  <a:gd name="connsiteY6" fmla="*/ 1083725 h 2840868"/>
                  <a:gd name="connsiteX7" fmla="*/ 633414 w 837508"/>
                  <a:gd name="connsiteY7" fmla="*/ 1077502 h 2840868"/>
                  <a:gd name="connsiteX8" fmla="*/ 625471 w 837508"/>
                  <a:gd name="connsiteY8" fmla="*/ 2771785 h 2840868"/>
                  <a:gd name="connsiteX9" fmla="*/ 442914 w 837508"/>
                  <a:gd name="connsiteY9" fmla="*/ 2739614 h 2840868"/>
                  <a:gd name="connsiteX10" fmla="*/ 438151 w 837508"/>
                  <a:gd name="connsiteY10" fmla="*/ 1749015 h 2840868"/>
                  <a:gd name="connsiteX11" fmla="*/ 385764 w 837508"/>
                  <a:gd name="connsiteY11" fmla="*/ 1763301 h 2840868"/>
                  <a:gd name="connsiteX12" fmla="*/ 385763 w 837508"/>
                  <a:gd name="connsiteY12" fmla="*/ 2749139 h 2840868"/>
                  <a:gd name="connsiteX13" fmla="*/ 241305 w 837508"/>
                  <a:gd name="connsiteY13" fmla="*/ 2838461 h 2840868"/>
                  <a:gd name="connsiteX14" fmla="*/ 200025 w 837508"/>
                  <a:gd name="connsiteY14" fmla="*/ 2692407 h 2840868"/>
                  <a:gd name="connsiteX15" fmla="*/ 195264 w 837508"/>
                  <a:gd name="connsiteY15" fmla="*/ 1087027 h 2840868"/>
                  <a:gd name="connsiteX16" fmla="*/ 161926 w 837508"/>
                  <a:gd name="connsiteY16" fmla="*/ 1082265 h 2840868"/>
                  <a:gd name="connsiteX17" fmla="*/ 152401 w 837508"/>
                  <a:gd name="connsiteY17" fmla="*/ 1820452 h 2840868"/>
                  <a:gd name="connsiteX18" fmla="*/ 0 w 837508"/>
                  <a:gd name="connsiteY18" fmla="*/ 1810927 h 2840868"/>
                  <a:gd name="connsiteX19" fmla="*/ 4763 w 837508"/>
                  <a:gd name="connsiteY19" fmla="*/ 956857 h 2840868"/>
                  <a:gd name="connsiteX0" fmla="*/ 4763 w 837508"/>
                  <a:gd name="connsiteY0" fmla="*/ 959539 h 2843550"/>
                  <a:gd name="connsiteX1" fmla="*/ 174630 w 837508"/>
                  <a:gd name="connsiteY1" fmla="*/ 789672 h 2843550"/>
                  <a:gd name="connsiteX2" fmla="*/ 624140 w 837508"/>
                  <a:gd name="connsiteY2" fmla="*/ 789671 h 2843550"/>
                  <a:gd name="connsiteX3" fmla="*/ 632513 w 837508"/>
                  <a:gd name="connsiteY3" fmla="*/ 75954 h 2843550"/>
                  <a:gd name="connsiteX4" fmla="*/ 828675 w 837508"/>
                  <a:gd name="connsiteY4" fmla="*/ 74291 h 2843550"/>
                  <a:gd name="connsiteX5" fmla="*/ 831789 w 837508"/>
                  <a:gd name="connsiteY5" fmla="*/ 1004313 h 2843550"/>
                  <a:gd name="connsiteX6" fmla="*/ 732543 w 837508"/>
                  <a:gd name="connsiteY6" fmla="*/ 1086407 h 2843550"/>
                  <a:gd name="connsiteX7" fmla="*/ 633414 w 837508"/>
                  <a:gd name="connsiteY7" fmla="*/ 1080184 h 2843550"/>
                  <a:gd name="connsiteX8" fmla="*/ 625471 w 837508"/>
                  <a:gd name="connsiteY8" fmla="*/ 2774467 h 2843550"/>
                  <a:gd name="connsiteX9" fmla="*/ 442914 w 837508"/>
                  <a:gd name="connsiteY9" fmla="*/ 2742296 h 2843550"/>
                  <a:gd name="connsiteX10" fmla="*/ 438151 w 837508"/>
                  <a:gd name="connsiteY10" fmla="*/ 1751697 h 2843550"/>
                  <a:gd name="connsiteX11" fmla="*/ 385764 w 837508"/>
                  <a:gd name="connsiteY11" fmla="*/ 1765983 h 2843550"/>
                  <a:gd name="connsiteX12" fmla="*/ 385763 w 837508"/>
                  <a:gd name="connsiteY12" fmla="*/ 2751821 h 2843550"/>
                  <a:gd name="connsiteX13" fmla="*/ 241305 w 837508"/>
                  <a:gd name="connsiteY13" fmla="*/ 2841143 h 2843550"/>
                  <a:gd name="connsiteX14" fmla="*/ 200025 w 837508"/>
                  <a:gd name="connsiteY14" fmla="*/ 2695089 h 2843550"/>
                  <a:gd name="connsiteX15" fmla="*/ 195264 w 837508"/>
                  <a:gd name="connsiteY15" fmla="*/ 1089709 h 2843550"/>
                  <a:gd name="connsiteX16" fmla="*/ 161926 w 837508"/>
                  <a:gd name="connsiteY16" fmla="*/ 1084947 h 2843550"/>
                  <a:gd name="connsiteX17" fmla="*/ 152401 w 837508"/>
                  <a:gd name="connsiteY17" fmla="*/ 1823134 h 2843550"/>
                  <a:gd name="connsiteX18" fmla="*/ 0 w 837508"/>
                  <a:gd name="connsiteY18" fmla="*/ 1813609 h 2843550"/>
                  <a:gd name="connsiteX19" fmla="*/ 4763 w 837508"/>
                  <a:gd name="connsiteY19" fmla="*/ 959539 h 2843550"/>
                  <a:gd name="connsiteX0" fmla="*/ 4763 w 837508"/>
                  <a:gd name="connsiteY0" fmla="*/ 968437 h 2852448"/>
                  <a:gd name="connsiteX1" fmla="*/ 174630 w 837508"/>
                  <a:gd name="connsiteY1" fmla="*/ 798570 h 2852448"/>
                  <a:gd name="connsiteX2" fmla="*/ 624140 w 837508"/>
                  <a:gd name="connsiteY2" fmla="*/ 798569 h 2852448"/>
                  <a:gd name="connsiteX3" fmla="*/ 626531 w 837508"/>
                  <a:gd name="connsiteY3" fmla="*/ 66184 h 2852448"/>
                  <a:gd name="connsiteX4" fmla="*/ 828675 w 837508"/>
                  <a:gd name="connsiteY4" fmla="*/ 83189 h 2852448"/>
                  <a:gd name="connsiteX5" fmla="*/ 831789 w 837508"/>
                  <a:gd name="connsiteY5" fmla="*/ 1013211 h 2852448"/>
                  <a:gd name="connsiteX6" fmla="*/ 732543 w 837508"/>
                  <a:gd name="connsiteY6" fmla="*/ 1095305 h 2852448"/>
                  <a:gd name="connsiteX7" fmla="*/ 633414 w 837508"/>
                  <a:gd name="connsiteY7" fmla="*/ 1089082 h 2852448"/>
                  <a:gd name="connsiteX8" fmla="*/ 625471 w 837508"/>
                  <a:gd name="connsiteY8" fmla="*/ 2783365 h 2852448"/>
                  <a:gd name="connsiteX9" fmla="*/ 442914 w 837508"/>
                  <a:gd name="connsiteY9" fmla="*/ 2751194 h 2852448"/>
                  <a:gd name="connsiteX10" fmla="*/ 438151 w 837508"/>
                  <a:gd name="connsiteY10" fmla="*/ 1760595 h 2852448"/>
                  <a:gd name="connsiteX11" fmla="*/ 385764 w 837508"/>
                  <a:gd name="connsiteY11" fmla="*/ 1774881 h 2852448"/>
                  <a:gd name="connsiteX12" fmla="*/ 385763 w 837508"/>
                  <a:gd name="connsiteY12" fmla="*/ 2760719 h 2852448"/>
                  <a:gd name="connsiteX13" fmla="*/ 241305 w 837508"/>
                  <a:gd name="connsiteY13" fmla="*/ 2850041 h 2852448"/>
                  <a:gd name="connsiteX14" fmla="*/ 200025 w 837508"/>
                  <a:gd name="connsiteY14" fmla="*/ 2703987 h 2852448"/>
                  <a:gd name="connsiteX15" fmla="*/ 195264 w 837508"/>
                  <a:gd name="connsiteY15" fmla="*/ 1098607 h 2852448"/>
                  <a:gd name="connsiteX16" fmla="*/ 161926 w 837508"/>
                  <a:gd name="connsiteY16" fmla="*/ 1093845 h 2852448"/>
                  <a:gd name="connsiteX17" fmla="*/ 152401 w 837508"/>
                  <a:gd name="connsiteY17" fmla="*/ 1832032 h 2852448"/>
                  <a:gd name="connsiteX18" fmla="*/ 0 w 837508"/>
                  <a:gd name="connsiteY18" fmla="*/ 1822507 h 2852448"/>
                  <a:gd name="connsiteX19" fmla="*/ 4763 w 837508"/>
                  <a:gd name="connsiteY19" fmla="*/ 968437 h 2852448"/>
                  <a:gd name="connsiteX0" fmla="*/ 4763 w 837508"/>
                  <a:gd name="connsiteY0" fmla="*/ 945371 h 2829382"/>
                  <a:gd name="connsiteX1" fmla="*/ 174630 w 837508"/>
                  <a:gd name="connsiteY1" fmla="*/ 775504 h 2829382"/>
                  <a:gd name="connsiteX2" fmla="*/ 624140 w 837508"/>
                  <a:gd name="connsiteY2" fmla="*/ 775503 h 2829382"/>
                  <a:gd name="connsiteX3" fmla="*/ 626531 w 837508"/>
                  <a:gd name="connsiteY3" fmla="*/ 99120 h 2829382"/>
                  <a:gd name="connsiteX4" fmla="*/ 828675 w 837508"/>
                  <a:gd name="connsiteY4" fmla="*/ 60123 h 2829382"/>
                  <a:gd name="connsiteX5" fmla="*/ 831789 w 837508"/>
                  <a:gd name="connsiteY5" fmla="*/ 990145 h 2829382"/>
                  <a:gd name="connsiteX6" fmla="*/ 732543 w 837508"/>
                  <a:gd name="connsiteY6" fmla="*/ 1072239 h 2829382"/>
                  <a:gd name="connsiteX7" fmla="*/ 633414 w 837508"/>
                  <a:gd name="connsiteY7" fmla="*/ 1066016 h 2829382"/>
                  <a:gd name="connsiteX8" fmla="*/ 625471 w 837508"/>
                  <a:gd name="connsiteY8" fmla="*/ 2760299 h 2829382"/>
                  <a:gd name="connsiteX9" fmla="*/ 442914 w 837508"/>
                  <a:gd name="connsiteY9" fmla="*/ 2728128 h 2829382"/>
                  <a:gd name="connsiteX10" fmla="*/ 438151 w 837508"/>
                  <a:gd name="connsiteY10" fmla="*/ 1737529 h 2829382"/>
                  <a:gd name="connsiteX11" fmla="*/ 385764 w 837508"/>
                  <a:gd name="connsiteY11" fmla="*/ 1751815 h 2829382"/>
                  <a:gd name="connsiteX12" fmla="*/ 385763 w 837508"/>
                  <a:gd name="connsiteY12" fmla="*/ 2737653 h 2829382"/>
                  <a:gd name="connsiteX13" fmla="*/ 241305 w 837508"/>
                  <a:gd name="connsiteY13" fmla="*/ 2826975 h 2829382"/>
                  <a:gd name="connsiteX14" fmla="*/ 200025 w 837508"/>
                  <a:gd name="connsiteY14" fmla="*/ 2680921 h 2829382"/>
                  <a:gd name="connsiteX15" fmla="*/ 195264 w 837508"/>
                  <a:gd name="connsiteY15" fmla="*/ 1075541 h 2829382"/>
                  <a:gd name="connsiteX16" fmla="*/ 161926 w 837508"/>
                  <a:gd name="connsiteY16" fmla="*/ 1070779 h 2829382"/>
                  <a:gd name="connsiteX17" fmla="*/ 152401 w 837508"/>
                  <a:gd name="connsiteY17" fmla="*/ 1808966 h 2829382"/>
                  <a:gd name="connsiteX18" fmla="*/ 0 w 837508"/>
                  <a:gd name="connsiteY18" fmla="*/ 1799441 h 2829382"/>
                  <a:gd name="connsiteX19" fmla="*/ 4763 w 837508"/>
                  <a:gd name="connsiteY19" fmla="*/ 945371 h 2829382"/>
                  <a:gd name="connsiteX0" fmla="*/ 4763 w 834937"/>
                  <a:gd name="connsiteY0" fmla="*/ 918807 h 2802818"/>
                  <a:gd name="connsiteX1" fmla="*/ 174630 w 834937"/>
                  <a:gd name="connsiteY1" fmla="*/ 748940 h 2802818"/>
                  <a:gd name="connsiteX2" fmla="*/ 624140 w 834937"/>
                  <a:gd name="connsiteY2" fmla="*/ 748939 h 2802818"/>
                  <a:gd name="connsiteX3" fmla="*/ 626531 w 834937"/>
                  <a:gd name="connsiteY3" fmla="*/ 72556 h 2802818"/>
                  <a:gd name="connsiteX4" fmla="*/ 804751 w 834937"/>
                  <a:gd name="connsiteY4" fmla="*/ 77115 h 2802818"/>
                  <a:gd name="connsiteX5" fmla="*/ 831789 w 834937"/>
                  <a:gd name="connsiteY5" fmla="*/ 963581 h 2802818"/>
                  <a:gd name="connsiteX6" fmla="*/ 732543 w 834937"/>
                  <a:gd name="connsiteY6" fmla="*/ 1045675 h 2802818"/>
                  <a:gd name="connsiteX7" fmla="*/ 633414 w 834937"/>
                  <a:gd name="connsiteY7" fmla="*/ 1039452 h 2802818"/>
                  <a:gd name="connsiteX8" fmla="*/ 625471 w 834937"/>
                  <a:gd name="connsiteY8" fmla="*/ 2733735 h 2802818"/>
                  <a:gd name="connsiteX9" fmla="*/ 442914 w 834937"/>
                  <a:gd name="connsiteY9" fmla="*/ 2701564 h 2802818"/>
                  <a:gd name="connsiteX10" fmla="*/ 438151 w 834937"/>
                  <a:gd name="connsiteY10" fmla="*/ 1710965 h 2802818"/>
                  <a:gd name="connsiteX11" fmla="*/ 385764 w 834937"/>
                  <a:gd name="connsiteY11" fmla="*/ 1725251 h 2802818"/>
                  <a:gd name="connsiteX12" fmla="*/ 385763 w 834937"/>
                  <a:gd name="connsiteY12" fmla="*/ 2711089 h 2802818"/>
                  <a:gd name="connsiteX13" fmla="*/ 241305 w 834937"/>
                  <a:gd name="connsiteY13" fmla="*/ 2800411 h 2802818"/>
                  <a:gd name="connsiteX14" fmla="*/ 200025 w 834937"/>
                  <a:gd name="connsiteY14" fmla="*/ 2654357 h 2802818"/>
                  <a:gd name="connsiteX15" fmla="*/ 195264 w 834937"/>
                  <a:gd name="connsiteY15" fmla="*/ 1048977 h 2802818"/>
                  <a:gd name="connsiteX16" fmla="*/ 161926 w 834937"/>
                  <a:gd name="connsiteY16" fmla="*/ 1044215 h 2802818"/>
                  <a:gd name="connsiteX17" fmla="*/ 152401 w 834937"/>
                  <a:gd name="connsiteY17" fmla="*/ 1782402 h 2802818"/>
                  <a:gd name="connsiteX18" fmla="*/ 0 w 834937"/>
                  <a:gd name="connsiteY18" fmla="*/ 1772877 h 2802818"/>
                  <a:gd name="connsiteX19" fmla="*/ 4763 w 834937"/>
                  <a:gd name="connsiteY19" fmla="*/ 918807 h 2802818"/>
                  <a:gd name="connsiteX0" fmla="*/ 4763 w 813583"/>
                  <a:gd name="connsiteY0" fmla="*/ 918806 h 2802817"/>
                  <a:gd name="connsiteX1" fmla="*/ 174630 w 813583"/>
                  <a:gd name="connsiteY1" fmla="*/ 748939 h 2802817"/>
                  <a:gd name="connsiteX2" fmla="*/ 624140 w 813583"/>
                  <a:gd name="connsiteY2" fmla="*/ 748938 h 2802817"/>
                  <a:gd name="connsiteX3" fmla="*/ 626531 w 813583"/>
                  <a:gd name="connsiteY3" fmla="*/ 72555 h 2802817"/>
                  <a:gd name="connsiteX4" fmla="*/ 804751 w 813583"/>
                  <a:gd name="connsiteY4" fmla="*/ 77114 h 2802817"/>
                  <a:gd name="connsiteX5" fmla="*/ 807864 w 813583"/>
                  <a:gd name="connsiteY5" fmla="*/ 951135 h 2802817"/>
                  <a:gd name="connsiteX6" fmla="*/ 732543 w 813583"/>
                  <a:gd name="connsiteY6" fmla="*/ 1045674 h 2802817"/>
                  <a:gd name="connsiteX7" fmla="*/ 633414 w 813583"/>
                  <a:gd name="connsiteY7" fmla="*/ 1039451 h 2802817"/>
                  <a:gd name="connsiteX8" fmla="*/ 625471 w 813583"/>
                  <a:gd name="connsiteY8" fmla="*/ 2733734 h 2802817"/>
                  <a:gd name="connsiteX9" fmla="*/ 442914 w 813583"/>
                  <a:gd name="connsiteY9" fmla="*/ 2701563 h 2802817"/>
                  <a:gd name="connsiteX10" fmla="*/ 438151 w 813583"/>
                  <a:gd name="connsiteY10" fmla="*/ 1710964 h 2802817"/>
                  <a:gd name="connsiteX11" fmla="*/ 385764 w 813583"/>
                  <a:gd name="connsiteY11" fmla="*/ 1725250 h 2802817"/>
                  <a:gd name="connsiteX12" fmla="*/ 385763 w 813583"/>
                  <a:gd name="connsiteY12" fmla="*/ 2711088 h 2802817"/>
                  <a:gd name="connsiteX13" fmla="*/ 241305 w 813583"/>
                  <a:gd name="connsiteY13" fmla="*/ 2800410 h 2802817"/>
                  <a:gd name="connsiteX14" fmla="*/ 200025 w 813583"/>
                  <a:gd name="connsiteY14" fmla="*/ 2654356 h 2802817"/>
                  <a:gd name="connsiteX15" fmla="*/ 195264 w 813583"/>
                  <a:gd name="connsiteY15" fmla="*/ 1048976 h 2802817"/>
                  <a:gd name="connsiteX16" fmla="*/ 161926 w 813583"/>
                  <a:gd name="connsiteY16" fmla="*/ 1044214 h 2802817"/>
                  <a:gd name="connsiteX17" fmla="*/ 152401 w 813583"/>
                  <a:gd name="connsiteY17" fmla="*/ 1782401 h 2802817"/>
                  <a:gd name="connsiteX18" fmla="*/ 0 w 813583"/>
                  <a:gd name="connsiteY18" fmla="*/ 1772876 h 2802817"/>
                  <a:gd name="connsiteX19" fmla="*/ 4763 w 813583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32543 w 808588"/>
                  <a:gd name="connsiteY6" fmla="*/ 1045674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44505 w 808588"/>
                  <a:gd name="connsiteY6" fmla="*/ 1033229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50487 w 808588"/>
                  <a:gd name="connsiteY6" fmla="*/ 1039452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50487 w 808588"/>
                  <a:gd name="connsiteY6" fmla="*/ 1039452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56467 w 808588"/>
                  <a:gd name="connsiteY6" fmla="*/ 1039452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56467 w 808588"/>
                  <a:gd name="connsiteY6" fmla="*/ 1039452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56467 w 808588"/>
                  <a:gd name="connsiteY6" fmla="*/ 1039452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56467 w 808588"/>
                  <a:gd name="connsiteY6" fmla="*/ 1039452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56467 w 808588"/>
                  <a:gd name="connsiteY6" fmla="*/ 1039452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62449 w 808588"/>
                  <a:gd name="connsiteY6" fmla="*/ 1033230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62449 w 808588"/>
                  <a:gd name="connsiteY6" fmla="*/ 1033230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62449 w 808588"/>
                  <a:gd name="connsiteY6" fmla="*/ 1033230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44505 w 808588"/>
                  <a:gd name="connsiteY6" fmla="*/ 1033230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44505 w 808588"/>
                  <a:gd name="connsiteY6" fmla="*/ 1033230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38523 w 808588"/>
                  <a:gd name="connsiteY6" fmla="*/ 1033230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38523 w 808588"/>
                  <a:gd name="connsiteY6" fmla="*/ 1033230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38523 w 808588"/>
                  <a:gd name="connsiteY6" fmla="*/ 1033230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8"/>
                  <a:gd name="connsiteY0" fmla="*/ 918806 h 2802817"/>
                  <a:gd name="connsiteX1" fmla="*/ 174630 w 808588"/>
                  <a:gd name="connsiteY1" fmla="*/ 748939 h 2802817"/>
                  <a:gd name="connsiteX2" fmla="*/ 624140 w 808588"/>
                  <a:gd name="connsiteY2" fmla="*/ 748938 h 2802817"/>
                  <a:gd name="connsiteX3" fmla="*/ 626531 w 808588"/>
                  <a:gd name="connsiteY3" fmla="*/ 72555 h 2802817"/>
                  <a:gd name="connsiteX4" fmla="*/ 804751 w 808588"/>
                  <a:gd name="connsiteY4" fmla="*/ 77114 h 2802817"/>
                  <a:gd name="connsiteX5" fmla="*/ 807864 w 808588"/>
                  <a:gd name="connsiteY5" fmla="*/ 951135 h 2802817"/>
                  <a:gd name="connsiteX6" fmla="*/ 708618 w 808588"/>
                  <a:gd name="connsiteY6" fmla="*/ 1039453 h 2802817"/>
                  <a:gd name="connsiteX7" fmla="*/ 633414 w 808588"/>
                  <a:gd name="connsiteY7" fmla="*/ 1039451 h 2802817"/>
                  <a:gd name="connsiteX8" fmla="*/ 625471 w 808588"/>
                  <a:gd name="connsiteY8" fmla="*/ 2733734 h 2802817"/>
                  <a:gd name="connsiteX9" fmla="*/ 442914 w 808588"/>
                  <a:gd name="connsiteY9" fmla="*/ 2701563 h 2802817"/>
                  <a:gd name="connsiteX10" fmla="*/ 438151 w 808588"/>
                  <a:gd name="connsiteY10" fmla="*/ 1710964 h 2802817"/>
                  <a:gd name="connsiteX11" fmla="*/ 385764 w 808588"/>
                  <a:gd name="connsiteY11" fmla="*/ 1725250 h 2802817"/>
                  <a:gd name="connsiteX12" fmla="*/ 385763 w 808588"/>
                  <a:gd name="connsiteY12" fmla="*/ 2711088 h 2802817"/>
                  <a:gd name="connsiteX13" fmla="*/ 241305 w 808588"/>
                  <a:gd name="connsiteY13" fmla="*/ 2800410 h 2802817"/>
                  <a:gd name="connsiteX14" fmla="*/ 200025 w 808588"/>
                  <a:gd name="connsiteY14" fmla="*/ 2654356 h 2802817"/>
                  <a:gd name="connsiteX15" fmla="*/ 195264 w 808588"/>
                  <a:gd name="connsiteY15" fmla="*/ 1048976 h 2802817"/>
                  <a:gd name="connsiteX16" fmla="*/ 161926 w 808588"/>
                  <a:gd name="connsiteY16" fmla="*/ 1044214 h 2802817"/>
                  <a:gd name="connsiteX17" fmla="*/ 152401 w 808588"/>
                  <a:gd name="connsiteY17" fmla="*/ 1782401 h 2802817"/>
                  <a:gd name="connsiteX18" fmla="*/ 0 w 808588"/>
                  <a:gd name="connsiteY18" fmla="*/ 1772876 h 2802817"/>
                  <a:gd name="connsiteX19" fmla="*/ 4763 w 808588"/>
                  <a:gd name="connsiteY19" fmla="*/ 918806 h 2802817"/>
                  <a:gd name="connsiteX0" fmla="*/ 4763 w 808589"/>
                  <a:gd name="connsiteY0" fmla="*/ 918806 h 2802817"/>
                  <a:gd name="connsiteX1" fmla="*/ 174630 w 808589"/>
                  <a:gd name="connsiteY1" fmla="*/ 748939 h 2802817"/>
                  <a:gd name="connsiteX2" fmla="*/ 624140 w 808589"/>
                  <a:gd name="connsiteY2" fmla="*/ 748938 h 2802817"/>
                  <a:gd name="connsiteX3" fmla="*/ 626531 w 808589"/>
                  <a:gd name="connsiteY3" fmla="*/ 72555 h 2802817"/>
                  <a:gd name="connsiteX4" fmla="*/ 804751 w 808589"/>
                  <a:gd name="connsiteY4" fmla="*/ 77114 h 2802817"/>
                  <a:gd name="connsiteX5" fmla="*/ 807865 w 808589"/>
                  <a:gd name="connsiteY5" fmla="*/ 907578 h 2802817"/>
                  <a:gd name="connsiteX6" fmla="*/ 708618 w 808589"/>
                  <a:gd name="connsiteY6" fmla="*/ 1039453 h 2802817"/>
                  <a:gd name="connsiteX7" fmla="*/ 633414 w 808589"/>
                  <a:gd name="connsiteY7" fmla="*/ 1039451 h 2802817"/>
                  <a:gd name="connsiteX8" fmla="*/ 625471 w 808589"/>
                  <a:gd name="connsiteY8" fmla="*/ 2733734 h 2802817"/>
                  <a:gd name="connsiteX9" fmla="*/ 442914 w 808589"/>
                  <a:gd name="connsiteY9" fmla="*/ 2701563 h 2802817"/>
                  <a:gd name="connsiteX10" fmla="*/ 438151 w 808589"/>
                  <a:gd name="connsiteY10" fmla="*/ 1710964 h 2802817"/>
                  <a:gd name="connsiteX11" fmla="*/ 385764 w 808589"/>
                  <a:gd name="connsiteY11" fmla="*/ 1725250 h 2802817"/>
                  <a:gd name="connsiteX12" fmla="*/ 385763 w 808589"/>
                  <a:gd name="connsiteY12" fmla="*/ 2711088 h 2802817"/>
                  <a:gd name="connsiteX13" fmla="*/ 241305 w 808589"/>
                  <a:gd name="connsiteY13" fmla="*/ 2800410 h 2802817"/>
                  <a:gd name="connsiteX14" fmla="*/ 200025 w 808589"/>
                  <a:gd name="connsiteY14" fmla="*/ 2654356 h 2802817"/>
                  <a:gd name="connsiteX15" fmla="*/ 195264 w 808589"/>
                  <a:gd name="connsiteY15" fmla="*/ 1048976 h 2802817"/>
                  <a:gd name="connsiteX16" fmla="*/ 161926 w 808589"/>
                  <a:gd name="connsiteY16" fmla="*/ 1044214 h 2802817"/>
                  <a:gd name="connsiteX17" fmla="*/ 152401 w 808589"/>
                  <a:gd name="connsiteY17" fmla="*/ 1782401 h 2802817"/>
                  <a:gd name="connsiteX18" fmla="*/ 0 w 808589"/>
                  <a:gd name="connsiteY18" fmla="*/ 1772876 h 2802817"/>
                  <a:gd name="connsiteX19" fmla="*/ 4763 w 808589"/>
                  <a:gd name="connsiteY19" fmla="*/ 918806 h 2802817"/>
                  <a:gd name="connsiteX0" fmla="*/ 4763 w 808589"/>
                  <a:gd name="connsiteY0" fmla="*/ 918806 h 2802817"/>
                  <a:gd name="connsiteX1" fmla="*/ 174630 w 808589"/>
                  <a:gd name="connsiteY1" fmla="*/ 748939 h 2802817"/>
                  <a:gd name="connsiteX2" fmla="*/ 624140 w 808589"/>
                  <a:gd name="connsiteY2" fmla="*/ 748938 h 2802817"/>
                  <a:gd name="connsiteX3" fmla="*/ 626531 w 808589"/>
                  <a:gd name="connsiteY3" fmla="*/ 72555 h 2802817"/>
                  <a:gd name="connsiteX4" fmla="*/ 804751 w 808589"/>
                  <a:gd name="connsiteY4" fmla="*/ 77114 h 2802817"/>
                  <a:gd name="connsiteX5" fmla="*/ 807865 w 808589"/>
                  <a:gd name="connsiteY5" fmla="*/ 907578 h 2802817"/>
                  <a:gd name="connsiteX6" fmla="*/ 708618 w 808589"/>
                  <a:gd name="connsiteY6" fmla="*/ 1039453 h 2802817"/>
                  <a:gd name="connsiteX7" fmla="*/ 633414 w 808589"/>
                  <a:gd name="connsiteY7" fmla="*/ 1039451 h 2802817"/>
                  <a:gd name="connsiteX8" fmla="*/ 625471 w 808589"/>
                  <a:gd name="connsiteY8" fmla="*/ 2733734 h 2802817"/>
                  <a:gd name="connsiteX9" fmla="*/ 442914 w 808589"/>
                  <a:gd name="connsiteY9" fmla="*/ 2701563 h 2802817"/>
                  <a:gd name="connsiteX10" fmla="*/ 438151 w 808589"/>
                  <a:gd name="connsiteY10" fmla="*/ 1710964 h 2802817"/>
                  <a:gd name="connsiteX11" fmla="*/ 385764 w 808589"/>
                  <a:gd name="connsiteY11" fmla="*/ 1725250 h 2802817"/>
                  <a:gd name="connsiteX12" fmla="*/ 385763 w 808589"/>
                  <a:gd name="connsiteY12" fmla="*/ 2711088 h 2802817"/>
                  <a:gd name="connsiteX13" fmla="*/ 241305 w 808589"/>
                  <a:gd name="connsiteY13" fmla="*/ 2800410 h 2802817"/>
                  <a:gd name="connsiteX14" fmla="*/ 200025 w 808589"/>
                  <a:gd name="connsiteY14" fmla="*/ 2654356 h 2802817"/>
                  <a:gd name="connsiteX15" fmla="*/ 195264 w 808589"/>
                  <a:gd name="connsiteY15" fmla="*/ 1048976 h 2802817"/>
                  <a:gd name="connsiteX16" fmla="*/ 161926 w 808589"/>
                  <a:gd name="connsiteY16" fmla="*/ 1044214 h 2802817"/>
                  <a:gd name="connsiteX17" fmla="*/ 152401 w 808589"/>
                  <a:gd name="connsiteY17" fmla="*/ 1782401 h 2802817"/>
                  <a:gd name="connsiteX18" fmla="*/ 0 w 808589"/>
                  <a:gd name="connsiteY18" fmla="*/ 1772876 h 2802817"/>
                  <a:gd name="connsiteX19" fmla="*/ 4763 w 808589"/>
                  <a:gd name="connsiteY19" fmla="*/ 918806 h 2802817"/>
                  <a:gd name="connsiteX0" fmla="*/ 4763 w 808589"/>
                  <a:gd name="connsiteY0" fmla="*/ 918806 h 2802817"/>
                  <a:gd name="connsiteX1" fmla="*/ 174630 w 808589"/>
                  <a:gd name="connsiteY1" fmla="*/ 748939 h 2802817"/>
                  <a:gd name="connsiteX2" fmla="*/ 624140 w 808589"/>
                  <a:gd name="connsiteY2" fmla="*/ 748938 h 2802817"/>
                  <a:gd name="connsiteX3" fmla="*/ 626531 w 808589"/>
                  <a:gd name="connsiteY3" fmla="*/ 72555 h 2802817"/>
                  <a:gd name="connsiteX4" fmla="*/ 804751 w 808589"/>
                  <a:gd name="connsiteY4" fmla="*/ 77114 h 2802817"/>
                  <a:gd name="connsiteX5" fmla="*/ 807865 w 808589"/>
                  <a:gd name="connsiteY5" fmla="*/ 907578 h 2802817"/>
                  <a:gd name="connsiteX6" fmla="*/ 708618 w 808589"/>
                  <a:gd name="connsiteY6" fmla="*/ 1039453 h 2802817"/>
                  <a:gd name="connsiteX7" fmla="*/ 633414 w 808589"/>
                  <a:gd name="connsiteY7" fmla="*/ 1039451 h 2802817"/>
                  <a:gd name="connsiteX8" fmla="*/ 625471 w 808589"/>
                  <a:gd name="connsiteY8" fmla="*/ 2733734 h 2802817"/>
                  <a:gd name="connsiteX9" fmla="*/ 442914 w 808589"/>
                  <a:gd name="connsiteY9" fmla="*/ 2701563 h 2802817"/>
                  <a:gd name="connsiteX10" fmla="*/ 438151 w 808589"/>
                  <a:gd name="connsiteY10" fmla="*/ 1710964 h 2802817"/>
                  <a:gd name="connsiteX11" fmla="*/ 385764 w 808589"/>
                  <a:gd name="connsiteY11" fmla="*/ 1725250 h 2802817"/>
                  <a:gd name="connsiteX12" fmla="*/ 385763 w 808589"/>
                  <a:gd name="connsiteY12" fmla="*/ 2711088 h 2802817"/>
                  <a:gd name="connsiteX13" fmla="*/ 241305 w 808589"/>
                  <a:gd name="connsiteY13" fmla="*/ 2800410 h 2802817"/>
                  <a:gd name="connsiteX14" fmla="*/ 200025 w 808589"/>
                  <a:gd name="connsiteY14" fmla="*/ 2654356 h 2802817"/>
                  <a:gd name="connsiteX15" fmla="*/ 195264 w 808589"/>
                  <a:gd name="connsiteY15" fmla="*/ 1048976 h 2802817"/>
                  <a:gd name="connsiteX16" fmla="*/ 161926 w 808589"/>
                  <a:gd name="connsiteY16" fmla="*/ 1044214 h 2802817"/>
                  <a:gd name="connsiteX17" fmla="*/ 152401 w 808589"/>
                  <a:gd name="connsiteY17" fmla="*/ 1782401 h 2802817"/>
                  <a:gd name="connsiteX18" fmla="*/ 0 w 808589"/>
                  <a:gd name="connsiteY18" fmla="*/ 1772876 h 2802817"/>
                  <a:gd name="connsiteX19" fmla="*/ 4763 w 808589"/>
                  <a:gd name="connsiteY19" fmla="*/ 918806 h 2802817"/>
                  <a:gd name="connsiteX0" fmla="*/ 4763 w 808589"/>
                  <a:gd name="connsiteY0" fmla="*/ 918806 h 2802817"/>
                  <a:gd name="connsiteX1" fmla="*/ 174630 w 808589"/>
                  <a:gd name="connsiteY1" fmla="*/ 748939 h 2802817"/>
                  <a:gd name="connsiteX2" fmla="*/ 624140 w 808589"/>
                  <a:gd name="connsiteY2" fmla="*/ 748938 h 2802817"/>
                  <a:gd name="connsiteX3" fmla="*/ 626531 w 808589"/>
                  <a:gd name="connsiteY3" fmla="*/ 72555 h 2802817"/>
                  <a:gd name="connsiteX4" fmla="*/ 804751 w 808589"/>
                  <a:gd name="connsiteY4" fmla="*/ 77114 h 2802817"/>
                  <a:gd name="connsiteX5" fmla="*/ 807865 w 808589"/>
                  <a:gd name="connsiteY5" fmla="*/ 907578 h 2802817"/>
                  <a:gd name="connsiteX6" fmla="*/ 708618 w 808589"/>
                  <a:gd name="connsiteY6" fmla="*/ 1039453 h 2802817"/>
                  <a:gd name="connsiteX7" fmla="*/ 633414 w 808589"/>
                  <a:gd name="connsiteY7" fmla="*/ 1039451 h 2802817"/>
                  <a:gd name="connsiteX8" fmla="*/ 625471 w 808589"/>
                  <a:gd name="connsiteY8" fmla="*/ 2733734 h 2802817"/>
                  <a:gd name="connsiteX9" fmla="*/ 442914 w 808589"/>
                  <a:gd name="connsiteY9" fmla="*/ 2701563 h 2802817"/>
                  <a:gd name="connsiteX10" fmla="*/ 438151 w 808589"/>
                  <a:gd name="connsiteY10" fmla="*/ 1710964 h 2802817"/>
                  <a:gd name="connsiteX11" fmla="*/ 385764 w 808589"/>
                  <a:gd name="connsiteY11" fmla="*/ 1725250 h 2802817"/>
                  <a:gd name="connsiteX12" fmla="*/ 385763 w 808589"/>
                  <a:gd name="connsiteY12" fmla="*/ 2711088 h 2802817"/>
                  <a:gd name="connsiteX13" fmla="*/ 241305 w 808589"/>
                  <a:gd name="connsiteY13" fmla="*/ 2800410 h 2802817"/>
                  <a:gd name="connsiteX14" fmla="*/ 200025 w 808589"/>
                  <a:gd name="connsiteY14" fmla="*/ 2654356 h 2802817"/>
                  <a:gd name="connsiteX15" fmla="*/ 195264 w 808589"/>
                  <a:gd name="connsiteY15" fmla="*/ 1048976 h 2802817"/>
                  <a:gd name="connsiteX16" fmla="*/ 161926 w 808589"/>
                  <a:gd name="connsiteY16" fmla="*/ 1044214 h 2802817"/>
                  <a:gd name="connsiteX17" fmla="*/ 152401 w 808589"/>
                  <a:gd name="connsiteY17" fmla="*/ 1782401 h 2802817"/>
                  <a:gd name="connsiteX18" fmla="*/ 0 w 808589"/>
                  <a:gd name="connsiteY18" fmla="*/ 1772876 h 2802817"/>
                  <a:gd name="connsiteX19" fmla="*/ 4763 w 808589"/>
                  <a:gd name="connsiteY19" fmla="*/ 918806 h 2802817"/>
                  <a:gd name="connsiteX0" fmla="*/ 4763 w 808589"/>
                  <a:gd name="connsiteY0" fmla="*/ 918806 h 2802817"/>
                  <a:gd name="connsiteX1" fmla="*/ 174630 w 808589"/>
                  <a:gd name="connsiteY1" fmla="*/ 748939 h 2802817"/>
                  <a:gd name="connsiteX2" fmla="*/ 624140 w 808589"/>
                  <a:gd name="connsiteY2" fmla="*/ 748938 h 2802817"/>
                  <a:gd name="connsiteX3" fmla="*/ 626531 w 808589"/>
                  <a:gd name="connsiteY3" fmla="*/ 72555 h 2802817"/>
                  <a:gd name="connsiteX4" fmla="*/ 804751 w 808589"/>
                  <a:gd name="connsiteY4" fmla="*/ 77114 h 2802817"/>
                  <a:gd name="connsiteX5" fmla="*/ 807865 w 808589"/>
                  <a:gd name="connsiteY5" fmla="*/ 907578 h 2802817"/>
                  <a:gd name="connsiteX6" fmla="*/ 720580 w 808589"/>
                  <a:gd name="connsiteY6" fmla="*/ 1033230 h 2802817"/>
                  <a:gd name="connsiteX7" fmla="*/ 633414 w 808589"/>
                  <a:gd name="connsiteY7" fmla="*/ 1039451 h 2802817"/>
                  <a:gd name="connsiteX8" fmla="*/ 625471 w 808589"/>
                  <a:gd name="connsiteY8" fmla="*/ 2733734 h 2802817"/>
                  <a:gd name="connsiteX9" fmla="*/ 442914 w 808589"/>
                  <a:gd name="connsiteY9" fmla="*/ 2701563 h 2802817"/>
                  <a:gd name="connsiteX10" fmla="*/ 438151 w 808589"/>
                  <a:gd name="connsiteY10" fmla="*/ 1710964 h 2802817"/>
                  <a:gd name="connsiteX11" fmla="*/ 385764 w 808589"/>
                  <a:gd name="connsiteY11" fmla="*/ 1725250 h 2802817"/>
                  <a:gd name="connsiteX12" fmla="*/ 385763 w 808589"/>
                  <a:gd name="connsiteY12" fmla="*/ 2711088 h 2802817"/>
                  <a:gd name="connsiteX13" fmla="*/ 241305 w 808589"/>
                  <a:gd name="connsiteY13" fmla="*/ 2800410 h 2802817"/>
                  <a:gd name="connsiteX14" fmla="*/ 200025 w 808589"/>
                  <a:gd name="connsiteY14" fmla="*/ 2654356 h 2802817"/>
                  <a:gd name="connsiteX15" fmla="*/ 195264 w 808589"/>
                  <a:gd name="connsiteY15" fmla="*/ 1048976 h 2802817"/>
                  <a:gd name="connsiteX16" fmla="*/ 161926 w 808589"/>
                  <a:gd name="connsiteY16" fmla="*/ 1044214 h 2802817"/>
                  <a:gd name="connsiteX17" fmla="*/ 152401 w 808589"/>
                  <a:gd name="connsiteY17" fmla="*/ 1782401 h 2802817"/>
                  <a:gd name="connsiteX18" fmla="*/ 0 w 808589"/>
                  <a:gd name="connsiteY18" fmla="*/ 1772876 h 2802817"/>
                  <a:gd name="connsiteX19" fmla="*/ 4763 w 808589"/>
                  <a:gd name="connsiteY19" fmla="*/ 918806 h 2802817"/>
                  <a:gd name="connsiteX0" fmla="*/ 4763 w 808589"/>
                  <a:gd name="connsiteY0" fmla="*/ 918806 h 2802817"/>
                  <a:gd name="connsiteX1" fmla="*/ 174630 w 808589"/>
                  <a:gd name="connsiteY1" fmla="*/ 748939 h 2802817"/>
                  <a:gd name="connsiteX2" fmla="*/ 624140 w 808589"/>
                  <a:gd name="connsiteY2" fmla="*/ 748938 h 2802817"/>
                  <a:gd name="connsiteX3" fmla="*/ 626531 w 808589"/>
                  <a:gd name="connsiteY3" fmla="*/ 72555 h 2802817"/>
                  <a:gd name="connsiteX4" fmla="*/ 804751 w 808589"/>
                  <a:gd name="connsiteY4" fmla="*/ 77114 h 2802817"/>
                  <a:gd name="connsiteX5" fmla="*/ 807865 w 808589"/>
                  <a:gd name="connsiteY5" fmla="*/ 907578 h 2802817"/>
                  <a:gd name="connsiteX6" fmla="*/ 720580 w 808589"/>
                  <a:gd name="connsiteY6" fmla="*/ 1033230 h 2802817"/>
                  <a:gd name="connsiteX7" fmla="*/ 633414 w 808589"/>
                  <a:gd name="connsiteY7" fmla="*/ 1039451 h 2802817"/>
                  <a:gd name="connsiteX8" fmla="*/ 625471 w 808589"/>
                  <a:gd name="connsiteY8" fmla="*/ 2733734 h 2802817"/>
                  <a:gd name="connsiteX9" fmla="*/ 442914 w 808589"/>
                  <a:gd name="connsiteY9" fmla="*/ 2701563 h 2802817"/>
                  <a:gd name="connsiteX10" fmla="*/ 438151 w 808589"/>
                  <a:gd name="connsiteY10" fmla="*/ 1710964 h 2802817"/>
                  <a:gd name="connsiteX11" fmla="*/ 385764 w 808589"/>
                  <a:gd name="connsiteY11" fmla="*/ 1725250 h 2802817"/>
                  <a:gd name="connsiteX12" fmla="*/ 385763 w 808589"/>
                  <a:gd name="connsiteY12" fmla="*/ 2711088 h 2802817"/>
                  <a:gd name="connsiteX13" fmla="*/ 241305 w 808589"/>
                  <a:gd name="connsiteY13" fmla="*/ 2800410 h 2802817"/>
                  <a:gd name="connsiteX14" fmla="*/ 200025 w 808589"/>
                  <a:gd name="connsiteY14" fmla="*/ 2654356 h 2802817"/>
                  <a:gd name="connsiteX15" fmla="*/ 195264 w 808589"/>
                  <a:gd name="connsiteY15" fmla="*/ 1048976 h 2802817"/>
                  <a:gd name="connsiteX16" fmla="*/ 161926 w 808589"/>
                  <a:gd name="connsiteY16" fmla="*/ 1044214 h 2802817"/>
                  <a:gd name="connsiteX17" fmla="*/ 152401 w 808589"/>
                  <a:gd name="connsiteY17" fmla="*/ 1782401 h 2802817"/>
                  <a:gd name="connsiteX18" fmla="*/ 0 w 808589"/>
                  <a:gd name="connsiteY18" fmla="*/ 1772876 h 2802817"/>
                  <a:gd name="connsiteX19" fmla="*/ 4763 w 808589"/>
                  <a:gd name="connsiteY19" fmla="*/ 918806 h 2802817"/>
                  <a:gd name="connsiteX0" fmla="*/ 4763 w 808589"/>
                  <a:gd name="connsiteY0" fmla="*/ 918806 h 2802817"/>
                  <a:gd name="connsiteX1" fmla="*/ 174630 w 808589"/>
                  <a:gd name="connsiteY1" fmla="*/ 748939 h 2802817"/>
                  <a:gd name="connsiteX2" fmla="*/ 624140 w 808589"/>
                  <a:gd name="connsiteY2" fmla="*/ 748938 h 2802817"/>
                  <a:gd name="connsiteX3" fmla="*/ 626531 w 808589"/>
                  <a:gd name="connsiteY3" fmla="*/ 72555 h 2802817"/>
                  <a:gd name="connsiteX4" fmla="*/ 804751 w 808589"/>
                  <a:gd name="connsiteY4" fmla="*/ 77114 h 2802817"/>
                  <a:gd name="connsiteX5" fmla="*/ 807865 w 808589"/>
                  <a:gd name="connsiteY5" fmla="*/ 907578 h 2802817"/>
                  <a:gd name="connsiteX6" fmla="*/ 720580 w 808589"/>
                  <a:gd name="connsiteY6" fmla="*/ 1033230 h 2802817"/>
                  <a:gd name="connsiteX7" fmla="*/ 633414 w 808589"/>
                  <a:gd name="connsiteY7" fmla="*/ 1039451 h 2802817"/>
                  <a:gd name="connsiteX8" fmla="*/ 625471 w 808589"/>
                  <a:gd name="connsiteY8" fmla="*/ 2733734 h 2802817"/>
                  <a:gd name="connsiteX9" fmla="*/ 442914 w 808589"/>
                  <a:gd name="connsiteY9" fmla="*/ 2701563 h 2802817"/>
                  <a:gd name="connsiteX10" fmla="*/ 438151 w 808589"/>
                  <a:gd name="connsiteY10" fmla="*/ 1710964 h 2802817"/>
                  <a:gd name="connsiteX11" fmla="*/ 385764 w 808589"/>
                  <a:gd name="connsiteY11" fmla="*/ 1725250 h 2802817"/>
                  <a:gd name="connsiteX12" fmla="*/ 385763 w 808589"/>
                  <a:gd name="connsiteY12" fmla="*/ 2711088 h 2802817"/>
                  <a:gd name="connsiteX13" fmla="*/ 241305 w 808589"/>
                  <a:gd name="connsiteY13" fmla="*/ 2800410 h 2802817"/>
                  <a:gd name="connsiteX14" fmla="*/ 200025 w 808589"/>
                  <a:gd name="connsiteY14" fmla="*/ 2654356 h 2802817"/>
                  <a:gd name="connsiteX15" fmla="*/ 195264 w 808589"/>
                  <a:gd name="connsiteY15" fmla="*/ 1048976 h 2802817"/>
                  <a:gd name="connsiteX16" fmla="*/ 161926 w 808589"/>
                  <a:gd name="connsiteY16" fmla="*/ 1044214 h 2802817"/>
                  <a:gd name="connsiteX17" fmla="*/ 152401 w 808589"/>
                  <a:gd name="connsiteY17" fmla="*/ 1782401 h 2802817"/>
                  <a:gd name="connsiteX18" fmla="*/ 0 w 808589"/>
                  <a:gd name="connsiteY18" fmla="*/ 1772876 h 2802817"/>
                  <a:gd name="connsiteX19" fmla="*/ 4763 w 808589"/>
                  <a:gd name="connsiteY19" fmla="*/ 918806 h 280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08589" h="2802817">
                    <a:moveTo>
                      <a:pt x="4763" y="918806"/>
                    </a:moveTo>
                    <a:cubicBezTo>
                      <a:pt x="4763" y="824991"/>
                      <a:pt x="80815" y="748939"/>
                      <a:pt x="174630" y="748939"/>
                    </a:cubicBezTo>
                    <a:lnTo>
                      <a:pt x="624140" y="748938"/>
                    </a:lnTo>
                    <a:cubicBezTo>
                      <a:pt x="628236" y="468929"/>
                      <a:pt x="626531" y="-21260"/>
                      <a:pt x="626531" y="72555"/>
                    </a:cubicBezTo>
                    <a:cubicBezTo>
                      <a:pt x="634099" y="-13040"/>
                      <a:pt x="773259" y="-36407"/>
                      <a:pt x="804751" y="77114"/>
                    </a:cubicBezTo>
                    <a:cubicBezTo>
                      <a:pt x="803646" y="346033"/>
                      <a:pt x="810834" y="690922"/>
                      <a:pt x="807865" y="907578"/>
                    </a:cubicBezTo>
                    <a:cubicBezTo>
                      <a:pt x="780027" y="1001211"/>
                      <a:pt x="789548" y="976009"/>
                      <a:pt x="720580" y="1033230"/>
                    </a:cubicBezTo>
                    <a:cubicBezTo>
                      <a:pt x="682738" y="1035358"/>
                      <a:pt x="656169" y="1032501"/>
                      <a:pt x="633414" y="1039451"/>
                    </a:cubicBezTo>
                    <a:cubicBezTo>
                      <a:pt x="629709" y="1308338"/>
                      <a:pt x="634203" y="2559903"/>
                      <a:pt x="625471" y="2733734"/>
                    </a:cubicBezTo>
                    <a:cubicBezTo>
                      <a:pt x="633410" y="2801133"/>
                      <a:pt x="443972" y="2849799"/>
                      <a:pt x="442914" y="2701563"/>
                    </a:cubicBezTo>
                    <a:cubicBezTo>
                      <a:pt x="437093" y="2472364"/>
                      <a:pt x="442913" y="1902257"/>
                      <a:pt x="438151" y="1710964"/>
                    </a:cubicBezTo>
                    <a:cubicBezTo>
                      <a:pt x="383119" y="1712746"/>
                      <a:pt x="415397" y="1722269"/>
                      <a:pt x="385764" y="1725250"/>
                    </a:cubicBezTo>
                    <a:cubicBezTo>
                      <a:pt x="387351" y="2030050"/>
                      <a:pt x="388938" y="2544399"/>
                      <a:pt x="385763" y="2711088"/>
                    </a:cubicBezTo>
                    <a:cubicBezTo>
                      <a:pt x="382061" y="2825000"/>
                      <a:pt x="278344" y="2800798"/>
                      <a:pt x="241305" y="2800410"/>
                    </a:cubicBezTo>
                    <a:cubicBezTo>
                      <a:pt x="204640" y="2743260"/>
                      <a:pt x="204787" y="2781508"/>
                      <a:pt x="200025" y="2654356"/>
                    </a:cubicBezTo>
                    <a:cubicBezTo>
                      <a:pt x="192350" y="2499769"/>
                      <a:pt x="203995" y="1195889"/>
                      <a:pt x="195264" y="1048976"/>
                    </a:cubicBezTo>
                    <a:cubicBezTo>
                      <a:pt x="191295" y="1045732"/>
                      <a:pt x="159545" y="1050564"/>
                      <a:pt x="161926" y="1044214"/>
                    </a:cubicBezTo>
                    <a:cubicBezTo>
                      <a:pt x="154782" y="1166452"/>
                      <a:pt x="163514" y="1660957"/>
                      <a:pt x="152401" y="1782401"/>
                    </a:cubicBezTo>
                    <a:cubicBezTo>
                      <a:pt x="156369" y="1809320"/>
                      <a:pt x="50800" y="1885058"/>
                      <a:pt x="0" y="1772876"/>
                    </a:cubicBezTo>
                    <a:cubicBezTo>
                      <a:pt x="0" y="1486598"/>
                      <a:pt x="4763" y="1205084"/>
                      <a:pt x="4763" y="918806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728999" y="4319246"/>
              <a:ext cx="905066" cy="885563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sz="3675" b="1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92650" y="5356226"/>
            <a:ext cx="1481138" cy="8985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1369"/>
              </a:lnSpc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Задаем любые вопросы – «Самый плохой вопрос  - не заданный»</a:t>
            </a:r>
          </a:p>
        </p:txBody>
      </p:sp>
      <p:grpSp>
        <p:nvGrpSpPr>
          <p:cNvPr id="15" name="Группа 49"/>
          <p:cNvGrpSpPr>
            <a:grpSpLocks noChangeAspect="1"/>
          </p:cNvGrpSpPr>
          <p:nvPr/>
        </p:nvGrpSpPr>
        <p:grpSpPr>
          <a:xfrm>
            <a:off x="5534178" y="1524937"/>
            <a:ext cx="889100" cy="876290"/>
            <a:chOff x="4277616" y="1913975"/>
            <a:chExt cx="1188000" cy="1107206"/>
          </a:xfrm>
          <a:solidFill>
            <a:schemeClr val="accent1">
              <a:lumMod val="50000"/>
            </a:schemeClr>
          </a:solidFill>
        </p:grpSpPr>
        <p:grpSp>
          <p:nvGrpSpPr>
            <p:cNvPr id="87" name="Группа 213"/>
            <p:cNvGrpSpPr/>
            <p:nvPr/>
          </p:nvGrpSpPr>
          <p:grpSpPr>
            <a:xfrm>
              <a:off x="4277616" y="1913975"/>
              <a:ext cx="1188000" cy="1107206"/>
              <a:chOff x="4414570" y="1735242"/>
              <a:chExt cx="1442339" cy="1344248"/>
            </a:xfrm>
            <a:grpFill/>
          </p:grpSpPr>
          <p:sp>
            <p:nvSpPr>
              <p:cNvPr id="90" name="Кольцо 89"/>
              <p:cNvSpPr/>
              <p:nvPr/>
            </p:nvSpPr>
            <p:spPr>
              <a:xfrm>
                <a:off x="4414570" y="1735242"/>
                <a:ext cx="1442339" cy="1344248"/>
              </a:xfrm>
              <a:prstGeom prst="donut">
                <a:avLst>
                  <a:gd name="adj" fmla="val 1449"/>
                </a:avLst>
              </a:prstGeom>
              <a:grp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4802248" y="1869910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5091754" y="1791480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5378339" y="1870044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5592945" y="2080166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5670305" y="2370493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5591286" y="2660819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5379979" y="2872126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5091754" y="2949486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4803068" y="2870467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4590120" y="2660377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4512741" y="2369654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4588019" y="2081806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</p:grpSp>
        <p:sp>
          <p:nvSpPr>
            <p:cNvPr id="88" name="Стрелка вправо 87"/>
            <p:cNvSpPr/>
            <p:nvPr/>
          </p:nvSpPr>
          <p:spPr>
            <a:xfrm rot="813662" flipH="1">
              <a:off x="4561085" y="2389256"/>
              <a:ext cx="360362" cy="96281"/>
            </a:xfrm>
            <a:prstGeom prst="rightArrow">
              <a:avLst>
                <a:gd name="adj1" fmla="val 50000"/>
                <a:gd name="adj2" fmla="val 105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89" name="Стрелка вправо 88"/>
            <p:cNvSpPr/>
            <p:nvPr/>
          </p:nvSpPr>
          <p:spPr>
            <a:xfrm rot="16200000" flipH="1">
              <a:off x="4621936" y="2613899"/>
              <a:ext cx="495207" cy="80982"/>
            </a:xfrm>
            <a:prstGeom prst="rightArrow">
              <a:avLst>
                <a:gd name="adj1" fmla="val 43936"/>
                <a:gd name="adj2" fmla="val 91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06989" y="2520951"/>
            <a:ext cx="1481137" cy="3587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1369"/>
              </a:lnSpc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Приходим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вовремя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9514" y="4286251"/>
            <a:ext cx="2238375" cy="3587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1369"/>
              </a:lnSpc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Уважаем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коллег</a:t>
            </a:r>
          </a:p>
        </p:txBody>
      </p:sp>
      <p:grpSp>
        <p:nvGrpSpPr>
          <p:cNvPr id="18" name="Группа 18"/>
          <p:cNvGrpSpPr>
            <a:grpSpLocks noChangeAspect="1"/>
          </p:cNvGrpSpPr>
          <p:nvPr/>
        </p:nvGrpSpPr>
        <p:grpSpPr>
          <a:xfrm>
            <a:off x="6816081" y="3534442"/>
            <a:ext cx="1020333" cy="617602"/>
            <a:chOff x="2330450" y="2399638"/>
            <a:chExt cx="5010150" cy="2617158"/>
          </a:xfrm>
          <a:scene3d>
            <a:camera prst="orthographicFront"/>
            <a:lightRig rig="threePt" dir="t"/>
          </a:scene3d>
        </p:grpSpPr>
        <p:sp>
          <p:nvSpPr>
            <p:cNvPr id="75" name="Полилиния 1"/>
            <p:cNvSpPr/>
            <p:nvPr/>
          </p:nvSpPr>
          <p:spPr>
            <a:xfrm>
              <a:off x="2641600" y="2399638"/>
              <a:ext cx="4241800" cy="398837"/>
            </a:xfrm>
            <a:custGeom>
              <a:avLst/>
              <a:gdLst>
                <a:gd name="connsiteX0" fmla="*/ 0 w 4241800"/>
                <a:gd name="connsiteY0" fmla="*/ 127662 h 398837"/>
                <a:gd name="connsiteX1" fmla="*/ 311150 w 4241800"/>
                <a:gd name="connsiteY1" fmla="*/ 299112 h 398837"/>
                <a:gd name="connsiteX2" fmla="*/ 539750 w 4241800"/>
                <a:gd name="connsiteY2" fmla="*/ 381662 h 398837"/>
                <a:gd name="connsiteX3" fmla="*/ 774700 w 4241800"/>
                <a:gd name="connsiteY3" fmla="*/ 394362 h 398837"/>
                <a:gd name="connsiteX4" fmla="*/ 1016000 w 4241800"/>
                <a:gd name="connsiteY4" fmla="*/ 324512 h 398837"/>
                <a:gd name="connsiteX5" fmla="*/ 1276350 w 4241800"/>
                <a:gd name="connsiteY5" fmla="*/ 184812 h 398837"/>
                <a:gd name="connsiteX6" fmla="*/ 1536700 w 4241800"/>
                <a:gd name="connsiteY6" fmla="*/ 83212 h 398837"/>
                <a:gd name="connsiteX7" fmla="*/ 1930400 w 4241800"/>
                <a:gd name="connsiteY7" fmla="*/ 7012 h 398837"/>
                <a:gd name="connsiteX8" fmla="*/ 2241550 w 4241800"/>
                <a:gd name="connsiteY8" fmla="*/ 7012 h 398837"/>
                <a:gd name="connsiteX9" fmla="*/ 2470150 w 4241800"/>
                <a:gd name="connsiteY9" fmla="*/ 38762 h 398837"/>
                <a:gd name="connsiteX10" fmla="*/ 2743200 w 4241800"/>
                <a:gd name="connsiteY10" fmla="*/ 140362 h 398837"/>
                <a:gd name="connsiteX11" fmla="*/ 2946400 w 4241800"/>
                <a:gd name="connsiteY11" fmla="*/ 197512 h 398837"/>
                <a:gd name="connsiteX12" fmla="*/ 3225800 w 4241800"/>
                <a:gd name="connsiteY12" fmla="*/ 280062 h 398837"/>
                <a:gd name="connsiteX13" fmla="*/ 3409950 w 4241800"/>
                <a:gd name="connsiteY13" fmla="*/ 368962 h 398837"/>
                <a:gd name="connsiteX14" fmla="*/ 3695700 w 4241800"/>
                <a:gd name="connsiteY14" fmla="*/ 280062 h 398837"/>
                <a:gd name="connsiteX15" fmla="*/ 3911600 w 4241800"/>
                <a:gd name="connsiteY15" fmla="*/ 197512 h 398837"/>
                <a:gd name="connsiteX16" fmla="*/ 4241800 w 4241800"/>
                <a:gd name="connsiteY16" fmla="*/ 64162 h 39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41800" h="398837">
                  <a:moveTo>
                    <a:pt x="0" y="127662"/>
                  </a:moveTo>
                  <a:cubicBezTo>
                    <a:pt x="110596" y="192220"/>
                    <a:pt x="221192" y="256779"/>
                    <a:pt x="311150" y="299112"/>
                  </a:cubicBezTo>
                  <a:cubicBezTo>
                    <a:pt x="401108" y="341445"/>
                    <a:pt x="462492" y="365787"/>
                    <a:pt x="539750" y="381662"/>
                  </a:cubicBezTo>
                  <a:cubicBezTo>
                    <a:pt x="617008" y="397537"/>
                    <a:pt x="695325" y="403887"/>
                    <a:pt x="774700" y="394362"/>
                  </a:cubicBezTo>
                  <a:cubicBezTo>
                    <a:pt x="854075" y="384837"/>
                    <a:pt x="932392" y="359437"/>
                    <a:pt x="1016000" y="324512"/>
                  </a:cubicBezTo>
                  <a:cubicBezTo>
                    <a:pt x="1099608" y="289587"/>
                    <a:pt x="1189567" y="225029"/>
                    <a:pt x="1276350" y="184812"/>
                  </a:cubicBezTo>
                  <a:cubicBezTo>
                    <a:pt x="1363133" y="144595"/>
                    <a:pt x="1427692" y="112845"/>
                    <a:pt x="1536700" y="83212"/>
                  </a:cubicBezTo>
                  <a:cubicBezTo>
                    <a:pt x="1645708" y="53579"/>
                    <a:pt x="1812925" y="19712"/>
                    <a:pt x="1930400" y="7012"/>
                  </a:cubicBezTo>
                  <a:cubicBezTo>
                    <a:pt x="2047875" y="-5688"/>
                    <a:pt x="2151592" y="1720"/>
                    <a:pt x="2241550" y="7012"/>
                  </a:cubicBezTo>
                  <a:cubicBezTo>
                    <a:pt x="2331508" y="12304"/>
                    <a:pt x="2386542" y="16537"/>
                    <a:pt x="2470150" y="38762"/>
                  </a:cubicBezTo>
                  <a:cubicBezTo>
                    <a:pt x="2553758" y="60987"/>
                    <a:pt x="2663825" y="113904"/>
                    <a:pt x="2743200" y="140362"/>
                  </a:cubicBezTo>
                  <a:cubicBezTo>
                    <a:pt x="2822575" y="166820"/>
                    <a:pt x="2946400" y="197512"/>
                    <a:pt x="2946400" y="197512"/>
                  </a:cubicBezTo>
                  <a:cubicBezTo>
                    <a:pt x="3026833" y="220795"/>
                    <a:pt x="3148542" y="251487"/>
                    <a:pt x="3225800" y="280062"/>
                  </a:cubicBezTo>
                  <a:cubicBezTo>
                    <a:pt x="3303058" y="308637"/>
                    <a:pt x="3331633" y="368962"/>
                    <a:pt x="3409950" y="368962"/>
                  </a:cubicBezTo>
                  <a:cubicBezTo>
                    <a:pt x="3488267" y="368962"/>
                    <a:pt x="3612092" y="308637"/>
                    <a:pt x="3695700" y="280062"/>
                  </a:cubicBezTo>
                  <a:cubicBezTo>
                    <a:pt x="3779308" y="251487"/>
                    <a:pt x="3911600" y="197512"/>
                    <a:pt x="3911600" y="197512"/>
                  </a:cubicBezTo>
                  <a:lnTo>
                    <a:pt x="4241800" y="64162"/>
                  </a:ln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76" name="Полилиния 4"/>
            <p:cNvSpPr/>
            <p:nvPr/>
          </p:nvSpPr>
          <p:spPr>
            <a:xfrm>
              <a:off x="3621382" y="2477171"/>
              <a:ext cx="2887406" cy="1818567"/>
            </a:xfrm>
            <a:custGeom>
              <a:avLst/>
              <a:gdLst>
                <a:gd name="connsiteX0" fmla="*/ 1731668 w 2887406"/>
                <a:gd name="connsiteY0" fmla="*/ 56479 h 1818567"/>
                <a:gd name="connsiteX1" fmla="*/ 1401468 w 2887406"/>
                <a:gd name="connsiteY1" fmla="*/ 5679 h 1818567"/>
                <a:gd name="connsiteX2" fmla="*/ 1255418 w 2887406"/>
                <a:gd name="connsiteY2" fmla="*/ 18379 h 1818567"/>
                <a:gd name="connsiteX3" fmla="*/ 1020468 w 2887406"/>
                <a:gd name="connsiteY3" fmla="*/ 158079 h 1818567"/>
                <a:gd name="connsiteX4" fmla="*/ 829968 w 2887406"/>
                <a:gd name="connsiteY4" fmla="*/ 266029 h 1818567"/>
                <a:gd name="connsiteX5" fmla="*/ 709318 w 2887406"/>
                <a:gd name="connsiteY5" fmla="*/ 323179 h 1818567"/>
                <a:gd name="connsiteX6" fmla="*/ 639468 w 2887406"/>
                <a:gd name="connsiteY6" fmla="*/ 361279 h 1818567"/>
                <a:gd name="connsiteX7" fmla="*/ 556918 w 2887406"/>
                <a:gd name="connsiteY7" fmla="*/ 386679 h 1818567"/>
                <a:gd name="connsiteX8" fmla="*/ 468018 w 2887406"/>
                <a:gd name="connsiteY8" fmla="*/ 443829 h 1818567"/>
                <a:gd name="connsiteX9" fmla="*/ 321968 w 2887406"/>
                <a:gd name="connsiteY9" fmla="*/ 526379 h 1818567"/>
                <a:gd name="connsiteX10" fmla="*/ 233068 w 2887406"/>
                <a:gd name="connsiteY10" fmla="*/ 653379 h 1818567"/>
                <a:gd name="connsiteX11" fmla="*/ 156868 w 2887406"/>
                <a:gd name="connsiteY11" fmla="*/ 735929 h 1818567"/>
                <a:gd name="connsiteX12" fmla="*/ 55268 w 2887406"/>
                <a:gd name="connsiteY12" fmla="*/ 805779 h 1818567"/>
                <a:gd name="connsiteX13" fmla="*/ 10818 w 2887406"/>
                <a:gd name="connsiteY13" fmla="*/ 888329 h 1818567"/>
                <a:gd name="connsiteX14" fmla="*/ 4468 w 2887406"/>
                <a:gd name="connsiteY14" fmla="*/ 1021679 h 1818567"/>
                <a:gd name="connsiteX15" fmla="*/ 67968 w 2887406"/>
                <a:gd name="connsiteY15" fmla="*/ 1110579 h 1818567"/>
                <a:gd name="connsiteX16" fmla="*/ 214018 w 2887406"/>
                <a:gd name="connsiteY16" fmla="*/ 1148679 h 1818567"/>
                <a:gd name="connsiteX17" fmla="*/ 461668 w 2887406"/>
                <a:gd name="connsiteY17" fmla="*/ 1078829 h 1818567"/>
                <a:gd name="connsiteX18" fmla="*/ 639468 w 2887406"/>
                <a:gd name="connsiteY18" fmla="*/ 970879 h 1818567"/>
                <a:gd name="connsiteX19" fmla="*/ 766468 w 2887406"/>
                <a:gd name="connsiteY19" fmla="*/ 843879 h 1818567"/>
                <a:gd name="connsiteX20" fmla="*/ 849018 w 2887406"/>
                <a:gd name="connsiteY20" fmla="*/ 761329 h 1818567"/>
                <a:gd name="connsiteX21" fmla="*/ 950618 w 2887406"/>
                <a:gd name="connsiteY21" fmla="*/ 710529 h 1818567"/>
                <a:gd name="connsiteX22" fmla="*/ 1083968 w 2887406"/>
                <a:gd name="connsiteY22" fmla="*/ 685129 h 1818567"/>
                <a:gd name="connsiteX23" fmla="*/ 1242718 w 2887406"/>
                <a:gd name="connsiteY23" fmla="*/ 716879 h 1818567"/>
                <a:gd name="connsiteX24" fmla="*/ 1433218 w 2887406"/>
                <a:gd name="connsiteY24" fmla="*/ 805779 h 1818567"/>
                <a:gd name="connsiteX25" fmla="*/ 1687218 w 2887406"/>
                <a:gd name="connsiteY25" fmla="*/ 951829 h 1818567"/>
                <a:gd name="connsiteX26" fmla="*/ 1807868 w 2887406"/>
                <a:gd name="connsiteY26" fmla="*/ 1034379 h 1818567"/>
                <a:gd name="connsiteX27" fmla="*/ 1947568 w 2887406"/>
                <a:gd name="connsiteY27" fmla="*/ 1174079 h 1818567"/>
                <a:gd name="connsiteX28" fmla="*/ 2150768 w 2887406"/>
                <a:gd name="connsiteY28" fmla="*/ 1326479 h 1818567"/>
                <a:gd name="connsiteX29" fmla="*/ 2373018 w 2887406"/>
                <a:gd name="connsiteY29" fmla="*/ 1428079 h 1818567"/>
                <a:gd name="connsiteX30" fmla="*/ 2557168 w 2887406"/>
                <a:gd name="connsiteY30" fmla="*/ 1466179 h 1818567"/>
                <a:gd name="connsiteX31" fmla="*/ 2734968 w 2887406"/>
                <a:gd name="connsiteY31" fmla="*/ 1472529 h 1818567"/>
                <a:gd name="connsiteX32" fmla="*/ 2817518 w 2887406"/>
                <a:gd name="connsiteY32" fmla="*/ 1491579 h 1818567"/>
                <a:gd name="connsiteX33" fmla="*/ 2855618 w 2887406"/>
                <a:gd name="connsiteY33" fmla="*/ 1523329 h 1818567"/>
                <a:gd name="connsiteX34" fmla="*/ 2887368 w 2887406"/>
                <a:gd name="connsiteY34" fmla="*/ 1599529 h 1818567"/>
                <a:gd name="connsiteX35" fmla="*/ 2849268 w 2887406"/>
                <a:gd name="connsiteY35" fmla="*/ 1720179 h 1818567"/>
                <a:gd name="connsiteX36" fmla="*/ 2658768 w 2887406"/>
                <a:gd name="connsiteY36" fmla="*/ 1783679 h 1818567"/>
                <a:gd name="connsiteX37" fmla="*/ 2493668 w 2887406"/>
                <a:gd name="connsiteY37" fmla="*/ 1809079 h 1818567"/>
                <a:gd name="connsiteX38" fmla="*/ 2290468 w 2887406"/>
                <a:gd name="connsiteY38" fmla="*/ 1809079 h 1818567"/>
                <a:gd name="connsiteX39" fmla="*/ 2011068 w 2887406"/>
                <a:gd name="connsiteY39" fmla="*/ 1694779 h 1818567"/>
                <a:gd name="connsiteX40" fmla="*/ 1725318 w 2887406"/>
                <a:gd name="connsiteY40" fmla="*/ 1555079 h 18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87406" h="1818567">
                  <a:moveTo>
                    <a:pt x="1731668" y="56479"/>
                  </a:moveTo>
                  <a:cubicBezTo>
                    <a:pt x="1606255" y="34254"/>
                    <a:pt x="1480843" y="12029"/>
                    <a:pt x="1401468" y="5679"/>
                  </a:cubicBezTo>
                  <a:cubicBezTo>
                    <a:pt x="1322093" y="-671"/>
                    <a:pt x="1318918" y="-7021"/>
                    <a:pt x="1255418" y="18379"/>
                  </a:cubicBezTo>
                  <a:cubicBezTo>
                    <a:pt x="1191918" y="43779"/>
                    <a:pt x="1091376" y="116804"/>
                    <a:pt x="1020468" y="158079"/>
                  </a:cubicBezTo>
                  <a:cubicBezTo>
                    <a:pt x="949560" y="199354"/>
                    <a:pt x="881826" y="238512"/>
                    <a:pt x="829968" y="266029"/>
                  </a:cubicBezTo>
                  <a:cubicBezTo>
                    <a:pt x="778110" y="293546"/>
                    <a:pt x="741068" y="307304"/>
                    <a:pt x="709318" y="323179"/>
                  </a:cubicBezTo>
                  <a:cubicBezTo>
                    <a:pt x="677568" y="339054"/>
                    <a:pt x="664868" y="350696"/>
                    <a:pt x="639468" y="361279"/>
                  </a:cubicBezTo>
                  <a:cubicBezTo>
                    <a:pt x="614068" y="371862"/>
                    <a:pt x="585493" y="372921"/>
                    <a:pt x="556918" y="386679"/>
                  </a:cubicBezTo>
                  <a:cubicBezTo>
                    <a:pt x="528343" y="400437"/>
                    <a:pt x="507176" y="420546"/>
                    <a:pt x="468018" y="443829"/>
                  </a:cubicBezTo>
                  <a:cubicBezTo>
                    <a:pt x="428860" y="467112"/>
                    <a:pt x="361126" y="491454"/>
                    <a:pt x="321968" y="526379"/>
                  </a:cubicBezTo>
                  <a:cubicBezTo>
                    <a:pt x="282810" y="561304"/>
                    <a:pt x="260585" y="618454"/>
                    <a:pt x="233068" y="653379"/>
                  </a:cubicBezTo>
                  <a:cubicBezTo>
                    <a:pt x="205551" y="688304"/>
                    <a:pt x="186501" y="710529"/>
                    <a:pt x="156868" y="735929"/>
                  </a:cubicBezTo>
                  <a:cubicBezTo>
                    <a:pt x="127235" y="761329"/>
                    <a:pt x="79610" y="780379"/>
                    <a:pt x="55268" y="805779"/>
                  </a:cubicBezTo>
                  <a:cubicBezTo>
                    <a:pt x="30926" y="831179"/>
                    <a:pt x="19285" y="852346"/>
                    <a:pt x="10818" y="888329"/>
                  </a:cubicBezTo>
                  <a:cubicBezTo>
                    <a:pt x="2351" y="924312"/>
                    <a:pt x="-5057" y="984637"/>
                    <a:pt x="4468" y="1021679"/>
                  </a:cubicBezTo>
                  <a:cubicBezTo>
                    <a:pt x="13993" y="1058721"/>
                    <a:pt x="33043" y="1089412"/>
                    <a:pt x="67968" y="1110579"/>
                  </a:cubicBezTo>
                  <a:cubicBezTo>
                    <a:pt x="102893" y="1131746"/>
                    <a:pt x="148401" y="1153971"/>
                    <a:pt x="214018" y="1148679"/>
                  </a:cubicBezTo>
                  <a:cubicBezTo>
                    <a:pt x="279635" y="1143387"/>
                    <a:pt x="390760" y="1108462"/>
                    <a:pt x="461668" y="1078829"/>
                  </a:cubicBezTo>
                  <a:cubicBezTo>
                    <a:pt x="532576" y="1049196"/>
                    <a:pt x="588668" y="1010037"/>
                    <a:pt x="639468" y="970879"/>
                  </a:cubicBezTo>
                  <a:cubicBezTo>
                    <a:pt x="690268" y="931721"/>
                    <a:pt x="766468" y="843879"/>
                    <a:pt x="766468" y="843879"/>
                  </a:cubicBezTo>
                  <a:cubicBezTo>
                    <a:pt x="801393" y="808954"/>
                    <a:pt x="818326" y="783554"/>
                    <a:pt x="849018" y="761329"/>
                  </a:cubicBezTo>
                  <a:cubicBezTo>
                    <a:pt x="879710" y="739104"/>
                    <a:pt x="911460" y="723229"/>
                    <a:pt x="950618" y="710529"/>
                  </a:cubicBezTo>
                  <a:cubicBezTo>
                    <a:pt x="989776" y="697829"/>
                    <a:pt x="1035285" y="684071"/>
                    <a:pt x="1083968" y="685129"/>
                  </a:cubicBezTo>
                  <a:cubicBezTo>
                    <a:pt x="1132651" y="686187"/>
                    <a:pt x="1184510" y="696771"/>
                    <a:pt x="1242718" y="716879"/>
                  </a:cubicBezTo>
                  <a:cubicBezTo>
                    <a:pt x="1300926" y="736987"/>
                    <a:pt x="1359135" y="766621"/>
                    <a:pt x="1433218" y="805779"/>
                  </a:cubicBezTo>
                  <a:cubicBezTo>
                    <a:pt x="1507301" y="844937"/>
                    <a:pt x="1624776" y="913729"/>
                    <a:pt x="1687218" y="951829"/>
                  </a:cubicBezTo>
                  <a:cubicBezTo>
                    <a:pt x="1749660" y="989929"/>
                    <a:pt x="1764476" y="997337"/>
                    <a:pt x="1807868" y="1034379"/>
                  </a:cubicBezTo>
                  <a:cubicBezTo>
                    <a:pt x="1851260" y="1071421"/>
                    <a:pt x="1890418" y="1125396"/>
                    <a:pt x="1947568" y="1174079"/>
                  </a:cubicBezTo>
                  <a:cubicBezTo>
                    <a:pt x="2004718" y="1222762"/>
                    <a:pt x="2079860" y="1284146"/>
                    <a:pt x="2150768" y="1326479"/>
                  </a:cubicBezTo>
                  <a:cubicBezTo>
                    <a:pt x="2221676" y="1368812"/>
                    <a:pt x="2305285" y="1404796"/>
                    <a:pt x="2373018" y="1428079"/>
                  </a:cubicBezTo>
                  <a:cubicBezTo>
                    <a:pt x="2440751" y="1451362"/>
                    <a:pt x="2496843" y="1458771"/>
                    <a:pt x="2557168" y="1466179"/>
                  </a:cubicBezTo>
                  <a:cubicBezTo>
                    <a:pt x="2617493" y="1473587"/>
                    <a:pt x="2691576" y="1468296"/>
                    <a:pt x="2734968" y="1472529"/>
                  </a:cubicBezTo>
                  <a:cubicBezTo>
                    <a:pt x="2778360" y="1476762"/>
                    <a:pt x="2797410" y="1483112"/>
                    <a:pt x="2817518" y="1491579"/>
                  </a:cubicBezTo>
                  <a:cubicBezTo>
                    <a:pt x="2837626" y="1500046"/>
                    <a:pt x="2843976" y="1505337"/>
                    <a:pt x="2855618" y="1523329"/>
                  </a:cubicBezTo>
                  <a:cubicBezTo>
                    <a:pt x="2867260" y="1541321"/>
                    <a:pt x="2888426" y="1566721"/>
                    <a:pt x="2887368" y="1599529"/>
                  </a:cubicBezTo>
                  <a:cubicBezTo>
                    <a:pt x="2886310" y="1632337"/>
                    <a:pt x="2887368" y="1689487"/>
                    <a:pt x="2849268" y="1720179"/>
                  </a:cubicBezTo>
                  <a:cubicBezTo>
                    <a:pt x="2811168" y="1750871"/>
                    <a:pt x="2718035" y="1768862"/>
                    <a:pt x="2658768" y="1783679"/>
                  </a:cubicBezTo>
                  <a:cubicBezTo>
                    <a:pt x="2599501" y="1798496"/>
                    <a:pt x="2555051" y="1804846"/>
                    <a:pt x="2493668" y="1809079"/>
                  </a:cubicBezTo>
                  <a:cubicBezTo>
                    <a:pt x="2432285" y="1813312"/>
                    <a:pt x="2370901" y="1828129"/>
                    <a:pt x="2290468" y="1809079"/>
                  </a:cubicBezTo>
                  <a:cubicBezTo>
                    <a:pt x="2210035" y="1790029"/>
                    <a:pt x="2105260" y="1737112"/>
                    <a:pt x="2011068" y="1694779"/>
                  </a:cubicBezTo>
                  <a:cubicBezTo>
                    <a:pt x="1916876" y="1652446"/>
                    <a:pt x="1821097" y="1603762"/>
                    <a:pt x="1725318" y="1555079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77" name="Полилиния 6"/>
            <p:cNvSpPr/>
            <p:nvPr/>
          </p:nvSpPr>
          <p:spPr>
            <a:xfrm>
              <a:off x="2330450" y="3321050"/>
              <a:ext cx="825500" cy="924733"/>
            </a:xfrm>
            <a:custGeom>
              <a:avLst/>
              <a:gdLst>
                <a:gd name="connsiteX0" fmla="*/ 825500 w 825500"/>
                <a:gd name="connsiteY0" fmla="*/ 0 h 924733"/>
                <a:gd name="connsiteX1" fmla="*/ 749300 w 825500"/>
                <a:gd name="connsiteY1" fmla="*/ 234950 h 924733"/>
                <a:gd name="connsiteX2" fmla="*/ 622300 w 825500"/>
                <a:gd name="connsiteY2" fmla="*/ 501650 h 924733"/>
                <a:gd name="connsiteX3" fmla="*/ 469900 w 825500"/>
                <a:gd name="connsiteY3" fmla="*/ 755650 h 924733"/>
                <a:gd name="connsiteX4" fmla="*/ 336550 w 825500"/>
                <a:gd name="connsiteY4" fmla="*/ 908050 h 924733"/>
                <a:gd name="connsiteX5" fmla="*/ 139700 w 825500"/>
                <a:gd name="connsiteY5" fmla="*/ 920750 h 924733"/>
                <a:gd name="connsiteX6" fmla="*/ 0 w 825500"/>
                <a:gd name="connsiteY6" fmla="*/ 908050 h 92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500" h="924733">
                  <a:moveTo>
                    <a:pt x="825500" y="0"/>
                  </a:moveTo>
                  <a:cubicBezTo>
                    <a:pt x="804333" y="75671"/>
                    <a:pt x="783167" y="151342"/>
                    <a:pt x="749300" y="234950"/>
                  </a:cubicBezTo>
                  <a:cubicBezTo>
                    <a:pt x="715433" y="318558"/>
                    <a:pt x="668867" y="414867"/>
                    <a:pt x="622300" y="501650"/>
                  </a:cubicBezTo>
                  <a:cubicBezTo>
                    <a:pt x="575733" y="588433"/>
                    <a:pt x="517525" y="687917"/>
                    <a:pt x="469900" y="755650"/>
                  </a:cubicBezTo>
                  <a:cubicBezTo>
                    <a:pt x="422275" y="823383"/>
                    <a:pt x="391583" y="880533"/>
                    <a:pt x="336550" y="908050"/>
                  </a:cubicBezTo>
                  <a:cubicBezTo>
                    <a:pt x="281517" y="935567"/>
                    <a:pt x="195792" y="920750"/>
                    <a:pt x="139700" y="920750"/>
                  </a:cubicBezTo>
                  <a:cubicBezTo>
                    <a:pt x="83608" y="920750"/>
                    <a:pt x="41804" y="914400"/>
                    <a:pt x="0" y="908050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78" name="Полилиния 7"/>
            <p:cNvSpPr/>
            <p:nvPr/>
          </p:nvSpPr>
          <p:spPr>
            <a:xfrm>
              <a:off x="6267450" y="2984500"/>
              <a:ext cx="339605" cy="1130300"/>
            </a:xfrm>
            <a:custGeom>
              <a:avLst/>
              <a:gdLst>
                <a:gd name="connsiteX0" fmla="*/ 0 w 339605"/>
                <a:gd name="connsiteY0" fmla="*/ 0 h 1130300"/>
                <a:gd name="connsiteX1" fmla="*/ 133350 w 339605"/>
                <a:gd name="connsiteY1" fmla="*/ 215900 h 1130300"/>
                <a:gd name="connsiteX2" fmla="*/ 228600 w 339605"/>
                <a:gd name="connsiteY2" fmla="*/ 438150 h 1130300"/>
                <a:gd name="connsiteX3" fmla="*/ 304800 w 339605"/>
                <a:gd name="connsiteY3" fmla="*/ 673100 h 1130300"/>
                <a:gd name="connsiteX4" fmla="*/ 336550 w 339605"/>
                <a:gd name="connsiteY4" fmla="*/ 933450 h 1130300"/>
                <a:gd name="connsiteX5" fmla="*/ 336550 w 339605"/>
                <a:gd name="connsiteY5" fmla="*/ 1130300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605" h="1130300">
                  <a:moveTo>
                    <a:pt x="0" y="0"/>
                  </a:moveTo>
                  <a:cubicBezTo>
                    <a:pt x="47625" y="71437"/>
                    <a:pt x="95250" y="142875"/>
                    <a:pt x="133350" y="215900"/>
                  </a:cubicBezTo>
                  <a:cubicBezTo>
                    <a:pt x="171450" y="288925"/>
                    <a:pt x="200025" y="361950"/>
                    <a:pt x="228600" y="438150"/>
                  </a:cubicBezTo>
                  <a:cubicBezTo>
                    <a:pt x="257175" y="514350"/>
                    <a:pt x="286808" y="590550"/>
                    <a:pt x="304800" y="673100"/>
                  </a:cubicBezTo>
                  <a:cubicBezTo>
                    <a:pt x="322792" y="755650"/>
                    <a:pt x="331258" y="857250"/>
                    <a:pt x="336550" y="933450"/>
                  </a:cubicBezTo>
                  <a:cubicBezTo>
                    <a:pt x="341842" y="1009650"/>
                    <a:pt x="339196" y="1069975"/>
                    <a:pt x="336550" y="1130300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79" name="Полилиния 9"/>
            <p:cNvSpPr/>
            <p:nvPr/>
          </p:nvSpPr>
          <p:spPr>
            <a:xfrm>
              <a:off x="6483350" y="3994150"/>
              <a:ext cx="857250" cy="261670"/>
            </a:xfrm>
            <a:custGeom>
              <a:avLst/>
              <a:gdLst>
                <a:gd name="connsiteX0" fmla="*/ 857250 w 857250"/>
                <a:gd name="connsiteY0" fmla="*/ 0 h 261670"/>
                <a:gd name="connsiteX1" fmla="*/ 571500 w 857250"/>
                <a:gd name="connsiteY1" fmla="*/ 114300 h 261670"/>
                <a:gd name="connsiteX2" fmla="*/ 260350 w 857250"/>
                <a:gd name="connsiteY2" fmla="*/ 234950 h 261670"/>
                <a:gd name="connsiteX3" fmla="*/ 120650 w 857250"/>
                <a:gd name="connsiteY3" fmla="*/ 260350 h 261670"/>
                <a:gd name="connsiteX4" fmla="*/ 0 w 857250"/>
                <a:gd name="connsiteY4" fmla="*/ 209550 h 26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261670">
                  <a:moveTo>
                    <a:pt x="857250" y="0"/>
                  </a:moveTo>
                  <a:lnTo>
                    <a:pt x="571500" y="114300"/>
                  </a:lnTo>
                  <a:cubicBezTo>
                    <a:pt x="472017" y="153458"/>
                    <a:pt x="335492" y="210608"/>
                    <a:pt x="260350" y="234950"/>
                  </a:cubicBezTo>
                  <a:cubicBezTo>
                    <a:pt x="185208" y="259292"/>
                    <a:pt x="164042" y="264583"/>
                    <a:pt x="120650" y="260350"/>
                  </a:cubicBezTo>
                  <a:cubicBezTo>
                    <a:pt x="77258" y="256117"/>
                    <a:pt x="38629" y="232833"/>
                    <a:pt x="0" y="209550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80" name="Полилиния 10"/>
            <p:cNvSpPr/>
            <p:nvPr/>
          </p:nvSpPr>
          <p:spPr>
            <a:xfrm>
              <a:off x="2895600" y="3995001"/>
              <a:ext cx="1194578" cy="716759"/>
            </a:xfrm>
            <a:custGeom>
              <a:avLst/>
              <a:gdLst>
                <a:gd name="connsiteX0" fmla="*/ 0 w 1194578"/>
                <a:gd name="connsiteY0" fmla="*/ 5499 h 716759"/>
                <a:gd name="connsiteX1" fmla="*/ 114300 w 1194578"/>
                <a:gd name="connsiteY1" fmla="*/ 5499 h 716759"/>
                <a:gd name="connsiteX2" fmla="*/ 349250 w 1194578"/>
                <a:gd name="connsiteY2" fmla="*/ 62649 h 716759"/>
                <a:gd name="connsiteX3" fmla="*/ 603250 w 1194578"/>
                <a:gd name="connsiteY3" fmla="*/ 202349 h 716759"/>
                <a:gd name="connsiteX4" fmla="*/ 755650 w 1194578"/>
                <a:gd name="connsiteY4" fmla="*/ 322999 h 716759"/>
                <a:gd name="connsiteX5" fmla="*/ 736600 w 1194578"/>
                <a:gd name="connsiteY5" fmla="*/ 437299 h 716759"/>
                <a:gd name="connsiteX6" fmla="*/ 730250 w 1194578"/>
                <a:gd name="connsiteY6" fmla="*/ 519849 h 716759"/>
                <a:gd name="connsiteX7" fmla="*/ 819150 w 1194578"/>
                <a:gd name="connsiteY7" fmla="*/ 672249 h 716759"/>
                <a:gd name="connsiteX8" fmla="*/ 1003300 w 1194578"/>
                <a:gd name="connsiteY8" fmla="*/ 716699 h 716759"/>
                <a:gd name="connsiteX9" fmla="*/ 1130300 w 1194578"/>
                <a:gd name="connsiteY9" fmla="*/ 665899 h 716759"/>
                <a:gd name="connsiteX10" fmla="*/ 1143000 w 1194578"/>
                <a:gd name="connsiteY10" fmla="*/ 576999 h 716759"/>
                <a:gd name="connsiteX11" fmla="*/ 1193800 w 1194578"/>
                <a:gd name="connsiteY11" fmla="*/ 449999 h 716759"/>
                <a:gd name="connsiteX12" fmla="*/ 1098550 w 1194578"/>
                <a:gd name="connsiteY12" fmla="*/ 354749 h 716759"/>
                <a:gd name="connsiteX13" fmla="*/ 990600 w 1194578"/>
                <a:gd name="connsiteY13" fmla="*/ 322999 h 71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4578" h="716759">
                  <a:moveTo>
                    <a:pt x="0" y="5499"/>
                  </a:moveTo>
                  <a:cubicBezTo>
                    <a:pt x="28046" y="736"/>
                    <a:pt x="56092" y="-4026"/>
                    <a:pt x="114300" y="5499"/>
                  </a:cubicBezTo>
                  <a:cubicBezTo>
                    <a:pt x="172508" y="15024"/>
                    <a:pt x="267758" y="29841"/>
                    <a:pt x="349250" y="62649"/>
                  </a:cubicBezTo>
                  <a:cubicBezTo>
                    <a:pt x="430742" y="95457"/>
                    <a:pt x="535517" y="158957"/>
                    <a:pt x="603250" y="202349"/>
                  </a:cubicBezTo>
                  <a:cubicBezTo>
                    <a:pt x="670983" y="245741"/>
                    <a:pt x="733425" y="283841"/>
                    <a:pt x="755650" y="322999"/>
                  </a:cubicBezTo>
                  <a:cubicBezTo>
                    <a:pt x="777875" y="362157"/>
                    <a:pt x="740833" y="404491"/>
                    <a:pt x="736600" y="437299"/>
                  </a:cubicBezTo>
                  <a:cubicBezTo>
                    <a:pt x="732367" y="470107"/>
                    <a:pt x="716492" y="480691"/>
                    <a:pt x="730250" y="519849"/>
                  </a:cubicBezTo>
                  <a:cubicBezTo>
                    <a:pt x="744008" y="559007"/>
                    <a:pt x="773642" y="639441"/>
                    <a:pt x="819150" y="672249"/>
                  </a:cubicBezTo>
                  <a:cubicBezTo>
                    <a:pt x="864658" y="705057"/>
                    <a:pt x="951442" y="717757"/>
                    <a:pt x="1003300" y="716699"/>
                  </a:cubicBezTo>
                  <a:cubicBezTo>
                    <a:pt x="1055158" y="715641"/>
                    <a:pt x="1107017" y="689182"/>
                    <a:pt x="1130300" y="665899"/>
                  </a:cubicBezTo>
                  <a:cubicBezTo>
                    <a:pt x="1153583" y="642616"/>
                    <a:pt x="1132417" y="612982"/>
                    <a:pt x="1143000" y="576999"/>
                  </a:cubicBezTo>
                  <a:cubicBezTo>
                    <a:pt x="1153583" y="541016"/>
                    <a:pt x="1201208" y="487041"/>
                    <a:pt x="1193800" y="449999"/>
                  </a:cubicBezTo>
                  <a:cubicBezTo>
                    <a:pt x="1186392" y="412957"/>
                    <a:pt x="1132417" y="375916"/>
                    <a:pt x="1098550" y="354749"/>
                  </a:cubicBezTo>
                  <a:cubicBezTo>
                    <a:pt x="1064683" y="333582"/>
                    <a:pt x="1027641" y="328290"/>
                    <a:pt x="990600" y="322999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81" name="Полилиния 11"/>
            <p:cNvSpPr/>
            <p:nvPr/>
          </p:nvSpPr>
          <p:spPr>
            <a:xfrm>
              <a:off x="3219388" y="4070350"/>
              <a:ext cx="368362" cy="453558"/>
            </a:xfrm>
            <a:custGeom>
              <a:avLst/>
              <a:gdLst>
                <a:gd name="connsiteX0" fmla="*/ 6412 w 368362"/>
                <a:gd name="connsiteY0" fmla="*/ 0 h 453558"/>
                <a:gd name="connsiteX1" fmla="*/ 12762 w 368362"/>
                <a:gd name="connsiteY1" fmla="*/ 107950 h 453558"/>
                <a:gd name="connsiteX2" fmla="*/ 62 w 368362"/>
                <a:gd name="connsiteY2" fmla="*/ 215900 h 453558"/>
                <a:gd name="connsiteX3" fmla="*/ 19112 w 368362"/>
                <a:gd name="connsiteY3" fmla="*/ 349250 h 453558"/>
                <a:gd name="connsiteX4" fmla="*/ 108012 w 368362"/>
                <a:gd name="connsiteY4" fmla="*/ 444500 h 453558"/>
                <a:gd name="connsiteX5" fmla="*/ 241362 w 368362"/>
                <a:gd name="connsiteY5" fmla="*/ 438150 h 453558"/>
                <a:gd name="connsiteX6" fmla="*/ 330262 w 368362"/>
                <a:gd name="connsiteY6" fmla="*/ 342900 h 453558"/>
                <a:gd name="connsiteX7" fmla="*/ 368362 w 368362"/>
                <a:gd name="connsiteY7" fmla="*/ 184150 h 4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362" h="453558">
                  <a:moveTo>
                    <a:pt x="6412" y="0"/>
                  </a:moveTo>
                  <a:cubicBezTo>
                    <a:pt x="10116" y="35983"/>
                    <a:pt x="13820" y="71967"/>
                    <a:pt x="12762" y="107950"/>
                  </a:cubicBezTo>
                  <a:cubicBezTo>
                    <a:pt x="11704" y="143933"/>
                    <a:pt x="-996" y="175683"/>
                    <a:pt x="62" y="215900"/>
                  </a:cubicBezTo>
                  <a:cubicBezTo>
                    <a:pt x="1120" y="256117"/>
                    <a:pt x="1120" y="311150"/>
                    <a:pt x="19112" y="349250"/>
                  </a:cubicBezTo>
                  <a:cubicBezTo>
                    <a:pt x="37104" y="387350"/>
                    <a:pt x="70970" y="429683"/>
                    <a:pt x="108012" y="444500"/>
                  </a:cubicBezTo>
                  <a:cubicBezTo>
                    <a:pt x="145054" y="459317"/>
                    <a:pt x="204320" y="455083"/>
                    <a:pt x="241362" y="438150"/>
                  </a:cubicBezTo>
                  <a:cubicBezTo>
                    <a:pt x="278404" y="421217"/>
                    <a:pt x="309095" y="385233"/>
                    <a:pt x="330262" y="342900"/>
                  </a:cubicBezTo>
                  <a:cubicBezTo>
                    <a:pt x="351429" y="300567"/>
                    <a:pt x="359895" y="242358"/>
                    <a:pt x="368362" y="184150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82" name="Полилиния 12"/>
            <p:cNvSpPr/>
            <p:nvPr/>
          </p:nvSpPr>
          <p:spPr>
            <a:xfrm>
              <a:off x="5092700" y="4292600"/>
              <a:ext cx="1047877" cy="344333"/>
            </a:xfrm>
            <a:custGeom>
              <a:avLst/>
              <a:gdLst>
                <a:gd name="connsiteX0" fmla="*/ 1016000 w 1047877"/>
                <a:gd name="connsiteY0" fmla="*/ 0 h 344333"/>
                <a:gd name="connsiteX1" fmla="*/ 1047750 w 1047877"/>
                <a:gd name="connsiteY1" fmla="*/ 101600 h 344333"/>
                <a:gd name="connsiteX2" fmla="*/ 1022350 w 1047877"/>
                <a:gd name="connsiteY2" fmla="*/ 158750 h 344333"/>
                <a:gd name="connsiteX3" fmla="*/ 920750 w 1047877"/>
                <a:gd name="connsiteY3" fmla="*/ 247650 h 344333"/>
                <a:gd name="connsiteX4" fmla="*/ 793750 w 1047877"/>
                <a:gd name="connsiteY4" fmla="*/ 317500 h 344333"/>
                <a:gd name="connsiteX5" fmla="*/ 692150 w 1047877"/>
                <a:gd name="connsiteY5" fmla="*/ 342900 h 344333"/>
                <a:gd name="connsiteX6" fmla="*/ 508000 w 1047877"/>
                <a:gd name="connsiteY6" fmla="*/ 279400 h 344333"/>
                <a:gd name="connsiteX7" fmla="*/ 311150 w 1047877"/>
                <a:gd name="connsiteY7" fmla="*/ 177800 h 344333"/>
                <a:gd name="connsiteX8" fmla="*/ 146050 w 1047877"/>
                <a:gd name="connsiteY8" fmla="*/ 107950 h 344333"/>
                <a:gd name="connsiteX9" fmla="*/ 0 w 1047877"/>
                <a:gd name="connsiteY9" fmla="*/ 57150 h 34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877" h="344333">
                  <a:moveTo>
                    <a:pt x="1016000" y="0"/>
                  </a:moveTo>
                  <a:cubicBezTo>
                    <a:pt x="1031346" y="37571"/>
                    <a:pt x="1046692" y="75142"/>
                    <a:pt x="1047750" y="101600"/>
                  </a:cubicBezTo>
                  <a:cubicBezTo>
                    <a:pt x="1048808" y="128058"/>
                    <a:pt x="1043517" y="134408"/>
                    <a:pt x="1022350" y="158750"/>
                  </a:cubicBezTo>
                  <a:cubicBezTo>
                    <a:pt x="1001183" y="183092"/>
                    <a:pt x="958850" y="221192"/>
                    <a:pt x="920750" y="247650"/>
                  </a:cubicBezTo>
                  <a:cubicBezTo>
                    <a:pt x="882650" y="274108"/>
                    <a:pt x="831850" y="301625"/>
                    <a:pt x="793750" y="317500"/>
                  </a:cubicBezTo>
                  <a:cubicBezTo>
                    <a:pt x="755650" y="333375"/>
                    <a:pt x="739775" y="349250"/>
                    <a:pt x="692150" y="342900"/>
                  </a:cubicBezTo>
                  <a:cubicBezTo>
                    <a:pt x="644525" y="336550"/>
                    <a:pt x="571500" y="306917"/>
                    <a:pt x="508000" y="279400"/>
                  </a:cubicBezTo>
                  <a:cubicBezTo>
                    <a:pt x="444500" y="251883"/>
                    <a:pt x="371475" y="206375"/>
                    <a:pt x="311150" y="177800"/>
                  </a:cubicBezTo>
                  <a:cubicBezTo>
                    <a:pt x="250825" y="149225"/>
                    <a:pt x="197908" y="128058"/>
                    <a:pt x="146050" y="107950"/>
                  </a:cubicBezTo>
                  <a:cubicBezTo>
                    <a:pt x="94192" y="87842"/>
                    <a:pt x="47096" y="72496"/>
                    <a:pt x="0" y="57150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83" name="Полилиния 13"/>
            <p:cNvSpPr/>
            <p:nvPr/>
          </p:nvSpPr>
          <p:spPr>
            <a:xfrm>
              <a:off x="4032250" y="4383813"/>
              <a:ext cx="467271" cy="451028"/>
            </a:xfrm>
            <a:custGeom>
              <a:avLst/>
              <a:gdLst>
                <a:gd name="connsiteX0" fmla="*/ 63500 w 467271"/>
                <a:gd name="connsiteY0" fmla="*/ 67537 h 451028"/>
                <a:gd name="connsiteX1" fmla="*/ 133350 w 467271"/>
                <a:gd name="connsiteY1" fmla="*/ 10387 h 451028"/>
                <a:gd name="connsiteX2" fmla="*/ 266700 w 467271"/>
                <a:gd name="connsiteY2" fmla="*/ 4037 h 451028"/>
                <a:gd name="connsiteX3" fmla="*/ 387350 w 467271"/>
                <a:gd name="connsiteY3" fmla="*/ 54837 h 451028"/>
                <a:gd name="connsiteX4" fmla="*/ 457200 w 467271"/>
                <a:gd name="connsiteY4" fmla="*/ 162787 h 451028"/>
                <a:gd name="connsiteX5" fmla="*/ 463550 w 467271"/>
                <a:gd name="connsiteY5" fmla="*/ 270737 h 451028"/>
                <a:gd name="connsiteX6" fmla="*/ 425450 w 467271"/>
                <a:gd name="connsiteY6" fmla="*/ 372337 h 451028"/>
                <a:gd name="connsiteX7" fmla="*/ 330200 w 467271"/>
                <a:gd name="connsiteY7" fmla="*/ 435837 h 451028"/>
                <a:gd name="connsiteX8" fmla="*/ 203200 w 467271"/>
                <a:gd name="connsiteY8" fmla="*/ 448537 h 451028"/>
                <a:gd name="connsiteX9" fmla="*/ 88900 w 467271"/>
                <a:gd name="connsiteY9" fmla="*/ 397737 h 451028"/>
                <a:gd name="connsiteX10" fmla="*/ 0 w 467271"/>
                <a:gd name="connsiteY10" fmla="*/ 302487 h 45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7271" h="451028">
                  <a:moveTo>
                    <a:pt x="63500" y="67537"/>
                  </a:moveTo>
                  <a:cubicBezTo>
                    <a:pt x="81491" y="44253"/>
                    <a:pt x="99483" y="20970"/>
                    <a:pt x="133350" y="10387"/>
                  </a:cubicBezTo>
                  <a:cubicBezTo>
                    <a:pt x="167217" y="-196"/>
                    <a:pt x="224367" y="-3371"/>
                    <a:pt x="266700" y="4037"/>
                  </a:cubicBezTo>
                  <a:cubicBezTo>
                    <a:pt x="309033" y="11445"/>
                    <a:pt x="355600" y="28379"/>
                    <a:pt x="387350" y="54837"/>
                  </a:cubicBezTo>
                  <a:cubicBezTo>
                    <a:pt x="419100" y="81295"/>
                    <a:pt x="444500" y="126804"/>
                    <a:pt x="457200" y="162787"/>
                  </a:cubicBezTo>
                  <a:cubicBezTo>
                    <a:pt x="469900" y="198770"/>
                    <a:pt x="468842" y="235812"/>
                    <a:pt x="463550" y="270737"/>
                  </a:cubicBezTo>
                  <a:cubicBezTo>
                    <a:pt x="458258" y="305662"/>
                    <a:pt x="447675" y="344820"/>
                    <a:pt x="425450" y="372337"/>
                  </a:cubicBezTo>
                  <a:cubicBezTo>
                    <a:pt x="403225" y="399854"/>
                    <a:pt x="367242" y="423137"/>
                    <a:pt x="330200" y="435837"/>
                  </a:cubicBezTo>
                  <a:cubicBezTo>
                    <a:pt x="293158" y="448537"/>
                    <a:pt x="243417" y="454887"/>
                    <a:pt x="203200" y="448537"/>
                  </a:cubicBezTo>
                  <a:cubicBezTo>
                    <a:pt x="162983" y="442187"/>
                    <a:pt x="122767" y="422079"/>
                    <a:pt x="88900" y="397737"/>
                  </a:cubicBezTo>
                  <a:cubicBezTo>
                    <a:pt x="55033" y="373395"/>
                    <a:pt x="27516" y="337941"/>
                    <a:pt x="0" y="302487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84" name="Полилиния 15"/>
            <p:cNvSpPr/>
            <p:nvPr/>
          </p:nvSpPr>
          <p:spPr>
            <a:xfrm>
              <a:off x="4425950" y="4552686"/>
              <a:ext cx="461933" cy="464110"/>
            </a:xfrm>
            <a:custGeom>
              <a:avLst/>
              <a:gdLst>
                <a:gd name="connsiteX0" fmla="*/ 82550 w 461933"/>
                <a:gd name="connsiteY0" fmla="*/ 44714 h 464110"/>
                <a:gd name="connsiteX1" fmla="*/ 196850 w 461933"/>
                <a:gd name="connsiteY1" fmla="*/ 264 h 464110"/>
                <a:gd name="connsiteX2" fmla="*/ 342900 w 461933"/>
                <a:gd name="connsiteY2" fmla="*/ 32014 h 464110"/>
                <a:gd name="connsiteX3" fmla="*/ 444500 w 461933"/>
                <a:gd name="connsiteY3" fmla="*/ 139964 h 464110"/>
                <a:gd name="connsiteX4" fmla="*/ 457200 w 461933"/>
                <a:gd name="connsiteY4" fmla="*/ 273314 h 464110"/>
                <a:gd name="connsiteX5" fmla="*/ 393700 w 461933"/>
                <a:gd name="connsiteY5" fmla="*/ 393964 h 464110"/>
                <a:gd name="connsiteX6" fmla="*/ 304800 w 461933"/>
                <a:gd name="connsiteY6" fmla="*/ 444764 h 464110"/>
                <a:gd name="connsiteX7" fmla="*/ 209550 w 461933"/>
                <a:gd name="connsiteY7" fmla="*/ 463814 h 464110"/>
                <a:gd name="connsiteX8" fmla="*/ 101600 w 461933"/>
                <a:gd name="connsiteY8" fmla="*/ 432064 h 464110"/>
                <a:gd name="connsiteX9" fmla="*/ 25400 w 461933"/>
                <a:gd name="connsiteY9" fmla="*/ 355864 h 464110"/>
                <a:gd name="connsiteX10" fmla="*/ 0 w 461933"/>
                <a:gd name="connsiteY10" fmla="*/ 247914 h 46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933" h="464110">
                  <a:moveTo>
                    <a:pt x="82550" y="44714"/>
                  </a:moveTo>
                  <a:cubicBezTo>
                    <a:pt x="118004" y="23547"/>
                    <a:pt x="153458" y="2381"/>
                    <a:pt x="196850" y="264"/>
                  </a:cubicBezTo>
                  <a:cubicBezTo>
                    <a:pt x="240242" y="-1853"/>
                    <a:pt x="301625" y="8731"/>
                    <a:pt x="342900" y="32014"/>
                  </a:cubicBezTo>
                  <a:cubicBezTo>
                    <a:pt x="384175" y="55297"/>
                    <a:pt x="425450" y="99747"/>
                    <a:pt x="444500" y="139964"/>
                  </a:cubicBezTo>
                  <a:cubicBezTo>
                    <a:pt x="463550" y="180181"/>
                    <a:pt x="465667" y="230981"/>
                    <a:pt x="457200" y="273314"/>
                  </a:cubicBezTo>
                  <a:cubicBezTo>
                    <a:pt x="448733" y="315647"/>
                    <a:pt x="419100" y="365389"/>
                    <a:pt x="393700" y="393964"/>
                  </a:cubicBezTo>
                  <a:cubicBezTo>
                    <a:pt x="368300" y="422539"/>
                    <a:pt x="335492" y="433122"/>
                    <a:pt x="304800" y="444764"/>
                  </a:cubicBezTo>
                  <a:cubicBezTo>
                    <a:pt x="274108" y="456406"/>
                    <a:pt x="243417" y="465931"/>
                    <a:pt x="209550" y="463814"/>
                  </a:cubicBezTo>
                  <a:cubicBezTo>
                    <a:pt x="175683" y="461697"/>
                    <a:pt x="132292" y="450056"/>
                    <a:pt x="101600" y="432064"/>
                  </a:cubicBezTo>
                  <a:cubicBezTo>
                    <a:pt x="70908" y="414072"/>
                    <a:pt x="42333" y="386556"/>
                    <a:pt x="25400" y="355864"/>
                  </a:cubicBezTo>
                  <a:cubicBezTo>
                    <a:pt x="8467" y="325172"/>
                    <a:pt x="4233" y="286543"/>
                    <a:pt x="0" y="247914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85" name="Полилиния 16"/>
            <p:cNvSpPr/>
            <p:nvPr/>
          </p:nvSpPr>
          <p:spPr>
            <a:xfrm>
              <a:off x="4914900" y="4800600"/>
              <a:ext cx="361950" cy="97915"/>
            </a:xfrm>
            <a:custGeom>
              <a:avLst/>
              <a:gdLst>
                <a:gd name="connsiteX0" fmla="*/ 0 w 361950"/>
                <a:gd name="connsiteY0" fmla="*/ 12700 h 97915"/>
                <a:gd name="connsiteX1" fmla="*/ 82550 w 361950"/>
                <a:gd name="connsiteY1" fmla="*/ 82550 h 97915"/>
                <a:gd name="connsiteX2" fmla="*/ 190500 w 361950"/>
                <a:gd name="connsiteY2" fmla="*/ 95250 h 97915"/>
                <a:gd name="connsiteX3" fmla="*/ 323850 w 361950"/>
                <a:gd name="connsiteY3" fmla="*/ 44450 h 97915"/>
                <a:gd name="connsiteX4" fmla="*/ 361950 w 361950"/>
                <a:gd name="connsiteY4" fmla="*/ 0 h 9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97915">
                  <a:moveTo>
                    <a:pt x="0" y="12700"/>
                  </a:moveTo>
                  <a:cubicBezTo>
                    <a:pt x="25400" y="40746"/>
                    <a:pt x="50800" y="68792"/>
                    <a:pt x="82550" y="82550"/>
                  </a:cubicBezTo>
                  <a:cubicBezTo>
                    <a:pt x="114300" y="96308"/>
                    <a:pt x="150283" y="101600"/>
                    <a:pt x="190500" y="95250"/>
                  </a:cubicBezTo>
                  <a:cubicBezTo>
                    <a:pt x="230717" y="88900"/>
                    <a:pt x="295275" y="60325"/>
                    <a:pt x="323850" y="44450"/>
                  </a:cubicBezTo>
                  <a:cubicBezTo>
                    <a:pt x="352425" y="28575"/>
                    <a:pt x="357187" y="14287"/>
                    <a:pt x="361950" y="0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86" name="Полилиния 17"/>
            <p:cNvSpPr/>
            <p:nvPr/>
          </p:nvSpPr>
          <p:spPr>
            <a:xfrm>
              <a:off x="5067300" y="4622800"/>
              <a:ext cx="641350" cy="209550"/>
            </a:xfrm>
            <a:custGeom>
              <a:avLst/>
              <a:gdLst>
                <a:gd name="connsiteX0" fmla="*/ 0 w 641350"/>
                <a:gd name="connsiteY0" fmla="*/ 50800 h 209550"/>
                <a:gd name="connsiteX1" fmla="*/ 146050 w 641350"/>
                <a:gd name="connsiteY1" fmla="*/ 133350 h 209550"/>
                <a:gd name="connsiteX2" fmla="*/ 228600 w 641350"/>
                <a:gd name="connsiteY2" fmla="*/ 177800 h 209550"/>
                <a:gd name="connsiteX3" fmla="*/ 342900 w 641350"/>
                <a:gd name="connsiteY3" fmla="*/ 209550 h 209550"/>
                <a:gd name="connsiteX4" fmla="*/ 495300 w 641350"/>
                <a:gd name="connsiteY4" fmla="*/ 177800 h 209550"/>
                <a:gd name="connsiteX5" fmla="*/ 596900 w 641350"/>
                <a:gd name="connsiteY5" fmla="*/ 95250 h 209550"/>
                <a:gd name="connsiteX6" fmla="*/ 641350 w 641350"/>
                <a:gd name="connsiteY6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1350" h="209550">
                  <a:moveTo>
                    <a:pt x="0" y="50800"/>
                  </a:moveTo>
                  <a:lnTo>
                    <a:pt x="146050" y="133350"/>
                  </a:lnTo>
                  <a:cubicBezTo>
                    <a:pt x="184150" y="154517"/>
                    <a:pt x="195792" y="165100"/>
                    <a:pt x="228600" y="177800"/>
                  </a:cubicBezTo>
                  <a:cubicBezTo>
                    <a:pt x="261408" y="190500"/>
                    <a:pt x="298450" y="209550"/>
                    <a:pt x="342900" y="209550"/>
                  </a:cubicBezTo>
                  <a:cubicBezTo>
                    <a:pt x="387350" y="209550"/>
                    <a:pt x="452967" y="196850"/>
                    <a:pt x="495300" y="177800"/>
                  </a:cubicBezTo>
                  <a:cubicBezTo>
                    <a:pt x="537633" y="158750"/>
                    <a:pt x="572558" y="124883"/>
                    <a:pt x="596900" y="95250"/>
                  </a:cubicBezTo>
                  <a:cubicBezTo>
                    <a:pt x="621242" y="65617"/>
                    <a:pt x="631296" y="32808"/>
                    <a:pt x="641350" y="0"/>
                  </a:cubicBezTo>
                </a:path>
              </a:pathLst>
            </a:custGeom>
            <a:grpFill/>
            <a:ln w="38100" cap="rnd">
              <a:solidFill>
                <a:schemeClr val="bg2">
                  <a:lumMod val="50000"/>
                </a:schemeClr>
              </a:solidFill>
            </a:ln>
            <a:sp3d extrusionH="12700"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</p:grpSp>
      <p:grpSp>
        <p:nvGrpSpPr>
          <p:cNvPr id="9227" name="Группа 186"/>
          <p:cNvGrpSpPr>
            <a:grpSpLocks noChangeAspect="1"/>
          </p:cNvGrpSpPr>
          <p:nvPr/>
        </p:nvGrpSpPr>
        <p:grpSpPr bwMode="auto">
          <a:xfrm>
            <a:off x="8561389" y="1562100"/>
            <a:ext cx="365125" cy="730250"/>
            <a:chOff x="6396620" y="5902627"/>
            <a:chExt cx="936000" cy="1763999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6396620" y="5902627"/>
              <a:ext cx="936000" cy="1763999"/>
            </a:xfrm>
            <a:prstGeom prst="roundRect">
              <a:avLst>
                <a:gd name="adj" fmla="val 12579"/>
              </a:avLst>
            </a:prstGeom>
            <a:solidFill>
              <a:schemeClr val="bg1"/>
            </a:solidFill>
            <a:ln w="222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6771020" y="7394358"/>
              <a:ext cx="179061" cy="18023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832062" y="7455714"/>
              <a:ext cx="56974" cy="57520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465801" y="6201740"/>
              <a:ext cx="793566" cy="11159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6783227" y="6048349"/>
              <a:ext cx="142436" cy="3067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</p:grpSp>
      <p:sp>
        <p:nvSpPr>
          <p:cNvPr id="69" name="Знак запрета 68"/>
          <p:cNvSpPr/>
          <p:nvPr/>
        </p:nvSpPr>
        <p:spPr>
          <a:xfrm>
            <a:off x="8126413" y="2073276"/>
            <a:ext cx="404812" cy="404813"/>
          </a:xfrm>
          <a:prstGeom prst="noSmoking">
            <a:avLst>
              <a:gd name="adj" fmla="val 350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0564" y="2635251"/>
            <a:ext cx="1481137" cy="3587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1369"/>
              </a:lnSpc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Отключаем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телефон</a:t>
            </a:r>
          </a:p>
        </p:txBody>
      </p:sp>
      <p:grpSp>
        <p:nvGrpSpPr>
          <p:cNvPr id="9230" name="Группа 32"/>
          <p:cNvGrpSpPr>
            <a:grpSpLocks noChangeAspect="1"/>
          </p:cNvGrpSpPr>
          <p:nvPr/>
        </p:nvGrpSpPr>
        <p:grpSpPr bwMode="auto">
          <a:xfrm>
            <a:off x="9285289" y="4975226"/>
            <a:ext cx="879475" cy="874713"/>
            <a:chOff x="6819051" y="4342232"/>
            <a:chExt cx="1549912" cy="1459654"/>
          </a:xfrm>
        </p:grpSpPr>
        <p:grpSp>
          <p:nvGrpSpPr>
            <p:cNvPr id="9237" name="Группа 27"/>
            <p:cNvGrpSpPr>
              <a:grpSpLocks noChangeAspect="1"/>
            </p:cNvGrpSpPr>
            <p:nvPr/>
          </p:nvGrpSpPr>
          <p:grpSpPr bwMode="auto">
            <a:xfrm>
              <a:off x="6819051" y="4979763"/>
              <a:ext cx="1549912" cy="822123"/>
              <a:chOff x="5806919" y="4428676"/>
              <a:chExt cx="1253370" cy="664828"/>
            </a:xfrm>
          </p:grpSpPr>
          <p:grpSp>
            <p:nvGrpSpPr>
              <p:cNvPr id="9239" name="Группа 24"/>
              <p:cNvGrpSpPr>
                <a:grpSpLocks/>
              </p:cNvGrpSpPr>
              <p:nvPr/>
            </p:nvGrpSpPr>
            <p:grpSpPr bwMode="auto">
              <a:xfrm>
                <a:off x="5806919" y="4710828"/>
                <a:ext cx="767543" cy="382676"/>
                <a:chOff x="5806919" y="4710828"/>
                <a:chExt cx="767543" cy="382676"/>
              </a:xfrm>
            </p:grpSpPr>
            <p:sp>
              <p:nvSpPr>
                <p:cNvPr id="60" name="Прямоугольник 23"/>
                <p:cNvSpPr/>
                <p:nvPr/>
              </p:nvSpPr>
              <p:spPr>
                <a:xfrm>
                  <a:off x="5822755" y="4774308"/>
                  <a:ext cx="597274" cy="282777"/>
                </a:xfrm>
                <a:custGeom>
                  <a:avLst/>
                  <a:gdLst>
                    <a:gd name="connsiteX0" fmla="*/ 0 w 570849"/>
                    <a:gd name="connsiteY0" fmla="*/ 0 h 417184"/>
                    <a:gd name="connsiteX1" fmla="*/ 570849 w 570849"/>
                    <a:gd name="connsiteY1" fmla="*/ 0 h 417184"/>
                    <a:gd name="connsiteX2" fmla="*/ 570849 w 570849"/>
                    <a:gd name="connsiteY2" fmla="*/ 417184 h 417184"/>
                    <a:gd name="connsiteX3" fmla="*/ 0 w 570849"/>
                    <a:gd name="connsiteY3" fmla="*/ 417184 h 417184"/>
                    <a:gd name="connsiteX4" fmla="*/ 0 w 570849"/>
                    <a:gd name="connsiteY4" fmla="*/ 0 h 417184"/>
                    <a:gd name="connsiteX0" fmla="*/ 0 w 582755"/>
                    <a:gd name="connsiteY0" fmla="*/ 0 h 417184"/>
                    <a:gd name="connsiteX1" fmla="*/ 570849 w 582755"/>
                    <a:gd name="connsiteY1" fmla="*/ 0 h 417184"/>
                    <a:gd name="connsiteX2" fmla="*/ 582755 w 582755"/>
                    <a:gd name="connsiteY2" fmla="*/ 193346 h 417184"/>
                    <a:gd name="connsiteX3" fmla="*/ 0 w 582755"/>
                    <a:gd name="connsiteY3" fmla="*/ 417184 h 417184"/>
                    <a:gd name="connsiteX4" fmla="*/ 0 w 582755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385544 w 587518"/>
                    <a:gd name="connsiteY3" fmla="*/ 391026 h 417184"/>
                    <a:gd name="connsiteX4" fmla="*/ 0 w 587518"/>
                    <a:gd name="connsiteY4" fmla="*/ 417184 h 417184"/>
                    <a:gd name="connsiteX5" fmla="*/ 0 w 587518"/>
                    <a:gd name="connsiteY5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385544 w 587518"/>
                    <a:gd name="connsiteY3" fmla="*/ 391026 h 417184"/>
                    <a:gd name="connsiteX4" fmla="*/ 0 w 587518"/>
                    <a:gd name="connsiteY4" fmla="*/ 417184 h 417184"/>
                    <a:gd name="connsiteX5" fmla="*/ 0 w 587518"/>
                    <a:gd name="connsiteY5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385544 w 587518"/>
                    <a:gd name="connsiteY3" fmla="*/ 391026 h 417184"/>
                    <a:gd name="connsiteX4" fmla="*/ 0 w 587518"/>
                    <a:gd name="connsiteY4" fmla="*/ 417184 h 417184"/>
                    <a:gd name="connsiteX5" fmla="*/ 0 w 587518"/>
                    <a:gd name="connsiteY5" fmla="*/ 0 h 417184"/>
                    <a:gd name="connsiteX0" fmla="*/ 0 w 587518"/>
                    <a:gd name="connsiteY0" fmla="*/ 0 h 391026"/>
                    <a:gd name="connsiteX1" fmla="*/ 587518 w 587518"/>
                    <a:gd name="connsiteY1" fmla="*/ 71437 h 391026"/>
                    <a:gd name="connsiteX2" fmla="*/ 582755 w 587518"/>
                    <a:gd name="connsiteY2" fmla="*/ 193346 h 391026"/>
                    <a:gd name="connsiteX3" fmla="*/ 385544 w 587518"/>
                    <a:gd name="connsiteY3" fmla="*/ 391026 h 391026"/>
                    <a:gd name="connsiteX4" fmla="*/ 4762 w 587518"/>
                    <a:gd name="connsiteY4" fmla="*/ 390990 h 391026"/>
                    <a:gd name="connsiteX5" fmla="*/ 0 w 587518"/>
                    <a:gd name="connsiteY5" fmla="*/ 0 h 391026"/>
                    <a:gd name="connsiteX0" fmla="*/ 142889 w 582769"/>
                    <a:gd name="connsiteY0" fmla="*/ 83344 h 319589"/>
                    <a:gd name="connsiteX1" fmla="*/ 582769 w 582769"/>
                    <a:gd name="connsiteY1" fmla="*/ 0 h 319589"/>
                    <a:gd name="connsiteX2" fmla="*/ 578006 w 582769"/>
                    <a:gd name="connsiteY2" fmla="*/ 121909 h 319589"/>
                    <a:gd name="connsiteX3" fmla="*/ 380795 w 582769"/>
                    <a:gd name="connsiteY3" fmla="*/ 319589 h 319589"/>
                    <a:gd name="connsiteX4" fmla="*/ 13 w 582769"/>
                    <a:gd name="connsiteY4" fmla="*/ 319553 h 319589"/>
                    <a:gd name="connsiteX5" fmla="*/ 142889 w 582769"/>
                    <a:gd name="connsiteY5" fmla="*/ 83344 h 319589"/>
                    <a:gd name="connsiteX0" fmla="*/ 142906 w 582786"/>
                    <a:gd name="connsiteY0" fmla="*/ 83344 h 319589"/>
                    <a:gd name="connsiteX1" fmla="*/ 582786 w 582786"/>
                    <a:gd name="connsiteY1" fmla="*/ 0 h 319589"/>
                    <a:gd name="connsiteX2" fmla="*/ 578023 w 582786"/>
                    <a:gd name="connsiteY2" fmla="*/ 121909 h 319589"/>
                    <a:gd name="connsiteX3" fmla="*/ 380812 w 582786"/>
                    <a:gd name="connsiteY3" fmla="*/ 319589 h 319589"/>
                    <a:gd name="connsiteX4" fmla="*/ 30 w 582786"/>
                    <a:gd name="connsiteY4" fmla="*/ 319553 h 319589"/>
                    <a:gd name="connsiteX5" fmla="*/ 142906 w 582786"/>
                    <a:gd name="connsiteY5" fmla="*/ 83344 h 319589"/>
                    <a:gd name="connsiteX0" fmla="*/ 37132 w 622268"/>
                    <a:gd name="connsiteY0" fmla="*/ 188119 h 319589"/>
                    <a:gd name="connsiteX1" fmla="*/ 622268 w 622268"/>
                    <a:gd name="connsiteY1" fmla="*/ 0 h 319589"/>
                    <a:gd name="connsiteX2" fmla="*/ 617505 w 622268"/>
                    <a:gd name="connsiteY2" fmla="*/ 121909 h 319589"/>
                    <a:gd name="connsiteX3" fmla="*/ 420294 w 622268"/>
                    <a:gd name="connsiteY3" fmla="*/ 319589 h 319589"/>
                    <a:gd name="connsiteX4" fmla="*/ 39512 w 622268"/>
                    <a:gd name="connsiteY4" fmla="*/ 319553 h 319589"/>
                    <a:gd name="connsiteX5" fmla="*/ 37132 w 622268"/>
                    <a:gd name="connsiteY5" fmla="*/ 188119 h 319589"/>
                    <a:gd name="connsiteX0" fmla="*/ 9623 w 594759"/>
                    <a:gd name="connsiteY0" fmla="*/ 188119 h 319589"/>
                    <a:gd name="connsiteX1" fmla="*/ 594759 w 594759"/>
                    <a:gd name="connsiteY1" fmla="*/ 0 h 319589"/>
                    <a:gd name="connsiteX2" fmla="*/ 589996 w 594759"/>
                    <a:gd name="connsiteY2" fmla="*/ 121909 h 319589"/>
                    <a:gd name="connsiteX3" fmla="*/ 392785 w 594759"/>
                    <a:gd name="connsiteY3" fmla="*/ 319589 h 319589"/>
                    <a:gd name="connsiteX4" fmla="*/ 12003 w 594759"/>
                    <a:gd name="connsiteY4" fmla="*/ 319553 h 319589"/>
                    <a:gd name="connsiteX5" fmla="*/ 9623 w 594759"/>
                    <a:gd name="connsiteY5" fmla="*/ 188119 h 319589"/>
                    <a:gd name="connsiteX0" fmla="*/ 10939 w 596075"/>
                    <a:gd name="connsiteY0" fmla="*/ 188119 h 324316"/>
                    <a:gd name="connsiteX1" fmla="*/ 596075 w 596075"/>
                    <a:gd name="connsiteY1" fmla="*/ 0 h 324316"/>
                    <a:gd name="connsiteX2" fmla="*/ 591312 w 596075"/>
                    <a:gd name="connsiteY2" fmla="*/ 121909 h 324316"/>
                    <a:gd name="connsiteX3" fmla="*/ 394101 w 596075"/>
                    <a:gd name="connsiteY3" fmla="*/ 319589 h 324316"/>
                    <a:gd name="connsiteX4" fmla="*/ 8557 w 596075"/>
                    <a:gd name="connsiteY4" fmla="*/ 324316 h 324316"/>
                    <a:gd name="connsiteX5" fmla="*/ 10939 w 596075"/>
                    <a:gd name="connsiteY5" fmla="*/ 188119 h 324316"/>
                    <a:gd name="connsiteX0" fmla="*/ 10939 w 596075"/>
                    <a:gd name="connsiteY0" fmla="*/ 188119 h 324316"/>
                    <a:gd name="connsiteX1" fmla="*/ 596075 w 596075"/>
                    <a:gd name="connsiteY1" fmla="*/ 0 h 324316"/>
                    <a:gd name="connsiteX2" fmla="*/ 591312 w 596075"/>
                    <a:gd name="connsiteY2" fmla="*/ 121909 h 324316"/>
                    <a:gd name="connsiteX3" fmla="*/ 394101 w 596075"/>
                    <a:gd name="connsiteY3" fmla="*/ 319589 h 324316"/>
                    <a:gd name="connsiteX4" fmla="*/ 8557 w 596075"/>
                    <a:gd name="connsiteY4" fmla="*/ 324316 h 324316"/>
                    <a:gd name="connsiteX5" fmla="*/ 10939 w 596075"/>
                    <a:gd name="connsiteY5" fmla="*/ 188119 h 32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6075" h="324316">
                      <a:moveTo>
                        <a:pt x="10939" y="188119"/>
                      </a:moveTo>
                      <a:cubicBezTo>
                        <a:pt x="155977" y="89694"/>
                        <a:pt x="401030" y="62706"/>
                        <a:pt x="596075" y="0"/>
                      </a:cubicBezTo>
                      <a:cubicBezTo>
                        <a:pt x="551624" y="76355"/>
                        <a:pt x="580994" y="100323"/>
                        <a:pt x="591312" y="121909"/>
                      </a:cubicBezTo>
                      <a:cubicBezTo>
                        <a:pt x="536688" y="174308"/>
                        <a:pt x="455869" y="267190"/>
                        <a:pt x="394101" y="319589"/>
                      </a:cubicBezTo>
                      <a:lnTo>
                        <a:pt x="8557" y="324316"/>
                      </a:lnTo>
                      <a:cubicBezTo>
                        <a:pt x="6970" y="193986"/>
                        <a:pt x="-11287" y="256536"/>
                        <a:pt x="10939" y="188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grpSp>
              <p:nvGrpSpPr>
                <p:cNvPr id="9259" name="Группа 22"/>
                <p:cNvGrpSpPr>
                  <a:grpSpLocks/>
                </p:cNvGrpSpPr>
                <p:nvPr/>
              </p:nvGrpSpPr>
              <p:grpSpPr bwMode="auto">
                <a:xfrm>
                  <a:off x="5806919" y="4710828"/>
                  <a:ext cx="767543" cy="382676"/>
                  <a:chOff x="5838655" y="4738773"/>
                  <a:chExt cx="767543" cy="382676"/>
                </a:xfrm>
              </p:grpSpPr>
              <p:sp>
                <p:nvSpPr>
                  <p:cNvPr id="9260" name="Freeform 82"/>
                  <p:cNvSpPr>
                    <a:spLocks/>
                  </p:cNvSpPr>
                  <p:nvPr/>
                </p:nvSpPr>
                <p:spPr bwMode="auto">
                  <a:xfrm>
                    <a:off x="5863635" y="4757653"/>
                    <a:ext cx="596540" cy="190372"/>
                  </a:xfrm>
                  <a:custGeom>
                    <a:avLst/>
                    <a:gdLst>
                      <a:gd name="T0" fmla="*/ 2147483646 w 10416"/>
                      <a:gd name="T1" fmla="*/ 2147483646 h 10526"/>
                      <a:gd name="T2" fmla="*/ 0 w 10416"/>
                      <a:gd name="T3" fmla="*/ 2147483646 h 10526"/>
                      <a:gd name="T4" fmla="*/ 2147483646 w 10416"/>
                      <a:gd name="T5" fmla="*/ 2147483646 h 10526"/>
                      <a:gd name="T6" fmla="*/ 2147483646 w 10416"/>
                      <a:gd name="T7" fmla="*/ 0 h 10526"/>
                      <a:gd name="T8" fmla="*/ 2147483646 w 10416"/>
                      <a:gd name="T9" fmla="*/ 2147483646 h 105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416" h="10526">
                        <a:moveTo>
                          <a:pt x="6967" y="10526"/>
                        </a:moveTo>
                        <a:lnTo>
                          <a:pt x="0" y="10386"/>
                        </a:lnTo>
                        <a:lnTo>
                          <a:pt x="3261" y="395"/>
                        </a:lnTo>
                        <a:lnTo>
                          <a:pt x="10416" y="0"/>
                        </a:lnTo>
                        <a:lnTo>
                          <a:pt x="6967" y="1052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endParaRPr lang="ru-RU"/>
                  </a:p>
                </p:txBody>
              </p:sp>
              <p:sp>
                <p:nvSpPr>
                  <p:cNvPr id="63" name="Хорда 62"/>
                  <p:cNvSpPr/>
                  <p:nvPr/>
                </p:nvSpPr>
                <p:spPr>
                  <a:xfrm rot="3373513">
                    <a:off x="5832810" y="4925922"/>
                    <a:ext cx="194944" cy="183254"/>
                  </a:xfrm>
                  <a:prstGeom prst="chord">
                    <a:avLst>
                      <a:gd name="adj1" fmla="val 4363760"/>
                      <a:gd name="adj2" fmla="val 10671396"/>
                    </a:avLst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b="1" dirty="0"/>
                  </a:p>
                </p:txBody>
              </p:sp>
              <p:sp>
                <p:nvSpPr>
                  <p:cNvPr id="64" name="Дуга 63"/>
                  <p:cNvSpPr/>
                  <p:nvPr/>
                </p:nvSpPr>
                <p:spPr>
                  <a:xfrm rot="13806491">
                    <a:off x="6225877" y="4906871"/>
                    <a:ext cx="214225" cy="214929"/>
                  </a:xfrm>
                  <a:prstGeom prst="arc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b="1" dirty="0"/>
                  </a:p>
                </p:txBody>
              </p:sp>
              <p:sp>
                <p:nvSpPr>
                  <p:cNvPr id="65" name="Дуга 64"/>
                  <p:cNvSpPr/>
                  <p:nvPr/>
                </p:nvSpPr>
                <p:spPr>
                  <a:xfrm rot="13730604">
                    <a:off x="6444417" y="4758887"/>
                    <a:ext cx="141389" cy="180992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b="1" dirty="0"/>
                  </a:p>
                </p:txBody>
              </p:sp>
              <p:cxnSp>
                <p:nvCxnSpPr>
                  <p:cNvPr id="66" name="Прямая соединительная линия 65"/>
                  <p:cNvCxnSpPr>
                    <a:stCxn id="65" idx="0"/>
                  </p:cNvCxnSpPr>
                  <p:nvPr/>
                </p:nvCxnSpPr>
                <p:spPr>
                  <a:xfrm flipH="1">
                    <a:off x="6250412" y="4887943"/>
                    <a:ext cx="196828" cy="197087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Прямая соединительная линия 66"/>
                  <p:cNvCxnSpPr>
                    <a:endCxn id="64" idx="0"/>
                  </p:cNvCxnSpPr>
                  <p:nvPr/>
                </p:nvCxnSpPr>
                <p:spPr>
                  <a:xfrm flipV="1">
                    <a:off x="5874853" y="5082888"/>
                    <a:ext cx="375558" cy="2142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240" name="Группа 290"/>
              <p:cNvGrpSpPr>
                <a:grpSpLocks/>
              </p:cNvGrpSpPr>
              <p:nvPr/>
            </p:nvGrpSpPr>
            <p:grpSpPr bwMode="auto">
              <a:xfrm>
                <a:off x="6048896" y="4568694"/>
                <a:ext cx="768479" cy="382676"/>
                <a:chOff x="5805983" y="4710828"/>
                <a:chExt cx="768479" cy="382676"/>
              </a:xfrm>
            </p:grpSpPr>
            <p:sp>
              <p:nvSpPr>
                <p:cNvPr id="52" name="Прямоугольник 23"/>
                <p:cNvSpPr/>
                <p:nvPr/>
              </p:nvSpPr>
              <p:spPr>
                <a:xfrm>
                  <a:off x="5824182" y="4734352"/>
                  <a:ext cx="595012" cy="323480"/>
                </a:xfrm>
                <a:custGeom>
                  <a:avLst/>
                  <a:gdLst>
                    <a:gd name="connsiteX0" fmla="*/ 0 w 570849"/>
                    <a:gd name="connsiteY0" fmla="*/ 0 h 417184"/>
                    <a:gd name="connsiteX1" fmla="*/ 570849 w 570849"/>
                    <a:gd name="connsiteY1" fmla="*/ 0 h 417184"/>
                    <a:gd name="connsiteX2" fmla="*/ 570849 w 570849"/>
                    <a:gd name="connsiteY2" fmla="*/ 417184 h 417184"/>
                    <a:gd name="connsiteX3" fmla="*/ 0 w 570849"/>
                    <a:gd name="connsiteY3" fmla="*/ 417184 h 417184"/>
                    <a:gd name="connsiteX4" fmla="*/ 0 w 570849"/>
                    <a:gd name="connsiteY4" fmla="*/ 0 h 417184"/>
                    <a:gd name="connsiteX0" fmla="*/ 0 w 582755"/>
                    <a:gd name="connsiteY0" fmla="*/ 0 h 417184"/>
                    <a:gd name="connsiteX1" fmla="*/ 570849 w 582755"/>
                    <a:gd name="connsiteY1" fmla="*/ 0 h 417184"/>
                    <a:gd name="connsiteX2" fmla="*/ 582755 w 582755"/>
                    <a:gd name="connsiteY2" fmla="*/ 193346 h 417184"/>
                    <a:gd name="connsiteX3" fmla="*/ 0 w 582755"/>
                    <a:gd name="connsiteY3" fmla="*/ 417184 h 417184"/>
                    <a:gd name="connsiteX4" fmla="*/ 0 w 582755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385544 w 587518"/>
                    <a:gd name="connsiteY3" fmla="*/ 391026 h 417184"/>
                    <a:gd name="connsiteX4" fmla="*/ 0 w 587518"/>
                    <a:gd name="connsiteY4" fmla="*/ 417184 h 417184"/>
                    <a:gd name="connsiteX5" fmla="*/ 0 w 587518"/>
                    <a:gd name="connsiteY5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385544 w 587518"/>
                    <a:gd name="connsiteY3" fmla="*/ 391026 h 417184"/>
                    <a:gd name="connsiteX4" fmla="*/ 0 w 587518"/>
                    <a:gd name="connsiteY4" fmla="*/ 417184 h 417184"/>
                    <a:gd name="connsiteX5" fmla="*/ 0 w 587518"/>
                    <a:gd name="connsiteY5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385544 w 587518"/>
                    <a:gd name="connsiteY3" fmla="*/ 391026 h 417184"/>
                    <a:gd name="connsiteX4" fmla="*/ 0 w 587518"/>
                    <a:gd name="connsiteY4" fmla="*/ 417184 h 417184"/>
                    <a:gd name="connsiteX5" fmla="*/ 0 w 587518"/>
                    <a:gd name="connsiteY5" fmla="*/ 0 h 417184"/>
                    <a:gd name="connsiteX0" fmla="*/ 0 w 587518"/>
                    <a:gd name="connsiteY0" fmla="*/ 0 h 391026"/>
                    <a:gd name="connsiteX1" fmla="*/ 587518 w 587518"/>
                    <a:gd name="connsiteY1" fmla="*/ 71437 h 391026"/>
                    <a:gd name="connsiteX2" fmla="*/ 582755 w 587518"/>
                    <a:gd name="connsiteY2" fmla="*/ 193346 h 391026"/>
                    <a:gd name="connsiteX3" fmla="*/ 385544 w 587518"/>
                    <a:gd name="connsiteY3" fmla="*/ 391026 h 391026"/>
                    <a:gd name="connsiteX4" fmla="*/ 4762 w 587518"/>
                    <a:gd name="connsiteY4" fmla="*/ 390990 h 391026"/>
                    <a:gd name="connsiteX5" fmla="*/ 0 w 587518"/>
                    <a:gd name="connsiteY5" fmla="*/ 0 h 391026"/>
                    <a:gd name="connsiteX0" fmla="*/ 142889 w 582769"/>
                    <a:gd name="connsiteY0" fmla="*/ 83344 h 319589"/>
                    <a:gd name="connsiteX1" fmla="*/ 582769 w 582769"/>
                    <a:gd name="connsiteY1" fmla="*/ 0 h 319589"/>
                    <a:gd name="connsiteX2" fmla="*/ 578006 w 582769"/>
                    <a:gd name="connsiteY2" fmla="*/ 121909 h 319589"/>
                    <a:gd name="connsiteX3" fmla="*/ 380795 w 582769"/>
                    <a:gd name="connsiteY3" fmla="*/ 319589 h 319589"/>
                    <a:gd name="connsiteX4" fmla="*/ 13 w 582769"/>
                    <a:gd name="connsiteY4" fmla="*/ 319553 h 319589"/>
                    <a:gd name="connsiteX5" fmla="*/ 142889 w 582769"/>
                    <a:gd name="connsiteY5" fmla="*/ 83344 h 319589"/>
                    <a:gd name="connsiteX0" fmla="*/ 142906 w 582786"/>
                    <a:gd name="connsiteY0" fmla="*/ 83344 h 319589"/>
                    <a:gd name="connsiteX1" fmla="*/ 582786 w 582786"/>
                    <a:gd name="connsiteY1" fmla="*/ 0 h 319589"/>
                    <a:gd name="connsiteX2" fmla="*/ 578023 w 582786"/>
                    <a:gd name="connsiteY2" fmla="*/ 121909 h 319589"/>
                    <a:gd name="connsiteX3" fmla="*/ 380812 w 582786"/>
                    <a:gd name="connsiteY3" fmla="*/ 319589 h 319589"/>
                    <a:gd name="connsiteX4" fmla="*/ 30 w 582786"/>
                    <a:gd name="connsiteY4" fmla="*/ 319553 h 319589"/>
                    <a:gd name="connsiteX5" fmla="*/ 142906 w 582786"/>
                    <a:gd name="connsiteY5" fmla="*/ 83344 h 319589"/>
                    <a:gd name="connsiteX0" fmla="*/ 37132 w 622268"/>
                    <a:gd name="connsiteY0" fmla="*/ 188119 h 319589"/>
                    <a:gd name="connsiteX1" fmla="*/ 622268 w 622268"/>
                    <a:gd name="connsiteY1" fmla="*/ 0 h 319589"/>
                    <a:gd name="connsiteX2" fmla="*/ 617505 w 622268"/>
                    <a:gd name="connsiteY2" fmla="*/ 121909 h 319589"/>
                    <a:gd name="connsiteX3" fmla="*/ 420294 w 622268"/>
                    <a:gd name="connsiteY3" fmla="*/ 319589 h 319589"/>
                    <a:gd name="connsiteX4" fmla="*/ 39512 w 622268"/>
                    <a:gd name="connsiteY4" fmla="*/ 319553 h 319589"/>
                    <a:gd name="connsiteX5" fmla="*/ 37132 w 622268"/>
                    <a:gd name="connsiteY5" fmla="*/ 188119 h 319589"/>
                    <a:gd name="connsiteX0" fmla="*/ 9623 w 594759"/>
                    <a:gd name="connsiteY0" fmla="*/ 188119 h 319589"/>
                    <a:gd name="connsiteX1" fmla="*/ 594759 w 594759"/>
                    <a:gd name="connsiteY1" fmla="*/ 0 h 319589"/>
                    <a:gd name="connsiteX2" fmla="*/ 589996 w 594759"/>
                    <a:gd name="connsiteY2" fmla="*/ 121909 h 319589"/>
                    <a:gd name="connsiteX3" fmla="*/ 392785 w 594759"/>
                    <a:gd name="connsiteY3" fmla="*/ 319589 h 319589"/>
                    <a:gd name="connsiteX4" fmla="*/ 12003 w 594759"/>
                    <a:gd name="connsiteY4" fmla="*/ 319553 h 319589"/>
                    <a:gd name="connsiteX5" fmla="*/ 9623 w 594759"/>
                    <a:gd name="connsiteY5" fmla="*/ 188119 h 319589"/>
                    <a:gd name="connsiteX0" fmla="*/ 10939 w 596075"/>
                    <a:gd name="connsiteY0" fmla="*/ 188119 h 324316"/>
                    <a:gd name="connsiteX1" fmla="*/ 596075 w 596075"/>
                    <a:gd name="connsiteY1" fmla="*/ 0 h 324316"/>
                    <a:gd name="connsiteX2" fmla="*/ 591312 w 596075"/>
                    <a:gd name="connsiteY2" fmla="*/ 121909 h 324316"/>
                    <a:gd name="connsiteX3" fmla="*/ 394101 w 596075"/>
                    <a:gd name="connsiteY3" fmla="*/ 319589 h 324316"/>
                    <a:gd name="connsiteX4" fmla="*/ 8557 w 596075"/>
                    <a:gd name="connsiteY4" fmla="*/ 324316 h 324316"/>
                    <a:gd name="connsiteX5" fmla="*/ 10939 w 596075"/>
                    <a:gd name="connsiteY5" fmla="*/ 188119 h 324316"/>
                    <a:gd name="connsiteX0" fmla="*/ 10939 w 596075"/>
                    <a:gd name="connsiteY0" fmla="*/ 188119 h 324316"/>
                    <a:gd name="connsiteX1" fmla="*/ 596075 w 596075"/>
                    <a:gd name="connsiteY1" fmla="*/ 0 h 324316"/>
                    <a:gd name="connsiteX2" fmla="*/ 591312 w 596075"/>
                    <a:gd name="connsiteY2" fmla="*/ 121909 h 324316"/>
                    <a:gd name="connsiteX3" fmla="*/ 394101 w 596075"/>
                    <a:gd name="connsiteY3" fmla="*/ 319589 h 324316"/>
                    <a:gd name="connsiteX4" fmla="*/ 8557 w 596075"/>
                    <a:gd name="connsiteY4" fmla="*/ 324316 h 324316"/>
                    <a:gd name="connsiteX5" fmla="*/ 10939 w 596075"/>
                    <a:gd name="connsiteY5" fmla="*/ 188119 h 32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6075" h="324316">
                      <a:moveTo>
                        <a:pt x="10939" y="188119"/>
                      </a:moveTo>
                      <a:cubicBezTo>
                        <a:pt x="155977" y="89694"/>
                        <a:pt x="401030" y="62706"/>
                        <a:pt x="596075" y="0"/>
                      </a:cubicBezTo>
                      <a:cubicBezTo>
                        <a:pt x="551624" y="76355"/>
                        <a:pt x="580994" y="100323"/>
                        <a:pt x="591312" y="121909"/>
                      </a:cubicBezTo>
                      <a:cubicBezTo>
                        <a:pt x="536688" y="174308"/>
                        <a:pt x="455869" y="267190"/>
                        <a:pt x="394101" y="319589"/>
                      </a:cubicBezTo>
                      <a:lnTo>
                        <a:pt x="8557" y="324316"/>
                      </a:lnTo>
                      <a:cubicBezTo>
                        <a:pt x="6970" y="193986"/>
                        <a:pt x="-11287" y="256536"/>
                        <a:pt x="10939" y="188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grpSp>
              <p:nvGrpSpPr>
                <p:cNvPr id="9251" name="Группа 292"/>
                <p:cNvGrpSpPr>
                  <a:grpSpLocks/>
                </p:cNvGrpSpPr>
                <p:nvPr/>
              </p:nvGrpSpPr>
              <p:grpSpPr bwMode="auto">
                <a:xfrm>
                  <a:off x="5805983" y="4710828"/>
                  <a:ext cx="768479" cy="382676"/>
                  <a:chOff x="5837719" y="4738773"/>
                  <a:chExt cx="768479" cy="382676"/>
                </a:xfrm>
              </p:grpSpPr>
              <p:sp>
                <p:nvSpPr>
                  <p:cNvPr id="9252" name="Freeform 82"/>
                  <p:cNvSpPr>
                    <a:spLocks/>
                  </p:cNvSpPr>
                  <p:nvPr/>
                </p:nvSpPr>
                <p:spPr bwMode="auto">
                  <a:xfrm>
                    <a:off x="5863635" y="4757653"/>
                    <a:ext cx="596540" cy="190372"/>
                  </a:xfrm>
                  <a:custGeom>
                    <a:avLst/>
                    <a:gdLst>
                      <a:gd name="T0" fmla="*/ 2147483646 w 10416"/>
                      <a:gd name="T1" fmla="*/ 2147483646 h 10526"/>
                      <a:gd name="T2" fmla="*/ 0 w 10416"/>
                      <a:gd name="T3" fmla="*/ 2147483646 h 10526"/>
                      <a:gd name="T4" fmla="*/ 2147483646 w 10416"/>
                      <a:gd name="T5" fmla="*/ 2147483646 h 10526"/>
                      <a:gd name="T6" fmla="*/ 2147483646 w 10416"/>
                      <a:gd name="T7" fmla="*/ 0 h 10526"/>
                      <a:gd name="T8" fmla="*/ 2147483646 w 10416"/>
                      <a:gd name="T9" fmla="*/ 2147483646 h 105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416" h="10526">
                        <a:moveTo>
                          <a:pt x="6967" y="10526"/>
                        </a:moveTo>
                        <a:lnTo>
                          <a:pt x="0" y="10386"/>
                        </a:lnTo>
                        <a:lnTo>
                          <a:pt x="3261" y="395"/>
                        </a:lnTo>
                        <a:lnTo>
                          <a:pt x="10416" y="0"/>
                        </a:lnTo>
                        <a:lnTo>
                          <a:pt x="6967" y="1052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endParaRPr lang="ru-RU"/>
                  </a:p>
                </p:txBody>
              </p:sp>
              <p:sp>
                <p:nvSpPr>
                  <p:cNvPr id="55" name="Хорда 54"/>
                  <p:cNvSpPr/>
                  <p:nvPr/>
                </p:nvSpPr>
                <p:spPr>
                  <a:xfrm rot="3373513">
                    <a:off x="5834176" y="4926608"/>
                    <a:ext cx="192803" cy="185517"/>
                  </a:xfrm>
                  <a:prstGeom prst="chord">
                    <a:avLst>
                      <a:gd name="adj1" fmla="val 4830552"/>
                      <a:gd name="adj2" fmla="val 10449454"/>
                    </a:avLst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b="1" dirty="0"/>
                  </a:p>
                </p:txBody>
              </p:sp>
              <p:sp>
                <p:nvSpPr>
                  <p:cNvPr id="56" name="Дуга 55"/>
                  <p:cNvSpPr/>
                  <p:nvPr/>
                </p:nvSpPr>
                <p:spPr>
                  <a:xfrm rot="13806491">
                    <a:off x="6226232" y="4906546"/>
                    <a:ext cx="216368" cy="214929"/>
                  </a:xfrm>
                  <a:prstGeom prst="arc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b="1" dirty="0"/>
                  </a:p>
                </p:txBody>
              </p:sp>
              <p:sp>
                <p:nvSpPr>
                  <p:cNvPr id="57" name="Дуга 56"/>
                  <p:cNvSpPr/>
                  <p:nvPr/>
                </p:nvSpPr>
                <p:spPr>
                  <a:xfrm rot="13730604">
                    <a:off x="6426564" y="4738210"/>
                    <a:ext cx="179949" cy="180992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b="1" dirty="0"/>
                  </a:p>
                </p:txBody>
              </p:sp>
              <p:cxnSp>
                <p:nvCxnSpPr>
                  <p:cNvPr id="58" name="Прямая соединительная линия 57"/>
                  <p:cNvCxnSpPr>
                    <a:stCxn id="57" idx="0"/>
                  </p:cNvCxnSpPr>
                  <p:nvPr/>
                </p:nvCxnSpPr>
                <p:spPr>
                  <a:xfrm flipH="1">
                    <a:off x="6251839" y="4888689"/>
                    <a:ext cx="196828" cy="197087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Прямая соединительная линия 58"/>
                  <p:cNvCxnSpPr>
                    <a:stCxn id="55" idx="0"/>
                    <a:endCxn id="56" idx="0"/>
                  </p:cNvCxnSpPr>
                  <p:nvPr/>
                </p:nvCxnSpPr>
                <p:spPr>
                  <a:xfrm>
                    <a:off x="5862706" y="5083635"/>
                    <a:ext cx="389133" cy="0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241" name="Группа 299"/>
              <p:cNvGrpSpPr>
                <a:grpSpLocks/>
              </p:cNvGrpSpPr>
              <p:nvPr/>
            </p:nvGrpSpPr>
            <p:grpSpPr bwMode="auto">
              <a:xfrm>
                <a:off x="6291810" y="4428676"/>
                <a:ext cx="768479" cy="382676"/>
                <a:chOff x="5805983" y="4710828"/>
                <a:chExt cx="768479" cy="382676"/>
              </a:xfrm>
            </p:grpSpPr>
            <p:sp>
              <p:nvSpPr>
                <p:cNvPr id="38" name="Прямоугольник 23"/>
                <p:cNvSpPr/>
                <p:nvPr/>
              </p:nvSpPr>
              <p:spPr>
                <a:xfrm>
                  <a:off x="5823345" y="4735122"/>
                  <a:ext cx="595010" cy="321338"/>
                </a:xfrm>
                <a:custGeom>
                  <a:avLst/>
                  <a:gdLst>
                    <a:gd name="connsiteX0" fmla="*/ 0 w 570849"/>
                    <a:gd name="connsiteY0" fmla="*/ 0 h 417184"/>
                    <a:gd name="connsiteX1" fmla="*/ 570849 w 570849"/>
                    <a:gd name="connsiteY1" fmla="*/ 0 h 417184"/>
                    <a:gd name="connsiteX2" fmla="*/ 570849 w 570849"/>
                    <a:gd name="connsiteY2" fmla="*/ 417184 h 417184"/>
                    <a:gd name="connsiteX3" fmla="*/ 0 w 570849"/>
                    <a:gd name="connsiteY3" fmla="*/ 417184 h 417184"/>
                    <a:gd name="connsiteX4" fmla="*/ 0 w 570849"/>
                    <a:gd name="connsiteY4" fmla="*/ 0 h 417184"/>
                    <a:gd name="connsiteX0" fmla="*/ 0 w 582755"/>
                    <a:gd name="connsiteY0" fmla="*/ 0 h 417184"/>
                    <a:gd name="connsiteX1" fmla="*/ 570849 w 582755"/>
                    <a:gd name="connsiteY1" fmla="*/ 0 h 417184"/>
                    <a:gd name="connsiteX2" fmla="*/ 582755 w 582755"/>
                    <a:gd name="connsiteY2" fmla="*/ 193346 h 417184"/>
                    <a:gd name="connsiteX3" fmla="*/ 0 w 582755"/>
                    <a:gd name="connsiteY3" fmla="*/ 417184 h 417184"/>
                    <a:gd name="connsiteX4" fmla="*/ 0 w 582755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0 w 587518"/>
                    <a:gd name="connsiteY3" fmla="*/ 417184 h 417184"/>
                    <a:gd name="connsiteX4" fmla="*/ 0 w 587518"/>
                    <a:gd name="connsiteY4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385544 w 587518"/>
                    <a:gd name="connsiteY3" fmla="*/ 391026 h 417184"/>
                    <a:gd name="connsiteX4" fmla="*/ 0 w 587518"/>
                    <a:gd name="connsiteY4" fmla="*/ 417184 h 417184"/>
                    <a:gd name="connsiteX5" fmla="*/ 0 w 587518"/>
                    <a:gd name="connsiteY5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385544 w 587518"/>
                    <a:gd name="connsiteY3" fmla="*/ 391026 h 417184"/>
                    <a:gd name="connsiteX4" fmla="*/ 0 w 587518"/>
                    <a:gd name="connsiteY4" fmla="*/ 417184 h 417184"/>
                    <a:gd name="connsiteX5" fmla="*/ 0 w 587518"/>
                    <a:gd name="connsiteY5" fmla="*/ 0 h 417184"/>
                    <a:gd name="connsiteX0" fmla="*/ 0 w 587518"/>
                    <a:gd name="connsiteY0" fmla="*/ 0 h 417184"/>
                    <a:gd name="connsiteX1" fmla="*/ 587518 w 587518"/>
                    <a:gd name="connsiteY1" fmla="*/ 71437 h 417184"/>
                    <a:gd name="connsiteX2" fmla="*/ 582755 w 587518"/>
                    <a:gd name="connsiteY2" fmla="*/ 193346 h 417184"/>
                    <a:gd name="connsiteX3" fmla="*/ 385544 w 587518"/>
                    <a:gd name="connsiteY3" fmla="*/ 391026 h 417184"/>
                    <a:gd name="connsiteX4" fmla="*/ 0 w 587518"/>
                    <a:gd name="connsiteY4" fmla="*/ 417184 h 417184"/>
                    <a:gd name="connsiteX5" fmla="*/ 0 w 587518"/>
                    <a:gd name="connsiteY5" fmla="*/ 0 h 417184"/>
                    <a:gd name="connsiteX0" fmla="*/ 0 w 587518"/>
                    <a:gd name="connsiteY0" fmla="*/ 0 h 391026"/>
                    <a:gd name="connsiteX1" fmla="*/ 587518 w 587518"/>
                    <a:gd name="connsiteY1" fmla="*/ 71437 h 391026"/>
                    <a:gd name="connsiteX2" fmla="*/ 582755 w 587518"/>
                    <a:gd name="connsiteY2" fmla="*/ 193346 h 391026"/>
                    <a:gd name="connsiteX3" fmla="*/ 385544 w 587518"/>
                    <a:gd name="connsiteY3" fmla="*/ 391026 h 391026"/>
                    <a:gd name="connsiteX4" fmla="*/ 4762 w 587518"/>
                    <a:gd name="connsiteY4" fmla="*/ 390990 h 391026"/>
                    <a:gd name="connsiteX5" fmla="*/ 0 w 587518"/>
                    <a:gd name="connsiteY5" fmla="*/ 0 h 391026"/>
                    <a:gd name="connsiteX0" fmla="*/ 142889 w 582769"/>
                    <a:gd name="connsiteY0" fmla="*/ 83344 h 319589"/>
                    <a:gd name="connsiteX1" fmla="*/ 582769 w 582769"/>
                    <a:gd name="connsiteY1" fmla="*/ 0 h 319589"/>
                    <a:gd name="connsiteX2" fmla="*/ 578006 w 582769"/>
                    <a:gd name="connsiteY2" fmla="*/ 121909 h 319589"/>
                    <a:gd name="connsiteX3" fmla="*/ 380795 w 582769"/>
                    <a:gd name="connsiteY3" fmla="*/ 319589 h 319589"/>
                    <a:gd name="connsiteX4" fmla="*/ 13 w 582769"/>
                    <a:gd name="connsiteY4" fmla="*/ 319553 h 319589"/>
                    <a:gd name="connsiteX5" fmla="*/ 142889 w 582769"/>
                    <a:gd name="connsiteY5" fmla="*/ 83344 h 319589"/>
                    <a:gd name="connsiteX0" fmla="*/ 142906 w 582786"/>
                    <a:gd name="connsiteY0" fmla="*/ 83344 h 319589"/>
                    <a:gd name="connsiteX1" fmla="*/ 582786 w 582786"/>
                    <a:gd name="connsiteY1" fmla="*/ 0 h 319589"/>
                    <a:gd name="connsiteX2" fmla="*/ 578023 w 582786"/>
                    <a:gd name="connsiteY2" fmla="*/ 121909 h 319589"/>
                    <a:gd name="connsiteX3" fmla="*/ 380812 w 582786"/>
                    <a:gd name="connsiteY3" fmla="*/ 319589 h 319589"/>
                    <a:gd name="connsiteX4" fmla="*/ 30 w 582786"/>
                    <a:gd name="connsiteY4" fmla="*/ 319553 h 319589"/>
                    <a:gd name="connsiteX5" fmla="*/ 142906 w 582786"/>
                    <a:gd name="connsiteY5" fmla="*/ 83344 h 319589"/>
                    <a:gd name="connsiteX0" fmla="*/ 37132 w 622268"/>
                    <a:gd name="connsiteY0" fmla="*/ 188119 h 319589"/>
                    <a:gd name="connsiteX1" fmla="*/ 622268 w 622268"/>
                    <a:gd name="connsiteY1" fmla="*/ 0 h 319589"/>
                    <a:gd name="connsiteX2" fmla="*/ 617505 w 622268"/>
                    <a:gd name="connsiteY2" fmla="*/ 121909 h 319589"/>
                    <a:gd name="connsiteX3" fmla="*/ 420294 w 622268"/>
                    <a:gd name="connsiteY3" fmla="*/ 319589 h 319589"/>
                    <a:gd name="connsiteX4" fmla="*/ 39512 w 622268"/>
                    <a:gd name="connsiteY4" fmla="*/ 319553 h 319589"/>
                    <a:gd name="connsiteX5" fmla="*/ 37132 w 622268"/>
                    <a:gd name="connsiteY5" fmla="*/ 188119 h 319589"/>
                    <a:gd name="connsiteX0" fmla="*/ 9623 w 594759"/>
                    <a:gd name="connsiteY0" fmla="*/ 188119 h 319589"/>
                    <a:gd name="connsiteX1" fmla="*/ 594759 w 594759"/>
                    <a:gd name="connsiteY1" fmla="*/ 0 h 319589"/>
                    <a:gd name="connsiteX2" fmla="*/ 589996 w 594759"/>
                    <a:gd name="connsiteY2" fmla="*/ 121909 h 319589"/>
                    <a:gd name="connsiteX3" fmla="*/ 392785 w 594759"/>
                    <a:gd name="connsiteY3" fmla="*/ 319589 h 319589"/>
                    <a:gd name="connsiteX4" fmla="*/ 12003 w 594759"/>
                    <a:gd name="connsiteY4" fmla="*/ 319553 h 319589"/>
                    <a:gd name="connsiteX5" fmla="*/ 9623 w 594759"/>
                    <a:gd name="connsiteY5" fmla="*/ 188119 h 319589"/>
                    <a:gd name="connsiteX0" fmla="*/ 10939 w 596075"/>
                    <a:gd name="connsiteY0" fmla="*/ 188119 h 324316"/>
                    <a:gd name="connsiteX1" fmla="*/ 596075 w 596075"/>
                    <a:gd name="connsiteY1" fmla="*/ 0 h 324316"/>
                    <a:gd name="connsiteX2" fmla="*/ 591312 w 596075"/>
                    <a:gd name="connsiteY2" fmla="*/ 121909 h 324316"/>
                    <a:gd name="connsiteX3" fmla="*/ 394101 w 596075"/>
                    <a:gd name="connsiteY3" fmla="*/ 319589 h 324316"/>
                    <a:gd name="connsiteX4" fmla="*/ 8557 w 596075"/>
                    <a:gd name="connsiteY4" fmla="*/ 324316 h 324316"/>
                    <a:gd name="connsiteX5" fmla="*/ 10939 w 596075"/>
                    <a:gd name="connsiteY5" fmla="*/ 188119 h 324316"/>
                    <a:gd name="connsiteX0" fmla="*/ 10939 w 596075"/>
                    <a:gd name="connsiteY0" fmla="*/ 188119 h 324316"/>
                    <a:gd name="connsiteX1" fmla="*/ 596075 w 596075"/>
                    <a:gd name="connsiteY1" fmla="*/ 0 h 324316"/>
                    <a:gd name="connsiteX2" fmla="*/ 591312 w 596075"/>
                    <a:gd name="connsiteY2" fmla="*/ 121909 h 324316"/>
                    <a:gd name="connsiteX3" fmla="*/ 394101 w 596075"/>
                    <a:gd name="connsiteY3" fmla="*/ 319589 h 324316"/>
                    <a:gd name="connsiteX4" fmla="*/ 8557 w 596075"/>
                    <a:gd name="connsiteY4" fmla="*/ 324316 h 324316"/>
                    <a:gd name="connsiteX5" fmla="*/ 10939 w 596075"/>
                    <a:gd name="connsiteY5" fmla="*/ 188119 h 32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6075" h="324316">
                      <a:moveTo>
                        <a:pt x="10939" y="188119"/>
                      </a:moveTo>
                      <a:cubicBezTo>
                        <a:pt x="155977" y="89694"/>
                        <a:pt x="401030" y="62706"/>
                        <a:pt x="596075" y="0"/>
                      </a:cubicBezTo>
                      <a:cubicBezTo>
                        <a:pt x="551624" y="76355"/>
                        <a:pt x="580994" y="100323"/>
                        <a:pt x="591312" y="121909"/>
                      </a:cubicBezTo>
                      <a:cubicBezTo>
                        <a:pt x="536688" y="174308"/>
                        <a:pt x="455869" y="267190"/>
                        <a:pt x="394101" y="319589"/>
                      </a:cubicBezTo>
                      <a:lnTo>
                        <a:pt x="8557" y="324316"/>
                      </a:lnTo>
                      <a:cubicBezTo>
                        <a:pt x="6970" y="193986"/>
                        <a:pt x="-11287" y="256536"/>
                        <a:pt x="10939" y="188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/>
                </a:p>
              </p:txBody>
            </p:sp>
            <p:grpSp>
              <p:nvGrpSpPr>
                <p:cNvPr id="9243" name="Группа 301"/>
                <p:cNvGrpSpPr>
                  <a:grpSpLocks/>
                </p:cNvGrpSpPr>
                <p:nvPr/>
              </p:nvGrpSpPr>
              <p:grpSpPr bwMode="auto">
                <a:xfrm>
                  <a:off x="5805983" y="4710828"/>
                  <a:ext cx="768479" cy="382676"/>
                  <a:chOff x="5837719" y="4738773"/>
                  <a:chExt cx="768479" cy="382676"/>
                </a:xfrm>
              </p:grpSpPr>
              <p:sp>
                <p:nvSpPr>
                  <p:cNvPr id="9244" name="Freeform 82"/>
                  <p:cNvSpPr>
                    <a:spLocks/>
                  </p:cNvSpPr>
                  <p:nvPr/>
                </p:nvSpPr>
                <p:spPr bwMode="auto">
                  <a:xfrm>
                    <a:off x="5863635" y="4757653"/>
                    <a:ext cx="596540" cy="190372"/>
                  </a:xfrm>
                  <a:custGeom>
                    <a:avLst/>
                    <a:gdLst>
                      <a:gd name="T0" fmla="*/ 2147483646 w 10416"/>
                      <a:gd name="T1" fmla="*/ 2147483646 h 10526"/>
                      <a:gd name="T2" fmla="*/ 0 w 10416"/>
                      <a:gd name="T3" fmla="*/ 2147483646 h 10526"/>
                      <a:gd name="T4" fmla="*/ 2147483646 w 10416"/>
                      <a:gd name="T5" fmla="*/ 2147483646 h 10526"/>
                      <a:gd name="T6" fmla="*/ 2147483646 w 10416"/>
                      <a:gd name="T7" fmla="*/ 0 h 10526"/>
                      <a:gd name="T8" fmla="*/ 2147483646 w 10416"/>
                      <a:gd name="T9" fmla="*/ 2147483646 h 105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416" h="10526">
                        <a:moveTo>
                          <a:pt x="6967" y="10526"/>
                        </a:moveTo>
                        <a:lnTo>
                          <a:pt x="0" y="10386"/>
                        </a:lnTo>
                        <a:lnTo>
                          <a:pt x="3261" y="395"/>
                        </a:lnTo>
                        <a:lnTo>
                          <a:pt x="10416" y="0"/>
                        </a:lnTo>
                        <a:lnTo>
                          <a:pt x="6967" y="1052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endParaRPr lang="ru-RU"/>
                  </a:p>
                </p:txBody>
              </p:sp>
              <p:sp>
                <p:nvSpPr>
                  <p:cNvPr id="41" name="Хорда 40"/>
                  <p:cNvSpPr/>
                  <p:nvPr/>
                </p:nvSpPr>
                <p:spPr>
                  <a:xfrm rot="3373513">
                    <a:off x="5833339" y="4925237"/>
                    <a:ext cx="192803" cy="185517"/>
                  </a:xfrm>
                  <a:prstGeom prst="chord">
                    <a:avLst>
                      <a:gd name="adj1" fmla="val 4830552"/>
                      <a:gd name="adj2" fmla="val 10449454"/>
                    </a:avLst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b="1" dirty="0"/>
                  </a:p>
                </p:txBody>
              </p:sp>
              <p:sp>
                <p:nvSpPr>
                  <p:cNvPr id="48" name="Дуга 47"/>
                  <p:cNvSpPr/>
                  <p:nvPr/>
                </p:nvSpPr>
                <p:spPr>
                  <a:xfrm rot="13806491">
                    <a:off x="6226466" y="4906248"/>
                    <a:ext cx="214225" cy="214927"/>
                  </a:xfrm>
                  <a:prstGeom prst="arc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b="1" dirty="0"/>
                  </a:p>
                </p:txBody>
              </p:sp>
              <p:sp>
                <p:nvSpPr>
                  <p:cNvPr id="49" name="Дуга 48"/>
                  <p:cNvSpPr/>
                  <p:nvPr/>
                </p:nvSpPr>
                <p:spPr>
                  <a:xfrm rot="13730604">
                    <a:off x="6425727" y="4738982"/>
                    <a:ext cx="179949" cy="180992"/>
                  </a:xfrm>
                  <a:prstGeom prst="arc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b="1" dirty="0"/>
                  </a:p>
                </p:txBody>
              </p:sp>
              <p:cxnSp>
                <p:nvCxnSpPr>
                  <p:cNvPr id="50" name="Прямая соединительная линия 49"/>
                  <p:cNvCxnSpPr>
                    <a:stCxn id="49" idx="0"/>
                  </p:cNvCxnSpPr>
                  <p:nvPr/>
                </p:nvCxnSpPr>
                <p:spPr>
                  <a:xfrm flipH="1">
                    <a:off x="6251001" y="4887318"/>
                    <a:ext cx="196829" cy="197087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Прямая соединительная линия 50"/>
                  <p:cNvCxnSpPr>
                    <a:stCxn id="41" idx="0"/>
                    <a:endCxn id="48" idx="0"/>
                  </p:cNvCxnSpPr>
                  <p:nvPr/>
                </p:nvCxnSpPr>
                <p:spPr>
                  <a:xfrm>
                    <a:off x="5861868" y="5082264"/>
                    <a:ext cx="389133" cy="0"/>
                  </a:xfrm>
                  <a:prstGeom prst="line">
                    <a:avLst/>
                  </a:prstGeom>
                  <a:ln w="19050" cap="rnd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" name="Группа 31"/>
            <p:cNvGrpSpPr>
              <a:grpSpLocks noChangeAspect="1"/>
            </p:cNvGrpSpPr>
            <p:nvPr/>
          </p:nvGrpSpPr>
          <p:grpSpPr>
            <a:xfrm>
              <a:off x="7169882" y="4342232"/>
              <a:ext cx="497050" cy="944461"/>
              <a:chOff x="6594116" y="3288627"/>
              <a:chExt cx="875120" cy="1662839"/>
            </a:xfrm>
            <a:solidFill>
              <a:schemeClr val="accent3"/>
            </a:solidFill>
          </p:grpSpPr>
          <p:sp>
            <p:nvSpPr>
              <p:cNvPr id="25" name="Овал 24"/>
              <p:cNvSpPr/>
              <p:nvPr/>
            </p:nvSpPr>
            <p:spPr>
              <a:xfrm>
                <a:off x="6909024" y="3288627"/>
                <a:ext cx="216000" cy="2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 rot="19038230">
                <a:off x="7017460" y="3772767"/>
                <a:ext cx="451776" cy="144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 rot="19466533">
                <a:off x="6594116" y="3668109"/>
                <a:ext cx="499557" cy="144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 rot="5962447">
                <a:off x="6445560" y="3933012"/>
                <a:ext cx="440675" cy="12948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 rot="15112170">
                <a:off x="6827443" y="3715453"/>
                <a:ext cx="488586" cy="14747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 rot="16665682">
                <a:off x="6647958" y="3778801"/>
                <a:ext cx="599409" cy="22753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 rot="729132">
                <a:off x="6876258" y="4143882"/>
                <a:ext cx="556198" cy="144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 rot="4184132">
                <a:off x="6683061" y="4249437"/>
                <a:ext cx="556198" cy="144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 rot="7888334">
                <a:off x="6610442" y="4601367"/>
                <a:ext cx="556198" cy="144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 rot="5656196">
                <a:off x="7080831" y="4402835"/>
                <a:ext cx="556198" cy="144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8759826" y="6073776"/>
            <a:ext cx="1706563" cy="360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1369"/>
              </a:lnSpc>
              <a:defRPr/>
            </a:pPr>
            <a:r>
              <a:rPr lang="ru-RU" sz="1400" b="1" spc="-28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Экспериментируем и ошибаемся</a:t>
            </a:r>
          </a:p>
        </p:txBody>
      </p:sp>
      <p:grpSp>
        <p:nvGrpSpPr>
          <p:cNvPr id="9232" name="Группа 5"/>
          <p:cNvGrpSpPr>
            <a:grpSpLocks/>
          </p:cNvGrpSpPr>
          <p:nvPr/>
        </p:nvGrpSpPr>
        <p:grpSpPr bwMode="auto">
          <a:xfrm>
            <a:off x="8232775" y="2133600"/>
            <a:ext cx="179388" cy="268288"/>
            <a:chOff x="7835900" y="1798253"/>
            <a:chExt cx="293555" cy="48427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835900" y="1889950"/>
              <a:ext cx="124696" cy="295150"/>
            </a:xfrm>
            <a:prstGeom prst="rect">
              <a:avLst/>
            </a:prstGeom>
            <a:noFill/>
            <a:ln w="28575">
              <a:solidFill>
                <a:srgbClr val="0240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Трапеция 4"/>
            <p:cNvSpPr/>
            <p:nvPr/>
          </p:nvSpPr>
          <p:spPr>
            <a:xfrm rot="16200000">
              <a:off x="7802888" y="1955961"/>
              <a:ext cx="484275" cy="168859"/>
            </a:xfrm>
            <a:prstGeom prst="trapezoid">
              <a:avLst>
                <a:gd name="adj" fmla="val 55305"/>
              </a:avLst>
            </a:prstGeom>
            <a:noFill/>
            <a:ln w="28575">
              <a:solidFill>
                <a:srgbClr val="0240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71" name="Группа 49"/>
          <p:cNvGrpSpPr>
            <a:grpSpLocks noChangeAspect="1"/>
          </p:cNvGrpSpPr>
          <p:nvPr/>
        </p:nvGrpSpPr>
        <p:grpSpPr>
          <a:xfrm>
            <a:off x="2118670" y="4175374"/>
            <a:ext cx="889100" cy="876290"/>
            <a:chOff x="4277616" y="1913975"/>
            <a:chExt cx="1188000" cy="1107206"/>
          </a:xfrm>
          <a:solidFill>
            <a:schemeClr val="accent1">
              <a:lumMod val="50000"/>
            </a:schemeClr>
          </a:solidFill>
        </p:grpSpPr>
        <p:grpSp>
          <p:nvGrpSpPr>
            <p:cNvPr id="172" name="Группа 213"/>
            <p:cNvGrpSpPr/>
            <p:nvPr/>
          </p:nvGrpSpPr>
          <p:grpSpPr>
            <a:xfrm>
              <a:off x="4277616" y="1913975"/>
              <a:ext cx="1188000" cy="1107206"/>
              <a:chOff x="4414570" y="1735242"/>
              <a:chExt cx="1442339" cy="1344248"/>
            </a:xfrm>
            <a:grpFill/>
          </p:grpSpPr>
          <p:sp>
            <p:nvSpPr>
              <p:cNvPr id="175" name="Кольцо 174"/>
              <p:cNvSpPr/>
              <p:nvPr/>
            </p:nvSpPr>
            <p:spPr>
              <a:xfrm>
                <a:off x="4414570" y="1735242"/>
                <a:ext cx="1442339" cy="1344248"/>
              </a:xfrm>
              <a:prstGeom prst="donut">
                <a:avLst>
                  <a:gd name="adj" fmla="val 1449"/>
                </a:avLst>
              </a:prstGeom>
              <a:grp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Овал 175"/>
              <p:cNvSpPr/>
              <p:nvPr/>
            </p:nvSpPr>
            <p:spPr>
              <a:xfrm>
                <a:off x="4802248" y="1869910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5091754" y="1791480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78" name="Овал 177"/>
              <p:cNvSpPr/>
              <p:nvPr/>
            </p:nvSpPr>
            <p:spPr>
              <a:xfrm>
                <a:off x="5378339" y="1870044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5592945" y="2080166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80" name="Овал 179"/>
              <p:cNvSpPr/>
              <p:nvPr/>
            </p:nvSpPr>
            <p:spPr>
              <a:xfrm>
                <a:off x="5670305" y="2370493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81" name="Овал 180"/>
              <p:cNvSpPr/>
              <p:nvPr/>
            </p:nvSpPr>
            <p:spPr>
              <a:xfrm>
                <a:off x="5591286" y="2660819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82" name="Овал 181"/>
              <p:cNvSpPr/>
              <p:nvPr/>
            </p:nvSpPr>
            <p:spPr>
              <a:xfrm>
                <a:off x="5379979" y="2872126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83" name="Овал 182"/>
              <p:cNvSpPr/>
              <p:nvPr/>
            </p:nvSpPr>
            <p:spPr>
              <a:xfrm>
                <a:off x="5091754" y="2949486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84" name="Овал 183"/>
              <p:cNvSpPr/>
              <p:nvPr/>
            </p:nvSpPr>
            <p:spPr>
              <a:xfrm>
                <a:off x="4803068" y="2870467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85" name="Овал 184"/>
              <p:cNvSpPr/>
              <p:nvPr/>
            </p:nvSpPr>
            <p:spPr>
              <a:xfrm>
                <a:off x="4590120" y="2660377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86" name="Овал 185"/>
              <p:cNvSpPr/>
              <p:nvPr/>
            </p:nvSpPr>
            <p:spPr>
              <a:xfrm>
                <a:off x="4512741" y="2369654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4588019" y="2081806"/>
                <a:ext cx="84843" cy="848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</p:grpSp>
        <p:sp>
          <p:nvSpPr>
            <p:cNvPr id="173" name="Стрелка вправо 172"/>
            <p:cNvSpPr/>
            <p:nvPr/>
          </p:nvSpPr>
          <p:spPr>
            <a:xfrm rot="813662" flipH="1">
              <a:off x="4561085" y="2389256"/>
              <a:ext cx="360362" cy="96281"/>
            </a:xfrm>
            <a:prstGeom prst="rightArrow">
              <a:avLst>
                <a:gd name="adj1" fmla="val 50000"/>
                <a:gd name="adj2" fmla="val 105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  <p:sp>
          <p:nvSpPr>
            <p:cNvPr id="174" name="Стрелка вправо 173"/>
            <p:cNvSpPr/>
            <p:nvPr/>
          </p:nvSpPr>
          <p:spPr>
            <a:xfrm rot="16200000" flipH="1">
              <a:off x="4621936" y="2613899"/>
              <a:ext cx="495207" cy="80982"/>
            </a:xfrm>
            <a:prstGeom prst="rightArrow">
              <a:avLst>
                <a:gd name="adj1" fmla="val 43936"/>
                <a:gd name="adj2" fmla="val 912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/>
            </a:p>
          </p:txBody>
        </p:sp>
      </p:grpSp>
      <p:sp>
        <p:nvSpPr>
          <p:cNvPr id="6162" name="TextBox 6"/>
          <p:cNvSpPr txBox="1">
            <a:spLocks noChangeArrowheads="1"/>
          </p:cNvSpPr>
          <p:nvPr/>
        </p:nvSpPr>
        <p:spPr bwMode="auto">
          <a:xfrm>
            <a:off x="1695451" y="5357814"/>
            <a:ext cx="206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«Правила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пирога»</a:t>
            </a:r>
          </a:p>
        </p:txBody>
      </p:sp>
    </p:spTree>
    <p:extLst>
      <p:ext uri="{BB962C8B-B14F-4D97-AF65-F5344CB8AC3E}">
        <p14:creationId xmlns:p14="http://schemas.microsoft.com/office/powerpoint/2010/main" val="36163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119" y="560388"/>
            <a:ext cx="8077200" cy="125253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обучение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  создание продукта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27350" y="1773238"/>
          <a:ext cx="6408738" cy="489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69">
                  <a:extLst>
                    <a:ext uri="{9D8B030D-6E8A-4147-A177-3AD203B41FA5}">
                      <a16:colId xmlns:a16="http://schemas.microsoft.com/office/drawing/2014/main" val="4079353584"/>
                    </a:ext>
                  </a:extLst>
                </a:gridCol>
                <a:gridCol w="3204369">
                  <a:extLst>
                    <a:ext uri="{9D8B030D-6E8A-4147-A177-3AD203B41FA5}">
                      <a16:colId xmlns:a16="http://schemas.microsoft.com/office/drawing/2014/main" val="3505589629"/>
                    </a:ext>
                  </a:extLst>
                </a:gridCol>
              </a:tblGrid>
              <a:tr h="77713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Андрогогика</a:t>
                      </a:r>
                      <a:r>
                        <a:rPr lang="ru-RU" sz="1800" dirty="0" smtClean="0"/>
                        <a:t> – обучение взрослых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Интерактивное обучение</a:t>
                      </a:r>
                      <a:endParaRPr lang="ru-R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9136304"/>
                  </a:ext>
                </a:extLst>
              </a:tr>
              <a:tr h="41187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944611073"/>
                  </a:ext>
                </a:extLst>
              </a:tr>
            </a:tbl>
          </a:graphicData>
        </a:graphic>
      </p:graphicFrame>
      <p:pic>
        <p:nvPicPr>
          <p:cNvPr id="1230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273550"/>
            <a:ext cx="122396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73551"/>
            <a:ext cx="11303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676526"/>
            <a:ext cx="9953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5410200"/>
            <a:ext cx="10572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9" y="2676526"/>
            <a:ext cx="1044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4" y="2565401"/>
            <a:ext cx="3106737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6001" y="1314000"/>
            <a:ext cx="8911176" cy="3338963"/>
          </a:xfrm>
        </p:spPr>
        <p:txBody>
          <a:bodyPr/>
          <a:lstStyle/>
          <a:p>
            <a:pPr algn="r">
              <a:defRPr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Изучение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, обобщение, внедрение и непрерывное совершенствование опыта изготовления керосиновых ламп в принципе не может привести к появлению электрической лампочки. Для этого нужно совсем другое направление мыслей и связанных с ним поисков.</a:t>
            </a:r>
            <a:b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В.Е.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Гмурман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педагог-теоретик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035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500438"/>
            <a:ext cx="277971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8077200" cy="6135688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Вопросы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школы: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ru-RU" sz="2000" i="1" dirty="0">
                <a:latin typeface="Comic Sans MS" panose="030F0702030302020204" pitchFamily="66" charset="0"/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Что нужно знать о тренинге (интерактивном семинаре, семинаре с элементами тренинга)?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-Что нужно знать и понимать про участников?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-Что нужно понимать про себя?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-Что нужно уметь делать в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тренинговых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(интерактивных) методах?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-Что нужно знать о группе?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-Что нужно знать об оценке эффективности? </a:t>
            </a:r>
            <a:b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sz="2000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188914"/>
            <a:ext cx="12985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0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35414" y="533401"/>
            <a:ext cx="6199187" cy="519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Андрогогика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– обучение взрослых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51050" y="1484314"/>
            <a:ext cx="8142288" cy="475297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Малькольм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Ноулз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-  «отец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андрагогики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 (1978г).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взрослым необходимо быть более «само-направляемыми»;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"/>
              <a:defRPr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опыт: зрелые люди накапливают запас опыта, который становится чрезвычайно богатым источником учения;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"/>
              <a:defRPr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учиться: взрослые хотят учиться в тех проблемных областях, с которыми они сталкиваются и которые они считают «относящимися к делу», или релевантными;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"/>
              <a:defRPr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на само учение: маловероятно, что взрослые, которые ориентируются на проблему, будут ориентироваться на предмет. 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"/>
            <a:ext cx="165576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8914"/>
            <a:ext cx="8229600" cy="59451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>
                <a:latin typeface="Comic Sans MS" panose="030F0702030302020204" pitchFamily="66" charset="0"/>
              </a:rPr>
              <a:t>«</a:t>
            </a:r>
            <a:r>
              <a:rPr lang="ru-RU" altLang="ru-RU" i="1" u="sng" smtClean="0">
                <a:latin typeface="Comic Sans MS" panose="030F0702030302020204" pitchFamily="66" charset="0"/>
              </a:rPr>
              <a:t>интерактивный</a:t>
            </a:r>
            <a:r>
              <a:rPr lang="ru-RU" altLang="ru-RU" smtClean="0">
                <a:latin typeface="Comic Sans MS" panose="030F0702030302020204" pitchFamily="66" charset="0"/>
              </a:rPr>
              <a:t>» </a:t>
            </a:r>
            <a:r>
              <a:rPr lang="ru-RU" altLang="ru-RU" sz="2400">
                <a:latin typeface="Comic Sans MS" panose="030F0702030302020204" pitchFamily="66" charset="0"/>
              </a:rPr>
              <a:t>(от английского interact – взаимодействовать; находиться во взаимодействии, действовать, влиять друг на друга).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i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>
                <a:latin typeface="Comic Sans MS" panose="030F0702030302020204" pitchFamily="66" charset="0"/>
              </a:rPr>
              <a:t>К интерактивным методам могут быть отнесены только те методы обучения, которые организуют процесс социального взаимодействия, на основании которого у участников возникает некое «новое» знание, родившееся непосредственно в ходе этого процесса.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844675"/>
            <a:ext cx="15224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29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03238"/>
            <a:ext cx="7710488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5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460</Words>
  <Application>Microsoft Office PowerPoint</Application>
  <PresentationFormat>Широкоэкранный</PresentationFormat>
  <Paragraphs>51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Comic Sans MS</vt:lpstr>
      <vt:lpstr>Myriad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Правила и регламент</vt:lpstr>
      <vt:lpstr>обучение и  создание продукта</vt:lpstr>
      <vt:lpstr>     </vt:lpstr>
      <vt:lpstr>Вопросы школы:  - Что нужно знать о тренинге (интерактивном семинаре, семинаре с элементами тренинга)?  -Что нужно знать и понимать про участников?  -Что нужно понимать про себя?  -Что нужно уметь делать в тренинговых (интерактивных) методах?  -Что нужно знать о группе?  -Что нужно знать об оценке эффективности?  </vt:lpstr>
      <vt:lpstr>Андрогогика – обучение взрослых</vt:lpstr>
      <vt:lpstr>Презентация PowerPoint</vt:lpstr>
      <vt:lpstr>Презентация PowerPoint</vt:lpstr>
      <vt:lpstr>Презентация PowerPoint</vt:lpstr>
      <vt:lpstr>Категории людей, усваивающих материал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Курбасова Татьяна Павловна</cp:lastModifiedBy>
  <cp:revision>4</cp:revision>
  <dcterms:created xsi:type="dcterms:W3CDTF">2022-02-08T09:10:55Z</dcterms:created>
  <dcterms:modified xsi:type="dcterms:W3CDTF">2026-07-03T07:29:54Z</dcterms:modified>
</cp:coreProperties>
</file>