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68" r:id="rId5"/>
    <p:sldMasterId id="2147483780" r:id="rId6"/>
  </p:sldMasterIdLst>
  <p:sldIdLst>
    <p:sldId id="327" r:id="rId7"/>
    <p:sldId id="330" r:id="rId8"/>
    <p:sldId id="298" r:id="rId9"/>
    <p:sldId id="270" r:id="rId10"/>
    <p:sldId id="299" r:id="rId11"/>
    <p:sldId id="300" r:id="rId12"/>
    <p:sldId id="302" r:id="rId13"/>
    <p:sldId id="303" r:id="rId14"/>
    <p:sldId id="304" r:id="rId15"/>
    <p:sldId id="305" r:id="rId16"/>
    <p:sldId id="310" r:id="rId17"/>
    <p:sldId id="332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33" r:id="rId27"/>
    <p:sldId id="324" r:id="rId28"/>
    <p:sldId id="326" r:id="rId29"/>
    <p:sldId id="328" r:id="rId30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DB0D49WgZ4Ym/i4pPK/Tw==" hashData="bQBw3yIAnZCiFSM/9zHFVGhgwlcvMT1iGbbVplWWPJ2CGYso/TyipCqZiCDi6/WwDjo68ciQ35WJ+UYsHkotW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48" y="1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-1.3013000000000005E-2"/>
                  <c:y val="1.3542000000000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0-CFFD-41CB-BC65-C140F3AAA56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79,0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1-CFFD-41CB-BC65-C140F3AAA5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90.3</c:v>
                </c:pt>
                <c:pt idx="1">
                  <c:v>79</c:v>
                </c:pt>
                <c:pt idx="2">
                  <c:v>77.099999999999994</c:v>
                </c:pt>
                <c:pt idx="3">
                  <c:v>76.900000000000006</c:v>
                </c:pt>
                <c:pt idx="4">
                  <c:v>71.5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FD-41CB-BC65-C140F3AAA5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30130000000000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3-CFFD-41CB-BC65-C140F3AAA56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218000000000005E-2"/>
                  <c:y val="-6.7710000000000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4-CFFD-41CB-BC65-C140F3AAA56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820000000000002E-2"/>
                  <c:y val="6.77100000000000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5-CFFD-41CB-BC65-C140F3AAA56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6150000000000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6-CFFD-41CB-BC65-C140F3AAA5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96.7</c:v>
                </c:pt>
                <c:pt idx="1">
                  <c:v>79.5</c:v>
                </c:pt>
                <c:pt idx="2">
                  <c:v>67.900000000000006</c:v>
                </c:pt>
                <c:pt idx="3">
                  <c:v>74.900000000000006</c:v>
                </c:pt>
                <c:pt idx="4">
                  <c:v>75.8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FFD-41CB-BC65-C140F3AAA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43888"/>
        <c:axId val="244144280"/>
      </c:barChart>
      <c:catAx>
        <c:axId val="244143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144280"/>
        <c:crosses val="autoZero"/>
        <c:auto val="1"/>
        <c:lblAlgn val="ctr"/>
        <c:lblOffset val="100"/>
        <c:noMultiLvlLbl val="0"/>
      </c:catAx>
      <c:valAx>
        <c:axId val="2441442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441438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 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17.5</c:v>
                </c:pt>
                <c:pt idx="1">
                  <c:v>9.8000000000000007</c:v>
                </c:pt>
                <c:pt idx="2">
                  <c:v>7.5</c:v>
                </c:pt>
                <c:pt idx="3">
                  <c:v>4.3</c:v>
                </c:pt>
                <c:pt idx="4">
                  <c:v>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B5-4509-B963-2FC4687C35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4 класс</c:v>
                </c:pt>
                <c:pt idx="1">
                  <c:v>5 класс</c:v>
                </c:pt>
                <c:pt idx="2">
                  <c:v>6 класс</c:v>
                </c:pt>
                <c:pt idx="3">
                  <c:v>7 класс</c:v>
                </c:pt>
                <c:pt idx="4">
                  <c:v>8 класс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</c:v>
                </c:pt>
                <c:pt idx="1">
                  <c:v>16.100000000000001</c:v>
                </c:pt>
                <c:pt idx="2">
                  <c:v>6.9</c:v>
                </c:pt>
                <c:pt idx="3">
                  <c:v>8.3000000000000007</c:v>
                </c:pt>
                <c:pt idx="4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B5-4509-B963-2FC4687C3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48592"/>
        <c:axId val="244147808"/>
      </c:barChart>
      <c:catAx>
        <c:axId val="24414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147808"/>
        <c:crosses val="autoZero"/>
        <c:auto val="1"/>
        <c:lblAlgn val="ctr"/>
        <c:lblOffset val="100"/>
        <c:noMultiLvlLbl val="0"/>
      </c:catAx>
      <c:valAx>
        <c:axId val="2441478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44148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 класс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 w="31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3175">
                <a:noFill/>
                <a:prstDash val="sysDot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F439-49C3-AA96-4D34C32DF3F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Математическая </c:v>
                </c:pt>
                <c:pt idx="1">
                  <c:v>Естественнонаучная </c:v>
                </c:pt>
                <c:pt idx="2">
                  <c:v>Читательская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42.5</c:v>
                </c:pt>
                <c:pt idx="1">
                  <c:v>57.3</c:v>
                </c:pt>
                <c:pt idx="2">
                  <c:v>59.3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39-49C3-AA96-4D34C32DF3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 класс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2-F439-49C3-AA96-4D34C32DF3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Математическая </c:v>
                </c:pt>
                <c:pt idx="1">
                  <c:v>Естественнонаучная </c:v>
                </c:pt>
                <c:pt idx="2">
                  <c:v>Читательская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</c:v>
                </c:pt>
                <c:pt idx="1">
                  <c:v>31.3</c:v>
                </c:pt>
                <c:pt idx="2">
                  <c:v>51.8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39-49C3-AA96-4D34C32DF3F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8 класс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28,0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4-F439-49C3-AA96-4D34C32DF3F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5-F439-49C3-AA96-4D34C32DF3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Математическая </c:v>
                </c:pt>
                <c:pt idx="1">
                  <c:v>Естественнонаучная </c:v>
                </c:pt>
                <c:pt idx="2">
                  <c:v>Читательская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28</c:v>
                </c:pt>
                <c:pt idx="1">
                  <c:v>42</c:v>
                </c:pt>
                <c:pt idx="2">
                  <c:v>55.4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439-49C3-AA96-4D34C32DF3F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2.6884872170656243E-2"/>
                  <c:y val="-1.6849087893864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439-49C3-AA96-4D34C32DF3F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Математическая </c:v>
                </c:pt>
                <c:pt idx="1">
                  <c:v>Естественнонаучная </c:v>
                </c:pt>
                <c:pt idx="2">
                  <c:v>Читательская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48.8</c:v>
                </c:pt>
                <c:pt idx="1">
                  <c:v>49.6</c:v>
                </c:pt>
                <c:pt idx="2">
                  <c:v>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439-49C3-AA96-4D34C32DF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49376"/>
        <c:axId val="244145456"/>
      </c:barChart>
      <c:catAx>
        <c:axId val="24414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145456"/>
        <c:crosses val="autoZero"/>
        <c:auto val="1"/>
        <c:lblAlgn val="ctr"/>
        <c:lblOffset val="100"/>
        <c:noMultiLvlLbl val="0"/>
      </c:catAx>
      <c:valAx>
        <c:axId val="24414545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441493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376092680358086E-2"/>
          <c:y val="3.484859952762312E-2"/>
          <c:w val="0.93841453396524488"/>
          <c:h val="0.62277923069201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РЯ!$N$2</c:f>
              <c:strCache>
                <c:ptCount val="1"/>
                <c:pt idx="0">
                  <c:v>ТБ0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9212000000000003E-2"/>
                  <c:y val="-3.70370000000000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0-5974-4092-A502-40867D83B6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РЯ!$M$3:$M$13</c:f>
              <c:strCache>
                <c:ptCount val="11"/>
                <c:pt idx="2">
                  <c:v>Дзержинский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Ленинский</c:v>
                </c:pt>
                <c:pt idx="6">
                  <c:v>Октябрьский</c:v>
                </c:pt>
                <c:pt idx="7">
                  <c:v>Первомайский</c:v>
                </c:pt>
                <c:pt idx="8">
                  <c:v>Советский</c:v>
                </c:pt>
                <c:pt idx="9">
                  <c:v>Центральный</c:v>
                </c:pt>
                <c:pt idx="10">
                  <c:v>Новосибирск</c:v>
                </c:pt>
              </c:strCache>
            </c:strRef>
          </c:cat>
          <c:val>
            <c:numRef>
              <c:f>РЯ!$N$3:$N$13</c:f>
              <c:numCache>
                <c:formatCode>General</c:formatCode>
                <c:ptCount val="11"/>
                <c:pt idx="2">
                  <c:v>0.9</c:v>
                </c:pt>
                <c:pt idx="3">
                  <c:v>0.1</c:v>
                </c:pt>
                <c:pt idx="4">
                  <c:v>0.5</c:v>
                </c:pt>
                <c:pt idx="5">
                  <c:v>0.1</c:v>
                </c:pt>
                <c:pt idx="6">
                  <c:v>0.5</c:v>
                </c:pt>
                <c:pt idx="7">
                  <c:v>0</c:v>
                </c:pt>
                <c:pt idx="8">
                  <c:v>0.2</c:v>
                </c:pt>
                <c:pt idx="9">
                  <c:v>0.2</c:v>
                </c:pt>
                <c:pt idx="10">
                  <c:v>0.30000000000000027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74-4092-A502-40867D83B6C7}"/>
            </c:ext>
          </c:extLst>
        </c:ser>
        <c:ser>
          <c:idx val="1"/>
          <c:order val="1"/>
          <c:tx>
            <c:strRef>
              <c:f>РЯ!$O$2</c:f>
              <c:strCache>
                <c:ptCount val="1"/>
                <c:pt idx="0">
                  <c:v>ТБ 2 и выше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РЯ!$M$3:$M$13</c:f>
              <c:strCache>
                <c:ptCount val="11"/>
                <c:pt idx="2">
                  <c:v>Дзержинский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Ленинский</c:v>
                </c:pt>
                <c:pt idx="6">
                  <c:v>Октябрьский</c:v>
                </c:pt>
                <c:pt idx="7">
                  <c:v>Первомайский</c:v>
                </c:pt>
                <c:pt idx="8">
                  <c:v>Советский</c:v>
                </c:pt>
                <c:pt idx="9">
                  <c:v>Центральный</c:v>
                </c:pt>
                <c:pt idx="10">
                  <c:v>Новосибирск</c:v>
                </c:pt>
              </c:strCache>
            </c:strRef>
          </c:cat>
          <c:val>
            <c:numRef>
              <c:f>РЯ!$O$3:$O$13</c:f>
              <c:numCache>
                <c:formatCode>General</c:formatCode>
                <c:ptCount val="11"/>
                <c:pt idx="2">
                  <c:v>17.3</c:v>
                </c:pt>
                <c:pt idx="3">
                  <c:v>15.8</c:v>
                </c:pt>
                <c:pt idx="4">
                  <c:v>15.9</c:v>
                </c:pt>
                <c:pt idx="5">
                  <c:v>19.3</c:v>
                </c:pt>
                <c:pt idx="6">
                  <c:v>14.6</c:v>
                </c:pt>
                <c:pt idx="7">
                  <c:v>12.2</c:v>
                </c:pt>
                <c:pt idx="8">
                  <c:v>23.2</c:v>
                </c:pt>
                <c:pt idx="9">
                  <c:v>19.399999999999999</c:v>
                </c:pt>
                <c:pt idx="10">
                  <c:v>17.8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74-4092-A502-40867D83B6C7}"/>
            </c:ext>
          </c:extLst>
        </c:ser>
        <c:ser>
          <c:idx val="2"/>
          <c:order val="2"/>
          <c:tx>
            <c:strRef>
              <c:f>РЯ!$P$2</c:f>
              <c:strCache>
                <c:ptCount val="1"/>
                <c:pt idx="0">
                  <c:v>81 балл и выше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РЯ!$M$3:$M$13</c:f>
              <c:strCache>
                <c:ptCount val="11"/>
                <c:pt idx="2">
                  <c:v>Дзержинский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Ленинский</c:v>
                </c:pt>
                <c:pt idx="6">
                  <c:v>Октябрьский</c:v>
                </c:pt>
                <c:pt idx="7">
                  <c:v>Первомайский</c:v>
                </c:pt>
                <c:pt idx="8">
                  <c:v>Советский</c:v>
                </c:pt>
                <c:pt idx="9">
                  <c:v>Центральный</c:v>
                </c:pt>
                <c:pt idx="10">
                  <c:v>Новосибирск</c:v>
                </c:pt>
              </c:strCache>
            </c:strRef>
          </c:cat>
          <c:val>
            <c:numRef>
              <c:f>РЯ!$P$3:$P$13</c:f>
              <c:numCache>
                <c:formatCode>General</c:formatCode>
                <c:ptCount val="11"/>
                <c:pt idx="2">
                  <c:v>9.9</c:v>
                </c:pt>
                <c:pt idx="3">
                  <c:v>9.8000000000000007</c:v>
                </c:pt>
                <c:pt idx="4">
                  <c:v>8.9</c:v>
                </c:pt>
                <c:pt idx="5">
                  <c:v>10</c:v>
                </c:pt>
                <c:pt idx="6">
                  <c:v>8</c:v>
                </c:pt>
                <c:pt idx="7">
                  <c:v>5.7</c:v>
                </c:pt>
                <c:pt idx="8">
                  <c:v>12.9</c:v>
                </c:pt>
                <c:pt idx="9">
                  <c:v>11</c:v>
                </c:pt>
                <c:pt idx="10">
                  <c:v>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74-4092-A502-40867D83B6C7}"/>
            </c:ext>
          </c:extLst>
        </c:ser>
        <c:ser>
          <c:idx val="3"/>
          <c:order val="3"/>
          <c:tx>
            <c:strRef>
              <c:f>РЯ!$Q$2</c:f>
              <c:strCache>
                <c:ptCount val="1"/>
                <c:pt idx="0">
                  <c:v>100 баллов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5.55560000000000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4-5974-4092-A502-40867D83B6C7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497600000000000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5-5974-4092-A502-40867D83B6C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РЯ!$M$3:$M$13</c:f>
              <c:strCache>
                <c:ptCount val="11"/>
                <c:pt idx="2">
                  <c:v>Дзержинский</c:v>
                </c:pt>
                <c:pt idx="3">
                  <c:v>Калининский</c:v>
                </c:pt>
                <c:pt idx="4">
                  <c:v>Кировский</c:v>
                </c:pt>
                <c:pt idx="5">
                  <c:v>Ленинский</c:v>
                </c:pt>
                <c:pt idx="6">
                  <c:v>Октябрьский</c:v>
                </c:pt>
                <c:pt idx="7">
                  <c:v>Первомайский</c:v>
                </c:pt>
                <c:pt idx="8">
                  <c:v>Советский</c:v>
                </c:pt>
                <c:pt idx="9">
                  <c:v>Центральный</c:v>
                </c:pt>
                <c:pt idx="10">
                  <c:v>Новосибирск</c:v>
                </c:pt>
              </c:strCache>
            </c:strRef>
          </c:cat>
          <c:val>
            <c:numRef>
              <c:f>РЯ!$Q$3:$Q$13</c:f>
              <c:numCache>
                <c:formatCode>General</c:formatCode>
                <c:ptCount val="11"/>
                <c:pt idx="2">
                  <c:v>0.1</c:v>
                </c:pt>
                <c:pt idx="3">
                  <c:v>0</c:v>
                </c:pt>
                <c:pt idx="4">
                  <c:v>0.1</c:v>
                </c:pt>
                <c:pt idx="5">
                  <c:v>0.1</c:v>
                </c:pt>
                <c:pt idx="6">
                  <c:v>0</c:v>
                </c:pt>
                <c:pt idx="7">
                  <c:v>0</c:v>
                </c:pt>
                <c:pt idx="8">
                  <c:v>0.2</c:v>
                </c:pt>
                <c:pt idx="9">
                  <c:v>0.1</c:v>
                </c:pt>
                <c:pt idx="10">
                  <c:v>8.0000000000000043E-2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74-4092-A502-40867D83B6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10"/>
        <c:overlap val="-84"/>
        <c:axId val="473702936"/>
        <c:axId val="473707248"/>
      </c:barChart>
      <c:catAx>
        <c:axId val="47370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73707248"/>
        <c:crosses val="autoZero"/>
        <c:auto val="1"/>
        <c:lblAlgn val="ctr"/>
        <c:lblOffset val="100"/>
        <c:noMultiLvlLbl val="0"/>
      </c:catAx>
      <c:valAx>
        <c:axId val="4737072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47370293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МП!$N$2</c:f>
              <c:strCache>
                <c:ptCount val="1"/>
                <c:pt idx="0">
                  <c:v>ТБО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МП!$M$3:$M$11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Новосибирск</c:v>
                </c:pt>
              </c:strCache>
            </c:strRef>
          </c:cat>
          <c:val>
            <c:numRef>
              <c:f>МП!$N$3:$N$11</c:f>
              <c:numCache>
                <c:formatCode>0.0</c:formatCode>
                <c:ptCount val="9"/>
                <c:pt idx="0">
                  <c:v>0.69204152249134965</c:v>
                </c:pt>
                <c:pt idx="1">
                  <c:v>1.0554089709762544</c:v>
                </c:pt>
                <c:pt idx="2">
                  <c:v>0.57142857142857206</c:v>
                </c:pt>
                <c:pt idx="3">
                  <c:v>0.66844919786096268</c:v>
                </c:pt>
                <c:pt idx="4">
                  <c:v>0.41407867494824085</c:v>
                </c:pt>
                <c:pt idx="5">
                  <c:v>1.104972375690608</c:v>
                </c:pt>
                <c:pt idx="6">
                  <c:v>0.82417582417582502</c:v>
                </c:pt>
                <c:pt idx="7">
                  <c:v>0.41237113402061881</c:v>
                </c:pt>
                <c:pt idx="8">
                  <c:v>0.63761955366631307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90A-4C5E-BC47-50D24F097D7F}"/>
            </c:ext>
          </c:extLst>
        </c:ser>
        <c:ser>
          <c:idx val="1"/>
          <c:order val="1"/>
          <c:tx>
            <c:strRef>
              <c:f>МП!$O$2</c:f>
              <c:strCache>
                <c:ptCount val="1"/>
                <c:pt idx="0">
                  <c:v>ТБ2 и выше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МП!$M$3:$M$11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Новосибирск</c:v>
                </c:pt>
              </c:strCache>
            </c:strRef>
          </c:cat>
          <c:val>
            <c:numRef>
              <c:f>МП!$O$3:$O$11</c:f>
              <c:numCache>
                <c:formatCode>0.0</c:formatCode>
                <c:ptCount val="9"/>
                <c:pt idx="0">
                  <c:v>58.477508650519027</c:v>
                </c:pt>
                <c:pt idx="1">
                  <c:v>49.340369393139852</c:v>
                </c:pt>
                <c:pt idx="2">
                  <c:v>51.142857142857153</c:v>
                </c:pt>
                <c:pt idx="3">
                  <c:v>52.673796791443849</c:v>
                </c:pt>
                <c:pt idx="4">
                  <c:v>42.236024844720511</c:v>
                </c:pt>
                <c:pt idx="5">
                  <c:v>39.226519337016583</c:v>
                </c:pt>
                <c:pt idx="6">
                  <c:v>63.461538461538446</c:v>
                </c:pt>
                <c:pt idx="7">
                  <c:v>49.072164948453612</c:v>
                </c:pt>
                <c:pt idx="8">
                  <c:v>50.770456960680136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90A-4C5E-BC47-50D24F097D7F}"/>
            </c:ext>
          </c:extLst>
        </c:ser>
        <c:ser>
          <c:idx val="2"/>
          <c:order val="2"/>
          <c:tx>
            <c:strRef>
              <c:f>МП!$P$2</c:f>
              <c:strCache>
                <c:ptCount val="1"/>
                <c:pt idx="0">
                  <c:v>81 балл и выше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МП!$M$3:$M$11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Новосибирск</c:v>
                </c:pt>
              </c:strCache>
            </c:strRef>
          </c:cat>
          <c:val>
            <c:numRef>
              <c:f>МП!$P$3:$P$11</c:f>
              <c:numCache>
                <c:formatCode>0.0</c:formatCode>
                <c:ptCount val="9"/>
                <c:pt idx="0">
                  <c:v>13.14878892733563</c:v>
                </c:pt>
                <c:pt idx="1">
                  <c:v>8.4432717678100069</c:v>
                </c:pt>
                <c:pt idx="2">
                  <c:v>5.71428571428571</c:v>
                </c:pt>
                <c:pt idx="3">
                  <c:v>11.76470588235294</c:v>
                </c:pt>
                <c:pt idx="4">
                  <c:v>7.0393374741200834</c:v>
                </c:pt>
                <c:pt idx="5">
                  <c:v>7.1823204419889475</c:v>
                </c:pt>
                <c:pt idx="6">
                  <c:v>23.35164835164835</c:v>
                </c:pt>
                <c:pt idx="7">
                  <c:v>9.5876288659793829</c:v>
                </c:pt>
                <c:pt idx="8">
                  <c:v>10.706695005313497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90A-4C5E-BC47-50D24F097D7F}"/>
            </c:ext>
          </c:extLst>
        </c:ser>
        <c:ser>
          <c:idx val="3"/>
          <c:order val="3"/>
          <c:tx>
            <c:strRef>
              <c:f>МП!$Q$2</c:f>
              <c:strCache>
                <c:ptCount val="1"/>
                <c:pt idx="0">
                  <c:v>100 баллов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МП!$M$3:$M$11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Новосибирск</c:v>
                </c:pt>
              </c:strCache>
            </c:strRef>
          </c:cat>
          <c:val>
            <c:numRef>
              <c:f>МП!$Q$3:$Q$11</c:f>
              <c:numCache>
                <c:formatCode>0.0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90A-4C5E-BC47-50D24F097D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84"/>
        <c:axId val="473705680"/>
        <c:axId val="473706464"/>
      </c:barChart>
      <c:catAx>
        <c:axId val="473705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73706464"/>
        <c:crosses val="autoZero"/>
        <c:auto val="1"/>
        <c:lblAlgn val="ctr"/>
        <c:lblOffset val="100"/>
        <c:noMultiLvlLbl val="0"/>
      </c:catAx>
      <c:valAx>
        <c:axId val="473706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.0" sourceLinked="1"/>
        <c:majorTickMark val="out"/>
        <c:minorTickMark val="none"/>
        <c:tickLblPos val="none"/>
        <c:crossAx val="4737056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 algn="just"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56000000000009E-2"/>
          <c:y val="5.0925999999999999E-2"/>
          <c:w val="0.9365139999999994"/>
          <c:h val="0.561254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Лист1!$N$6</c:f>
              <c:strCache>
                <c:ptCount val="1"/>
                <c:pt idx="0">
                  <c:v>"2"/Доля,%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Лист1!$M$7:$M$15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г. Новосибирск</c:v>
                </c:pt>
              </c:strCache>
            </c:strRef>
          </c:cat>
          <c:val>
            <c:numRef>
              <c:f>Лист1!$N$7:$N$15</c:f>
              <c:numCache>
                <c:formatCode>0.0</c:formatCode>
                <c:ptCount val="9"/>
                <c:pt idx="0">
                  <c:v>5.3349140486069837</c:v>
                </c:pt>
                <c:pt idx="1">
                  <c:v>4.1301627033792281</c:v>
                </c:pt>
                <c:pt idx="2">
                  <c:v>4.4789762340036594</c:v>
                </c:pt>
                <c:pt idx="3">
                  <c:v>3.8494934876989868</c:v>
                </c:pt>
                <c:pt idx="4">
                  <c:v>3.2863849765258237</c:v>
                </c:pt>
                <c:pt idx="5">
                  <c:v>2.6706231454005942</c:v>
                </c:pt>
                <c:pt idx="6">
                  <c:v>2.2816679779701032</c:v>
                </c:pt>
                <c:pt idx="7">
                  <c:v>2.3950233281492981</c:v>
                </c:pt>
                <c:pt idx="8">
                  <c:v>3.6346296492529406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D5-4CEE-8DA5-19A8806D03BF}"/>
            </c:ext>
          </c:extLst>
        </c:ser>
        <c:ser>
          <c:idx val="1"/>
          <c:order val="1"/>
          <c:tx>
            <c:strRef>
              <c:f>Лист1!$O$6</c:f>
              <c:strCache>
                <c:ptCount val="1"/>
                <c:pt idx="0">
                  <c:v>"3"/Доля,%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Лист1!$M$7:$M$15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г. Новосибирск</c:v>
                </c:pt>
              </c:strCache>
            </c:strRef>
          </c:cat>
          <c:val>
            <c:numRef>
              <c:f>Лист1!$O$7:$O$15</c:f>
              <c:numCache>
                <c:formatCode>0.0</c:formatCode>
                <c:ptCount val="9"/>
                <c:pt idx="0">
                  <c:v>60.580912863070537</c:v>
                </c:pt>
                <c:pt idx="1">
                  <c:v>60.617438464747543</c:v>
                </c:pt>
                <c:pt idx="2">
                  <c:v>44.698354661791591</c:v>
                </c:pt>
                <c:pt idx="3">
                  <c:v>57.047756874095505</c:v>
                </c:pt>
                <c:pt idx="4">
                  <c:v>59.233176838810671</c:v>
                </c:pt>
                <c:pt idx="5">
                  <c:v>60.633036597428301</c:v>
                </c:pt>
                <c:pt idx="6">
                  <c:v>52.242328874901688</c:v>
                </c:pt>
                <c:pt idx="7">
                  <c:v>49.113530326594123</c:v>
                </c:pt>
                <c:pt idx="8">
                  <c:v>54.482356681148644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D5-4CEE-8DA5-19A8806D03BF}"/>
            </c:ext>
          </c:extLst>
        </c:ser>
        <c:ser>
          <c:idx val="2"/>
          <c:order val="2"/>
          <c:tx>
            <c:strRef>
              <c:f>Лист1!$P$6</c:f>
              <c:strCache>
                <c:ptCount val="1"/>
                <c:pt idx="0">
                  <c:v>"4"/Доля,%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61799999999999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2-2FD5-4CEE-8DA5-19A8806D03BF}"/>
                </c:ext>
                <c:ext xmlns:c15="http://schemas.microsoft.com/office/drawing/2012/chart" uri="{CE6537A1-D6FC-4f65-9D91-7224C49458BB}">
                  <c15:layout>
                    <c:manualLayout>
                      <c:w val="4.8211999999999998E-2"/>
                      <c:h val="7.4786000000000005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2617999999999996E-2"/>
                  <c:y val="5.34800000000000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3-2FD5-4CEE-8DA5-19A8806D03BF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309000000000003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4-2FD5-4CEE-8DA5-19A8806D03BF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515000000000002E-2"/>
                  <c:y val="5.34800000000000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  <c:ext xmlns:c16="http://schemas.microsoft.com/office/drawing/2014/chart" uri="{C3380CC4-5D6E-409C-BE32-E72D297353CC}">
                  <c16:uniqueId val="{00000005-2FD5-4CEE-8DA5-19A8806D03B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Лист1!$M$7:$M$15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г. Новосибирск</c:v>
                </c:pt>
              </c:strCache>
            </c:strRef>
          </c:cat>
          <c:val>
            <c:numRef>
              <c:f>Лист1!$P$7:$P$15</c:f>
              <c:numCache>
                <c:formatCode>0.0</c:formatCode>
                <c:ptCount val="9"/>
                <c:pt idx="0">
                  <c:v>26.318909306461176</c:v>
                </c:pt>
                <c:pt idx="1">
                  <c:v>28.57738840216938</c:v>
                </c:pt>
                <c:pt idx="2">
                  <c:v>19.165143205362561</c:v>
                </c:pt>
                <c:pt idx="3">
                  <c:v>31.751085383502168</c:v>
                </c:pt>
                <c:pt idx="4">
                  <c:v>29.499217527386527</c:v>
                </c:pt>
                <c:pt idx="5">
                  <c:v>29.970326409495552</c:v>
                </c:pt>
                <c:pt idx="6">
                  <c:v>34.697088906372933</c:v>
                </c:pt>
                <c:pt idx="7">
                  <c:v>37.07620528771384</c:v>
                </c:pt>
                <c:pt idx="8">
                  <c:v>29.379039949136363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FD5-4CEE-8DA5-19A8806D03BF}"/>
            </c:ext>
          </c:extLst>
        </c:ser>
        <c:ser>
          <c:idx val="3"/>
          <c:order val="3"/>
          <c:tx>
            <c:strRef>
              <c:f>Лист1!$Q$6</c:f>
              <c:strCache>
                <c:ptCount val="1"/>
                <c:pt idx="0">
                  <c:v>"5"/Доля,%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Лист1!$M$7:$M$15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г. Новосибирск</c:v>
                </c:pt>
              </c:strCache>
            </c:strRef>
          </c:cat>
          <c:val>
            <c:numRef>
              <c:f>Лист1!$Q$7:$Q$15</c:f>
              <c:numCache>
                <c:formatCode>0.0</c:formatCode>
                <c:ptCount val="9"/>
                <c:pt idx="0">
                  <c:v>7.7652637818612975</c:v>
                </c:pt>
                <c:pt idx="1">
                  <c:v>6.6750104297037955</c:v>
                </c:pt>
                <c:pt idx="2">
                  <c:v>4.2352224253504023</c:v>
                </c:pt>
                <c:pt idx="3">
                  <c:v>7.3516642547033326</c:v>
                </c:pt>
                <c:pt idx="4">
                  <c:v>7.981220657276995</c:v>
                </c:pt>
                <c:pt idx="5">
                  <c:v>6.7260138476755653</c:v>
                </c:pt>
                <c:pt idx="6">
                  <c:v>10.778914240755311</c:v>
                </c:pt>
                <c:pt idx="7">
                  <c:v>11.446345256609654</c:v>
                </c:pt>
                <c:pt idx="8">
                  <c:v>7.7408074599978809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FD5-4CEE-8DA5-19A8806D03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3708032"/>
        <c:axId val="473704112"/>
      </c:barChart>
      <c:catAx>
        <c:axId val="47370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73704112"/>
        <c:crosses val="autoZero"/>
        <c:auto val="1"/>
        <c:lblAlgn val="ctr"/>
        <c:lblOffset val="100"/>
        <c:noMultiLvlLbl val="0"/>
      </c:catAx>
      <c:valAx>
        <c:axId val="473704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crossAx val="47370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7200000000001"/>
          <c:y val="0.89376800000000001"/>
          <c:w val="0.74464600000000059"/>
          <c:h val="0.1062320000000000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64000000000004E-2"/>
          <c:y val="6.0606000000000014E-2"/>
          <c:w val="0.93191800000000002"/>
          <c:h val="0.47785600000000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Лист1!$N$20:$N$22</c:f>
              <c:strCache>
                <c:ptCount val="3"/>
                <c:pt idx="0">
                  <c:v>"2"</c:v>
                </c:pt>
                <c:pt idx="2">
                  <c:v>Доля, 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Лист1!$M$23:$M$31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г. Новосибирск</c:v>
                </c:pt>
              </c:strCache>
            </c:strRef>
          </c:cat>
          <c:val>
            <c:numRef>
              <c:f>Лист1!$N$23:$N$31</c:f>
              <c:numCache>
                <c:formatCode>0.0</c:formatCode>
                <c:ptCount val="9"/>
                <c:pt idx="0">
                  <c:v>10.293271995399648</c:v>
                </c:pt>
                <c:pt idx="1">
                  <c:v>8.8019559902200495</c:v>
                </c:pt>
                <c:pt idx="2">
                  <c:v>11.437908496732017</c:v>
                </c:pt>
                <c:pt idx="3">
                  <c:v>7.0438472418670415</c:v>
                </c:pt>
                <c:pt idx="4">
                  <c:v>6.3010501750291734</c:v>
                </c:pt>
                <c:pt idx="5">
                  <c:v>4.8875855327468161</c:v>
                </c:pt>
                <c:pt idx="6">
                  <c:v>4.3343653250773997</c:v>
                </c:pt>
                <c:pt idx="7">
                  <c:v>3.7276648182378338</c:v>
                </c:pt>
                <c:pt idx="8">
                  <c:v>7.1717282062486376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EB-402C-9641-6C9358D1CC72}"/>
            </c:ext>
          </c:extLst>
        </c:ser>
        <c:ser>
          <c:idx val="1"/>
          <c:order val="1"/>
          <c:tx>
            <c:strRef>
              <c:f>Лист1!$O$20:$O$22</c:f>
              <c:strCache>
                <c:ptCount val="3"/>
                <c:pt idx="0">
                  <c:v>"3"</c:v>
                </c:pt>
                <c:pt idx="2">
                  <c:v>Доля, 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Лист1!$M$23:$M$31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г. Новосибирск</c:v>
                </c:pt>
              </c:strCache>
            </c:strRef>
          </c:cat>
          <c:val>
            <c:numRef>
              <c:f>Лист1!$O$23:$O$31</c:f>
              <c:numCache>
                <c:formatCode>0.0</c:formatCode>
                <c:ptCount val="9"/>
                <c:pt idx="0">
                  <c:v>27.142035652673936</c:v>
                </c:pt>
                <c:pt idx="1">
                  <c:v>30.032599837000802</c:v>
                </c:pt>
                <c:pt idx="2">
                  <c:v>33.169934640522918</c:v>
                </c:pt>
                <c:pt idx="3">
                  <c:v>29.504950495049531</c:v>
                </c:pt>
                <c:pt idx="4">
                  <c:v>29.482691559704364</c:v>
                </c:pt>
                <c:pt idx="5">
                  <c:v>32.355816226783965</c:v>
                </c:pt>
                <c:pt idx="6">
                  <c:v>26.238390092879239</c:v>
                </c:pt>
                <c:pt idx="7">
                  <c:v>24.55329636475663</c:v>
                </c:pt>
                <c:pt idx="8">
                  <c:v>28.889010268734964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EEB-402C-9641-6C9358D1CC72}"/>
            </c:ext>
          </c:extLst>
        </c:ser>
        <c:ser>
          <c:idx val="2"/>
          <c:order val="2"/>
          <c:tx>
            <c:strRef>
              <c:f>Лист1!$P$20:$P$22</c:f>
              <c:strCache>
                <c:ptCount val="3"/>
                <c:pt idx="0">
                  <c:v>"4"</c:v>
                </c:pt>
                <c:pt idx="2">
                  <c:v>Доля, %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Лист1!$M$23:$M$31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г. Новосибирск</c:v>
                </c:pt>
              </c:strCache>
            </c:strRef>
          </c:cat>
          <c:val>
            <c:numRef>
              <c:f>Лист1!$P$23:$P$31</c:f>
              <c:numCache>
                <c:formatCode>0.0</c:formatCode>
                <c:ptCount val="9"/>
                <c:pt idx="0">
                  <c:v>52.098907418056349</c:v>
                </c:pt>
                <c:pt idx="1">
                  <c:v>51.100244498777471</c:v>
                </c:pt>
                <c:pt idx="2">
                  <c:v>48.03921568627451</c:v>
                </c:pt>
                <c:pt idx="3">
                  <c:v>53.493635077793463</c:v>
                </c:pt>
                <c:pt idx="4">
                  <c:v>55.737067288992577</c:v>
                </c:pt>
                <c:pt idx="5">
                  <c:v>53.567937438905183</c:v>
                </c:pt>
                <c:pt idx="6">
                  <c:v>48.993808049535602</c:v>
                </c:pt>
                <c:pt idx="7">
                  <c:v>56.007393715341955</c:v>
                </c:pt>
                <c:pt idx="8">
                  <c:v>52.758357002403322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EEB-402C-9641-6C9358D1CC72}"/>
            </c:ext>
          </c:extLst>
        </c:ser>
        <c:ser>
          <c:idx val="3"/>
          <c:order val="3"/>
          <c:tx>
            <c:strRef>
              <c:f>Лист1!$Q$20:$Q$22</c:f>
              <c:strCache>
                <c:ptCount val="3"/>
                <c:pt idx="0">
                  <c:v>"5"</c:v>
                </c:pt>
                <c:pt idx="2">
                  <c:v>Доля, 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 xmlns:mc="http://schemas.openxmlformats.org/markup-compatibility/2006" xmlns:c15="http://schemas.microsoft.com/office/drawing/2012/chart" xmlns:c14="http://schemas.microsoft.com/office/drawing/2007/8/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Лист1!$M$23:$M$31</c:f>
              <c:strCache>
                <c:ptCount val="9"/>
                <c:pt idx="0">
                  <c:v>Дзержинский</c:v>
                </c:pt>
                <c:pt idx="1">
                  <c:v>Калининский</c:v>
                </c:pt>
                <c:pt idx="2">
                  <c:v>Кировский</c:v>
                </c:pt>
                <c:pt idx="3">
                  <c:v>Ленинский</c:v>
                </c:pt>
                <c:pt idx="4">
                  <c:v>Октябрьский</c:v>
                </c:pt>
                <c:pt idx="5">
                  <c:v>Первомайский</c:v>
                </c:pt>
                <c:pt idx="6">
                  <c:v>Советский</c:v>
                </c:pt>
                <c:pt idx="7">
                  <c:v>Центральный</c:v>
                </c:pt>
                <c:pt idx="8">
                  <c:v>г. Новосибирск</c:v>
                </c:pt>
              </c:strCache>
            </c:strRef>
          </c:cat>
          <c:val>
            <c:numRef>
              <c:f>Лист1!$Q$23:$Q$31</c:f>
              <c:numCache>
                <c:formatCode>0.0</c:formatCode>
                <c:ptCount val="9"/>
                <c:pt idx="0">
                  <c:v>10.465784933870054</c:v>
                </c:pt>
                <c:pt idx="1">
                  <c:v>10.065199674001645</c:v>
                </c:pt>
                <c:pt idx="2">
                  <c:v>7.3529411764705852</c:v>
                </c:pt>
                <c:pt idx="3">
                  <c:v>9.9575671852899568</c:v>
                </c:pt>
                <c:pt idx="4">
                  <c:v>8.4791909762738236</c:v>
                </c:pt>
                <c:pt idx="5">
                  <c:v>9.1886608015640281</c:v>
                </c:pt>
                <c:pt idx="6">
                  <c:v>20.433436532507706</c:v>
                </c:pt>
                <c:pt idx="7">
                  <c:v>15.711645101663578</c:v>
                </c:pt>
                <c:pt idx="8">
                  <c:v>11.180904522613066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EB-402C-9641-6C9358D1CC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3707640"/>
        <c:axId val="473703328"/>
      </c:barChart>
      <c:catAx>
        <c:axId val="473707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73703328"/>
        <c:crosses val="autoZero"/>
        <c:auto val="1"/>
        <c:lblAlgn val="ctr"/>
        <c:lblOffset val="100"/>
        <c:noMultiLvlLbl val="0"/>
      </c:catAx>
      <c:valAx>
        <c:axId val="4737033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one"/>
        <c:crossAx val="473707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529710648148148"/>
          <c:y val="0.79206765873015872"/>
          <c:w val="0.59919317129629635"/>
          <c:h val="0.14256825396825396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E2AED-D9D4-42AE-BC98-8978A72096A3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7555983-B31F-4056-BDF9-1FED64197639}">
      <dgm:prSet phldrT="[Текст]"/>
      <dgm:spPr/>
      <dgm:t>
        <a:bodyPr/>
        <a:lstStyle/>
        <a:p>
          <a:r>
            <a:rPr lang="ru-RU" dirty="0" smtClean="0"/>
            <a:t>Норм, установленных федеральном законодательством в отношении системы образования.</a:t>
          </a:r>
          <a:endParaRPr lang="ru-RU" dirty="0"/>
        </a:p>
      </dgm:t>
    </dgm:pt>
    <dgm:pt modelId="{9DAE1383-1736-4876-B180-B5BD23DE7247}" type="parTrans" cxnId="{88C8F19A-32E9-4622-B27D-1690B9C575A0}">
      <dgm:prSet/>
      <dgm:spPr/>
      <dgm:t>
        <a:bodyPr/>
        <a:lstStyle/>
        <a:p>
          <a:endParaRPr lang="ru-RU"/>
        </a:p>
      </dgm:t>
    </dgm:pt>
    <dgm:pt modelId="{11C1F0D5-9397-4622-A24A-BABBD813AF64}" type="sibTrans" cxnId="{88C8F19A-32E9-4622-B27D-1690B9C575A0}">
      <dgm:prSet/>
      <dgm:spPr/>
      <dgm:t>
        <a:bodyPr/>
        <a:lstStyle/>
        <a:p>
          <a:endParaRPr lang="ru-RU"/>
        </a:p>
      </dgm:t>
    </dgm:pt>
    <dgm:pt modelId="{661912F9-F7E9-404A-B658-308F2B4C12FD}">
      <dgm:prSet phldrT="[Текст]"/>
      <dgm:spPr/>
      <dgm:t>
        <a:bodyPr/>
        <a:lstStyle/>
        <a:p>
          <a:r>
            <a:rPr lang="ru-RU" dirty="0" smtClean="0"/>
            <a:t>Требований ФГОС, установленных в отношении образовательных результатов обучающихся, содержания образования и условий реализации образовательных программ.</a:t>
          </a:r>
          <a:endParaRPr lang="ru-RU" dirty="0"/>
        </a:p>
      </dgm:t>
    </dgm:pt>
    <dgm:pt modelId="{0C707350-61F3-4B22-A9CE-29DFF99E5EDA}" type="parTrans" cxnId="{505F3AEE-AB77-4475-94C6-5197D9AB2769}">
      <dgm:prSet/>
      <dgm:spPr/>
      <dgm:t>
        <a:bodyPr/>
        <a:lstStyle/>
        <a:p>
          <a:endParaRPr lang="ru-RU"/>
        </a:p>
      </dgm:t>
    </dgm:pt>
    <dgm:pt modelId="{005C4F6B-D913-45A0-8FCC-7138A373FA5C}" type="sibTrans" cxnId="{505F3AEE-AB77-4475-94C6-5197D9AB2769}">
      <dgm:prSet/>
      <dgm:spPr/>
      <dgm:t>
        <a:bodyPr/>
        <a:lstStyle/>
        <a:p>
          <a:endParaRPr lang="ru-RU"/>
        </a:p>
      </dgm:t>
    </dgm:pt>
    <dgm:pt modelId="{BBB748E2-4E4D-4E8D-A2AC-B60A32FA2BB8}">
      <dgm:prSet phldrT="[Текст]"/>
      <dgm:spPr/>
      <dgm:t>
        <a:bodyPr/>
        <a:lstStyle/>
        <a:p>
          <a:r>
            <a:rPr lang="ru-RU" dirty="0" smtClean="0"/>
            <a:t>Стратегических документов, определяющих государственную политику в сфере социально-экономического развития Российской Федерации.</a:t>
          </a:r>
          <a:endParaRPr lang="ru-RU" dirty="0"/>
        </a:p>
      </dgm:t>
    </dgm:pt>
    <dgm:pt modelId="{5CC8308C-7961-46BF-B5E9-5F7CAAE50872}" type="parTrans" cxnId="{852949F2-74E5-4B52-A09C-043A1E07211A}">
      <dgm:prSet/>
      <dgm:spPr/>
      <dgm:t>
        <a:bodyPr/>
        <a:lstStyle/>
        <a:p>
          <a:endParaRPr lang="ru-RU"/>
        </a:p>
      </dgm:t>
    </dgm:pt>
    <dgm:pt modelId="{75B22A5A-3D2C-4798-8DBF-CB04B8C5AB8F}" type="sibTrans" cxnId="{852949F2-74E5-4B52-A09C-043A1E07211A}">
      <dgm:prSet/>
      <dgm:spPr/>
      <dgm:t>
        <a:bodyPr/>
        <a:lstStyle/>
        <a:p>
          <a:endParaRPr lang="ru-RU"/>
        </a:p>
      </dgm:t>
    </dgm:pt>
    <dgm:pt modelId="{01898D85-4E82-4480-88C3-B3E036550073}">
      <dgm:prSet phldrT="[Текст]"/>
      <dgm:spPr/>
      <dgm:t>
        <a:bodyPr/>
        <a:lstStyle/>
        <a:p>
          <a:r>
            <a:rPr lang="ru-RU" dirty="0" smtClean="0"/>
            <a:t>Потребностей участников образовательных отношений и ключевых факторов, обеспечивающих их удовлетворенность.</a:t>
          </a:r>
          <a:endParaRPr lang="ru-RU" dirty="0"/>
        </a:p>
      </dgm:t>
    </dgm:pt>
    <dgm:pt modelId="{E03A437B-B7CD-4B01-87BB-18CCA035B8CE}" type="parTrans" cxnId="{0427026C-EFB5-4A1C-9E81-59354D3B5EA7}">
      <dgm:prSet/>
      <dgm:spPr/>
      <dgm:t>
        <a:bodyPr/>
        <a:lstStyle/>
        <a:p>
          <a:endParaRPr lang="ru-RU"/>
        </a:p>
      </dgm:t>
    </dgm:pt>
    <dgm:pt modelId="{469003D9-8135-4851-8F54-E2A34CF34003}" type="sibTrans" cxnId="{0427026C-EFB5-4A1C-9E81-59354D3B5EA7}">
      <dgm:prSet/>
      <dgm:spPr/>
      <dgm:t>
        <a:bodyPr/>
        <a:lstStyle/>
        <a:p>
          <a:endParaRPr lang="ru-RU"/>
        </a:p>
      </dgm:t>
    </dgm:pt>
    <dgm:pt modelId="{D71661A8-E45E-4D1A-9753-F6174B184236}" type="pres">
      <dgm:prSet presAssocID="{E54E2AED-D9D4-42AE-BC98-8978A72096A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14B4A-98BB-4F61-AAEC-27E933DAC975}" type="pres">
      <dgm:prSet presAssocID="{E54E2AED-D9D4-42AE-BC98-8978A72096A3}" presName="dummyMaxCanvas" presStyleCnt="0">
        <dgm:presLayoutVars/>
      </dgm:prSet>
      <dgm:spPr/>
    </dgm:pt>
    <dgm:pt modelId="{23C8F64E-196E-4220-9985-6953D60C4634}" type="pres">
      <dgm:prSet presAssocID="{E54E2AED-D9D4-42AE-BC98-8978A72096A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CB39C-F5FF-4E11-994A-E51689ED06C9}" type="pres">
      <dgm:prSet presAssocID="{E54E2AED-D9D4-42AE-BC98-8978A72096A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CD482-4710-46FD-95D9-05AB7109DF38}" type="pres">
      <dgm:prSet presAssocID="{E54E2AED-D9D4-42AE-BC98-8978A72096A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4E2DD-23A4-4D79-9658-BC86A633BF75}" type="pres">
      <dgm:prSet presAssocID="{E54E2AED-D9D4-42AE-BC98-8978A72096A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FA653-641E-459B-9E85-7FBB09E2AEDA}" type="pres">
      <dgm:prSet presAssocID="{E54E2AED-D9D4-42AE-BC98-8978A72096A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26CBA-7FD8-4652-9C97-BD6F8A11C588}" type="pres">
      <dgm:prSet presAssocID="{E54E2AED-D9D4-42AE-BC98-8978A72096A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D7EA8-3AF6-45ED-9BC9-F97665BD8CF3}" type="pres">
      <dgm:prSet presAssocID="{E54E2AED-D9D4-42AE-BC98-8978A72096A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FAC938-F3C1-4DAF-976B-C30C47D73C34}" type="pres">
      <dgm:prSet presAssocID="{E54E2AED-D9D4-42AE-BC98-8978A72096A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DDD99-3C12-4269-AD2F-B76B1ABCEEB2}" type="pres">
      <dgm:prSet presAssocID="{E54E2AED-D9D4-42AE-BC98-8978A72096A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AFC0E-0936-468D-A377-33788B192DFA}" type="pres">
      <dgm:prSet presAssocID="{E54E2AED-D9D4-42AE-BC98-8978A72096A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FAAA1-19EF-4D67-8D08-519F600B3356}" type="pres">
      <dgm:prSet presAssocID="{E54E2AED-D9D4-42AE-BC98-8978A72096A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8DC71-1CFA-4E36-AEE0-4E095EF572B1}" type="presOf" srcId="{661912F9-F7E9-404A-B658-308F2B4C12FD}" destId="{5B8DDD99-3C12-4269-AD2F-B76B1ABCEEB2}" srcOrd="1" destOrd="0" presId="urn:microsoft.com/office/officeart/2005/8/layout/vProcess5"/>
    <dgm:cxn modelId="{A3B18587-C3B9-4267-B313-D601D81E504F}" type="presOf" srcId="{37555983-B31F-4056-BDF9-1FED64197639}" destId="{23C8F64E-196E-4220-9985-6953D60C4634}" srcOrd="0" destOrd="0" presId="urn:microsoft.com/office/officeart/2005/8/layout/vProcess5"/>
    <dgm:cxn modelId="{7C532F71-DA0E-4D7F-B420-5DF82FCDAD55}" type="presOf" srcId="{37555983-B31F-4056-BDF9-1FED64197639}" destId="{A7FAC938-F3C1-4DAF-976B-C30C47D73C34}" srcOrd="1" destOrd="0" presId="urn:microsoft.com/office/officeart/2005/8/layout/vProcess5"/>
    <dgm:cxn modelId="{BCC30F9E-874F-4C3B-9099-FE5C35B3085D}" type="presOf" srcId="{BBB748E2-4E4D-4E8D-A2AC-B60A32FA2BB8}" destId="{314AFC0E-0936-468D-A377-33788B192DFA}" srcOrd="1" destOrd="0" presId="urn:microsoft.com/office/officeart/2005/8/layout/vProcess5"/>
    <dgm:cxn modelId="{E77C365C-AC3E-450B-853E-997F9D86CC9F}" type="presOf" srcId="{01898D85-4E82-4480-88C3-B3E036550073}" destId="{3A6FAAA1-19EF-4D67-8D08-519F600B3356}" srcOrd="1" destOrd="0" presId="urn:microsoft.com/office/officeart/2005/8/layout/vProcess5"/>
    <dgm:cxn modelId="{64EB4862-0297-461B-85DF-5528FAB8ADEA}" type="presOf" srcId="{01898D85-4E82-4480-88C3-B3E036550073}" destId="{0D34E2DD-23A4-4D79-9658-BC86A633BF75}" srcOrd="0" destOrd="0" presId="urn:microsoft.com/office/officeart/2005/8/layout/vProcess5"/>
    <dgm:cxn modelId="{0427026C-EFB5-4A1C-9E81-59354D3B5EA7}" srcId="{E54E2AED-D9D4-42AE-BC98-8978A72096A3}" destId="{01898D85-4E82-4480-88C3-B3E036550073}" srcOrd="3" destOrd="0" parTransId="{E03A437B-B7CD-4B01-87BB-18CCA035B8CE}" sibTransId="{469003D9-8135-4851-8F54-E2A34CF34003}"/>
    <dgm:cxn modelId="{852949F2-74E5-4B52-A09C-043A1E07211A}" srcId="{E54E2AED-D9D4-42AE-BC98-8978A72096A3}" destId="{BBB748E2-4E4D-4E8D-A2AC-B60A32FA2BB8}" srcOrd="2" destOrd="0" parTransId="{5CC8308C-7961-46BF-B5E9-5F7CAAE50872}" sibTransId="{75B22A5A-3D2C-4798-8DBF-CB04B8C5AB8F}"/>
    <dgm:cxn modelId="{1BF1E54C-6979-4FE0-96C0-0A90EDBEF5F4}" type="presOf" srcId="{661912F9-F7E9-404A-B658-308F2B4C12FD}" destId="{861CB39C-F5FF-4E11-994A-E51689ED06C9}" srcOrd="0" destOrd="0" presId="urn:microsoft.com/office/officeart/2005/8/layout/vProcess5"/>
    <dgm:cxn modelId="{6843D0BA-D26D-4AC0-B7A5-2DAF68701420}" type="presOf" srcId="{11C1F0D5-9397-4622-A24A-BABBD813AF64}" destId="{FB8FA653-641E-459B-9E85-7FBB09E2AEDA}" srcOrd="0" destOrd="0" presId="urn:microsoft.com/office/officeart/2005/8/layout/vProcess5"/>
    <dgm:cxn modelId="{EA8B6220-32F0-414F-9527-8D2D27E73847}" type="presOf" srcId="{BBB748E2-4E4D-4E8D-A2AC-B60A32FA2BB8}" destId="{482CD482-4710-46FD-95D9-05AB7109DF38}" srcOrd="0" destOrd="0" presId="urn:microsoft.com/office/officeart/2005/8/layout/vProcess5"/>
    <dgm:cxn modelId="{65D3FC6D-4F94-4DBA-B39A-E83AFF1ED6BA}" type="presOf" srcId="{75B22A5A-3D2C-4798-8DBF-CB04B8C5AB8F}" destId="{571D7EA8-3AF6-45ED-9BC9-F97665BD8CF3}" srcOrd="0" destOrd="0" presId="urn:microsoft.com/office/officeart/2005/8/layout/vProcess5"/>
    <dgm:cxn modelId="{40CB70D3-EA10-416A-8E8E-EAFB39B1AC65}" type="presOf" srcId="{005C4F6B-D913-45A0-8FCC-7138A373FA5C}" destId="{C0826CBA-7FD8-4652-9C97-BD6F8A11C588}" srcOrd="0" destOrd="0" presId="urn:microsoft.com/office/officeart/2005/8/layout/vProcess5"/>
    <dgm:cxn modelId="{88C8F19A-32E9-4622-B27D-1690B9C575A0}" srcId="{E54E2AED-D9D4-42AE-BC98-8978A72096A3}" destId="{37555983-B31F-4056-BDF9-1FED64197639}" srcOrd="0" destOrd="0" parTransId="{9DAE1383-1736-4876-B180-B5BD23DE7247}" sibTransId="{11C1F0D5-9397-4622-A24A-BABBD813AF64}"/>
    <dgm:cxn modelId="{505F3AEE-AB77-4475-94C6-5197D9AB2769}" srcId="{E54E2AED-D9D4-42AE-BC98-8978A72096A3}" destId="{661912F9-F7E9-404A-B658-308F2B4C12FD}" srcOrd="1" destOrd="0" parTransId="{0C707350-61F3-4B22-A9CE-29DFF99E5EDA}" sibTransId="{005C4F6B-D913-45A0-8FCC-7138A373FA5C}"/>
    <dgm:cxn modelId="{416B6F31-56FA-4683-A119-385F93D6EE2C}" type="presOf" srcId="{E54E2AED-D9D4-42AE-BC98-8978A72096A3}" destId="{D71661A8-E45E-4D1A-9753-F6174B184236}" srcOrd="0" destOrd="0" presId="urn:microsoft.com/office/officeart/2005/8/layout/vProcess5"/>
    <dgm:cxn modelId="{448A234D-222F-4FA0-A290-B663BABCAF61}" type="presParOf" srcId="{D71661A8-E45E-4D1A-9753-F6174B184236}" destId="{5EF14B4A-98BB-4F61-AAEC-27E933DAC975}" srcOrd="0" destOrd="0" presId="urn:microsoft.com/office/officeart/2005/8/layout/vProcess5"/>
    <dgm:cxn modelId="{E1695449-01C9-4C84-9B96-71D455D82CD3}" type="presParOf" srcId="{D71661A8-E45E-4D1A-9753-F6174B184236}" destId="{23C8F64E-196E-4220-9985-6953D60C4634}" srcOrd="1" destOrd="0" presId="urn:microsoft.com/office/officeart/2005/8/layout/vProcess5"/>
    <dgm:cxn modelId="{554A142C-333C-4C96-83FF-D48DD02295C2}" type="presParOf" srcId="{D71661A8-E45E-4D1A-9753-F6174B184236}" destId="{861CB39C-F5FF-4E11-994A-E51689ED06C9}" srcOrd="2" destOrd="0" presId="urn:microsoft.com/office/officeart/2005/8/layout/vProcess5"/>
    <dgm:cxn modelId="{4F2F8964-859B-4BBF-9F94-2368FF58366D}" type="presParOf" srcId="{D71661A8-E45E-4D1A-9753-F6174B184236}" destId="{482CD482-4710-46FD-95D9-05AB7109DF38}" srcOrd="3" destOrd="0" presId="urn:microsoft.com/office/officeart/2005/8/layout/vProcess5"/>
    <dgm:cxn modelId="{72329407-5E8A-4DE6-BAFB-AE767AFAA606}" type="presParOf" srcId="{D71661A8-E45E-4D1A-9753-F6174B184236}" destId="{0D34E2DD-23A4-4D79-9658-BC86A633BF75}" srcOrd="4" destOrd="0" presId="urn:microsoft.com/office/officeart/2005/8/layout/vProcess5"/>
    <dgm:cxn modelId="{1695E301-6820-41E4-9E32-E11F07981021}" type="presParOf" srcId="{D71661A8-E45E-4D1A-9753-F6174B184236}" destId="{FB8FA653-641E-459B-9E85-7FBB09E2AEDA}" srcOrd="5" destOrd="0" presId="urn:microsoft.com/office/officeart/2005/8/layout/vProcess5"/>
    <dgm:cxn modelId="{FF6A9FDF-1926-47EE-8551-7C37A920F397}" type="presParOf" srcId="{D71661A8-E45E-4D1A-9753-F6174B184236}" destId="{C0826CBA-7FD8-4652-9C97-BD6F8A11C588}" srcOrd="6" destOrd="0" presId="urn:microsoft.com/office/officeart/2005/8/layout/vProcess5"/>
    <dgm:cxn modelId="{D95E45E1-12AD-4614-BE8D-5196E2EF365B}" type="presParOf" srcId="{D71661A8-E45E-4D1A-9753-F6174B184236}" destId="{571D7EA8-3AF6-45ED-9BC9-F97665BD8CF3}" srcOrd="7" destOrd="0" presId="urn:microsoft.com/office/officeart/2005/8/layout/vProcess5"/>
    <dgm:cxn modelId="{B46FD6BD-9AFE-4433-AB61-5C36875F9F46}" type="presParOf" srcId="{D71661A8-E45E-4D1A-9753-F6174B184236}" destId="{A7FAC938-F3C1-4DAF-976B-C30C47D73C34}" srcOrd="8" destOrd="0" presId="urn:microsoft.com/office/officeart/2005/8/layout/vProcess5"/>
    <dgm:cxn modelId="{295028F4-87CD-4825-8C34-09678E161299}" type="presParOf" srcId="{D71661A8-E45E-4D1A-9753-F6174B184236}" destId="{5B8DDD99-3C12-4269-AD2F-B76B1ABCEEB2}" srcOrd="9" destOrd="0" presId="urn:microsoft.com/office/officeart/2005/8/layout/vProcess5"/>
    <dgm:cxn modelId="{4FF5B3DE-F0C9-4C53-A379-7074A3C543E6}" type="presParOf" srcId="{D71661A8-E45E-4D1A-9753-F6174B184236}" destId="{314AFC0E-0936-468D-A377-33788B192DFA}" srcOrd="10" destOrd="0" presId="urn:microsoft.com/office/officeart/2005/8/layout/vProcess5"/>
    <dgm:cxn modelId="{34F52388-F8F3-43A8-99A3-8AE96A262CE7}" type="presParOf" srcId="{D71661A8-E45E-4D1A-9753-F6174B184236}" destId="{3A6FAAA1-19EF-4D67-8D08-519F600B335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7878E-9992-4459-AF0C-0E5AF76503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3EDED-57CC-43B7-BC62-44A9726DD480}">
      <dgm:prSet phldrT="[Текст]" custT="1"/>
      <dgm:spPr/>
      <dgm:t>
        <a:bodyPr/>
        <a:lstStyle/>
        <a:p>
          <a:r>
            <a:rPr lang="en-US" sz="1600" b="1" dirty="0" smtClean="0"/>
            <a:t>I. </a:t>
          </a:r>
          <a:r>
            <a:rPr lang="ru-RU" sz="1600" b="1" dirty="0" smtClean="0"/>
            <a:t>Развитие кадрового потенциала</a:t>
          </a:r>
          <a:endParaRPr lang="ru-RU" sz="1600" dirty="0"/>
        </a:p>
      </dgm:t>
    </dgm:pt>
    <dgm:pt modelId="{A73498FF-6DE4-4F75-B8A4-F9C667246BE5}" type="parTrans" cxnId="{9830A618-84AE-4944-B124-C094530A0BFF}">
      <dgm:prSet/>
      <dgm:spPr/>
      <dgm:t>
        <a:bodyPr/>
        <a:lstStyle/>
        <a:p>
          <a:endParaRPr lang="ru-RU" sz="1600"/>
        </a:p>
      </dgm:t>
    </dgm:pt>
    <dgm:pt modelId="{2193DBEC-FB39-49CC-9DD8-106B37C921F4}" type="sibTrans" cxnId="{9830A618-84AE-4944-B124-C094530A0BFF}">
      <dgm:prSet/>
      <dgm:spPr/>
      <dgm:t>
        <a:bodyPr/>
        <a:lstStyle/>
        <a:p>
          <a:endParaRPr lang="ru-RU" sz="1600"/>
        </a:p>
      </dgm:t>
    </dgm:pt>
    <dgm:pt modelId="{96C03CAD-DF59-4029-AEBE-F9BB2ECA4BE4}">
      <dgm:prSet phldrT="[Текст]" custT="1"/>
      <dgm:spPr/>
      <dgm:t>
        <a:bodyPr/>
        <a:lstStyle/>
        <a:p>
          <a:r>
            <a:rPr lang="en-US" sz="1600" b="1" dirty="0" smtClean="0"/>
            <a:t>II. </a:t>
          </a:r>
          <a:r>
            <a:rPr lang="ru-RU" sz="1600" b="1" dirty="0" smtClean="0"/>
            <a:t>Формирование и развитие образовательной среды</a:t>
          </a:r>
          <a:endParaRPr lang="ru-RU" sz="1600" dirty="0"/>
        </a:p>
      </dgm:t>
    </dgm:pt>
    <dgm:pt modelId="{F59092C2-F929-4FA2-A85C-0E72E82C5CEE}" type="parTrans" cxnId="{F48F89E5-B691-4677-A96D-7F430DB9D715}">
      <dgm:prSet/>
      <dgm:spPr/>
      <dgm:t>
        <a:bodyPr/>
        <a:lstStyle/>
        <a:p>
          <a:endParaRPr lang="ru-RU" sz="1600"/>
        </a:p>
      </dgm:t>
    </dgm:pt>
    <dgm:pt modelId="{552C9ADC-C16F-48CE-86AF-A630766482F9}" type="sibTrans" cxnId="{F48F89E5-B691-4677-A96D-7F430DB9D715}">
      <dgm:prSet/>
      <dgm:spPr/>
      <dgm:t>
        <a:bodyPr/>
        <a:lstStyle/>
        <a:p>
          <a:endParaRPr lang="ru-RU" sz="1600"/>
        </a:p>
      </dgm:t>
    </dgm:pt>
    <dgm:pt modelId="{76B034C0-E63E-45A7-8106-F4187BA29F57}">
      <dgm:prSet phldrT="[Текст]" custT="1"/>
      <dgm:spPr/>
      <dgm:t>
        <a:bodyPr/>
        <a:lstStyle/>
        <a:p>
          <a:r>
            <a:rPr lang="en-US" sz="1600" b="1" dirty="0" smtClean="0"/>
            <a:t>III. </a:t>
          </a:r>
          <a:r>
            <a:rPr lang="ru-RU" sz="1600" b="1" dirty="0" smtClean="0"/>
            <a:t>Объективность оценочных процедур</a:t>
          </a:r>
          <a:endParaRPr lang="ru-RU" sz="1600" dirty="0"/>
        </a:p>
      </dgm:t>
    </dgm:pt>
    <dgm:pt modelId="{B2B7026A-0AA2-4A8C-81C1-F6347650DCC1}" type="parTrans" cxnId="{95C47223-75F8-4EAB-90EA-4DB5BFC6CE86}">
      <dgm:prSet/>
      <dgm:spPr/>
      <dgm:t>
        <a:bodyPr/>
        <a:lstStyle/>
        <a:p>
          <a:endParaRPr lang="ru-RU" sz="1600"/>
        </a:p>
      </dgm:t>
    </dgm:pt>
    <dgm:pt modelId="{A956683E-818A-46CD-8FEB-8591472E7D8D}" type="sibTrans" cxnId="{95C47223-75F8-4EAB-90EA-4DB5BFC6CE86}">
      <dgm:prSet/>
      <dgm:spPr/>
      <dgm:t>
        <a:bodyPr/>
        <a:lstStyle/>
        <a:p>
          <a:endParaRPr lang="ru-RU" sz="1600"/>
        </a:p>
      </dgm:t>
    </dgm:pt>
    <dgm:pt modelId="{2210B62E-0F08-4DF2-9A2F-019901D4F23E}">
      <dgm:prSet phldrT="[Текст]" custT="1"/>
      <dgm:spPr/>
      <dgm:t>
        <a:bodyPr/>
        <a:lstStyle/>
        <a:p>
          <a:r>
            <a:rPr lang="en-US" sz="1600" b="1" dirty="0" smtClean="0"/>
            <a:t>IV. </a:t>
          </a:r>
          <a:r>
            <a:rPr lang="ru-RU" sz="1600" b="1" dirty="0" smtClean="0"/>
            <a:t>Увеличение активности выбора математики профильного уровня, предметов естественнонаучной и инженерной направленности</a:t>
          </a:r>
          <a:endParaRPr lang="ru-RU" sz="1600" dirty="0"/>
        </a:p>
      </dgm:t>
    </dgm:pt>
    <dgm:pt modelId="{6EE02575-C4B6-461E-A772-314661DA2FFD}" type="parTrans" cxnId="{39ABF484-E265-48F5-95A5-6B60B689927C}">
      <dgm:prSet/>
      <dgm:spPr/>
      <dgm:t>
        <a:bodyPr/>
        <a:lstStyle/>
        <a:p>
          <a:endParaRPr lang="ru-RU" sz="1600"/>
        </a:p>
      </dgm:t>
    </dgm:pt>
    <dgm:pt modelId="{2AA5A747-630A-4579-B86A-8A3EF28D5934}" type="sibTrans" cxnId="{39ABF484-E265-48F5-95A5-6B60B689927C}">
      <dgm:prSet/>
      <dgm:spPr/>
      <dgm:t>
        <a:bodyPr/>
        <a:lstStyle/>
        <a:p>
          <a:endParaRPr lang="ru-RU" sz="1600"/>
        </a:p>
      </dgm:t>
    </dgm:pt>
    <dgm:pt modelId="{097A64B2-9456-410B-95E6-255377A080FD}">
      <dgm:prSet phldrT="[Текст]" custT="1"/>
      <dgm:spPr/>
      <dgm:t>
        <a:bodyPr/>
        <a:lstStyle/>
        <a:p>
          <a:r>
            <a:rPr lang="en-US" sz="1600" b="1" dirty="0" smtClean="0"/>
            <a:t>V.  </a:t>
          </a:r>
          <a:r>
            <a:rPr lang="ru-RU" sz="1600" b="1" dirty="0" smtClean="0"/>
            <a:t>Достижение минимального и высокого уровней подготовки</a:t>
          </a:r>
          <a:endParaRPr lang="ru-RU" sz="1600" dirty="0"/>
        </a:p>
      </dgm:t>
    </dgm:pt>
    <dgm:pt modelId="{8EAE8A99-E651-427F-AE68-618F68686580}" type="parTrans" cxnId="{3A05C411-BCD5-4FA4-B07C-2F13C91659EF}">
      <dgm:prSet/>
      <dgm:spPr/>
      <dgm:t>
        <a:bodyPr/>
        <a:lstStyle/>
        <a:p>
          <a:endParaRPr lang="ru-RU" sz="1600"/>
        </a:p>
      </dgm:t>
    </dgm:pt>
    <dgm:pt modelId="{296A7A59-0FB8-4841-BE91-C7EEA1655DFA}" type="sibTrans" cxnId="{3A05C411-BCD5-4FA4-B07C-2F13C91659EF}">
      <dgm:prSet/>
      <dgm:spPr/>
      <dgm:t>
        <a:bodyPr/>
        <a:lstStyle/>
        <a:p>
          <a:endParaRPr lang="ru-RU" sz="1600"/>
        </a:p>
      </dgm:t>
    </dgm:pt>
    <dgm:pt modelId="{60756F44-1907-47AA-A4A5-94C0B18D2E7A}" type="pres">
      <dgm:prSet presAssocID="{48B7878E-9992-4459-AF0C-0E5AF7650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90289-E85D-44BC-8C43-198E60A68F40}" type="pres">
      <dgm:prSet presAssocID="{B243EDED-57CC-43B7-BC62-44A9726DD480}" presName="parentLin" presStyleCnt="0"/>
      <dgm:spPr/>
    </dgm:pt>
    <dgm:pt modelId="{72E5B83B-DCEF-4E8E-919C-3CDADEFB2FBA}" type="pres">
      <dgm:prSet presAssocID="{B243EDED-57CC-43B7-BC62-44A9726DD48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D7BA7A0-0889-467A-8EEF-2500B3645820}" type="pres">
      <dgm:prSet presAssocID="{B243EDED-57CC-43B7-BC62-44A9726DD48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9B07-1E5B-4F54-8C81-D710B8323053}" type="pres">
      <dgm:prSet presAssocID="{B243EDED-57CC-43B7-BC62-44A9726DD480}" presName="negativeSpace" presStyleCnt="0"/>
      <dgm:spPr/>
    </dgm:pt>
    <dgm:pt modelId="{4774066F-72E1-48B7-93AC-62DAFF962BB2}" type="pres">
      <dgm:prSet presAssocID="{B243EDED-57CC-43B7-BC62-44A9726DD480}" presName="childText" presStyleLbl="conFgAcc1" presStyleIdx="0" presStyleCnt="5">
        <dgm:presLayoutVars>
          <dgm:bulletEnabled val="1"/>
        </dgm:presLayoutVars>
      </dgm:prSet>
      <dgm:spPr/>
    </dgm:pt>
    <dgm:pt modelId="{B62110E8-31C0-4694-B355-A9E981FB3353}" type="pres">
      <dgm:prSet presAssocID="{2193DBEC-FB39-49CC-9DD8-106B37C921F4}" presName="spaceBetweenRectangles" presStyleCnt="0"/>
      <dgm:spPr/>
    </dgm:pt>
    <dgm:pt modelId="{E8559AEC-3EAD-4A60-86F8-DEC641572C38}" type="pres">
      <dgm:prSet presAssocID="{96C03CAD-DF59-4029-AEBE-F9BB2ECA4BE4}" presName="parentLin" presStyleCnt="0"/>
      <dgm:spPr/>
    </dgm:pt>
    <dgm:pt modelId="{E38D9C48-4A5A-4F6A-98D8-86F40751E02D}" type="pres">
      <dgm:prSet presAssocID="{96C03CAD-DF59-4029-AEBE-F9BB2ECA4BE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2709463-A4EC-4954-AF76-5AFBFCC63C64}" type="pres">
      <dgm:prSet presAssocID="{96C03CAD-DF59-4029-AEBE-F9BB2ECA4BE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3B1D4-DE01-4C45-B9B3-43C644332A5B}" type="pres">
      <dgm:prSet presAssocID="{96C03CAD-DF59-4029-AEBE-F9BB2ECA4BE4}" presName="negativeSpace" presStyleCnt="0"/>
      <dgm:spPr/>
    </dgm:pt>
    <dgm:pt modelId="{BB7B2559-D778-43E1-9DC0-572DBA7C0435}" type="pres">
      <dgm:prSet presAssocID="{96C03CAD-DF59-4029-AEBE-F9BB2ECA4BE4}" presName="childText" presStyleLbl="conFgAcc1" presStyleIdx="1" presStyleCnt="5">
        <dgm:presLayoutVars>
          <dgm:bulletEnabled val="1"/>
        </dgm:presLayoutVars>
      </dgm:prSet>
      <dgm:spPr/>
    </dgm:pt>
    <dgm:pt modelId="{3A0C2B43-3A92-4473-B88E-4D84EF6653A2}" type="pres">
      <dgm:prSet presAssocID="{552C9ADC-C16F-48CE-86AF-A630766482F9}" presName="spaceBetweenRectangles" presStyleCnt="0"/>
      <dgm:spPr/>
    </dgm:pt>
    <dgm:pt modelId="{8C6227B9-C79A-4E33-A4F2-2724E16B0866}" type="pres">
      <dgm:prSet presAssocID="{76B034C0-E63E-45A7-8106-F4187BA29F57}" presName="parentLin" presStyleCnt="0"/>
      <dgm:spPr/>
    </dgm:pt>
    <dgm:pt modelId="{FB025818-851F-4C81-AEDF-CAB1A700EF2B}" type="pres">
      <dgm:prSet presAssocID="{76B034C0-E63E-45A7-8106-F4187BA29F57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1F9CE558-3656-40A5-BB7D-EB520A3DD96F}" type="pres">
      <dgm:prSet presAssocID="{76B034C0-E63E-45A7-8106-F4187BA29F5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542F9-63FF-4985-9089-3EAE0623BBA4}" type="pres">
      <dgm:prSet presAssocID="{76B034C0-E63E-45A7-8106-F4187BA29F57}" presName="negativeSpace" presStyleCnt="0"/>
      <dgm:spPr/>
    </dgm:pt>
    <dgm:pt modelId="{F3863BE6-A0A8-4B51-95AE-CDFCBD1B004E}" type="pres">
      <dgm:prSet presAssocID="{76B034C0-E63E-45A7-8106-F4187BA29F57}" presName="childText" presStyleLbl="conFgAcc1" presStyleIdx="2" presStyleCnt="5">
        <dgm:presLayoutVars>
          <dgm:bulletEnabled val="1"/>
        </dgm:presLayoutVars>
      </dgm:prSet>
      <dgm:spPr/>
    </dgm:pt>
    <dgm:pt modelId="{55C8C98D-F8A5-4674-AEA9-CF9991AE0CC9}" type="pres">
      <dgm:prSet presAssocID="{A956683E-818A-46CD-8FEB-8591472E7D8D}" presName="spaceBetweenRectangles" presStyleCnt="0"/>
      <dgm:spPr/>
    </dgm:pt>
    <dgm:pt modelId="{DB708D5C-7AE2-4DE3-A564-7B68427AF04C}" type="pres">
      <dgm:prSet presAssocID="{2210B62E-0F08-4DF2-9A2F-019901D4F23E}" presName="parentLin" presStyleCnt="0"/>
      <dgm:spPr/>
    </dgm:pt>
    <dgm:pt modelId="{936674CB-C890-4522-852E-21DA16702882}" type="pres">
      <dgm:prSet presAssocID="{2210B62E-0F08-4DF2-9A2F-019901D4F23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678175E-44AC-4F2F-83FE-CCF2A3CF404C}" type="pres">
      <dgm:prSet presAssocID="{2210B62E-0F08-4DF2-9A2F-019901D4F23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10379-D39D-48F4-8C74-7E67602F18C3}" type="pres">
      <dgm:prSet presAssocID="{2210B62E-0F08-4DF2-9A2F-019901D4F23E}" presName="negativeSpace" presStyleCnt="0"/>
      <dgm:spPr/>
    </dgm:pt>
    <dgm:pt modelId="{B40DE11D-0840-4A70-849C-4B59A4774547}" type="pres">
      <dgm:prSet presAssocID="{2210B62E-0F08-4DF2-9A2F-019901D4F23E}" presName="childText" presStyleLbl="conFgAcc1" presStyleIdx="3" presStyleCnt="5">
        <dgm:presLayoutVars>
          <dgm:bulletEnabled val="1"/>
        </dgm:presLayoutVars>
      </dgm:prSet>
      <dgm:spPr/>
    </dgm:pt>
    <dgm:pt modelId="{1722B369-B7DB-4E92-9E63-CA4A7B4B4FD9}" type="pres">
      <dgm:prSet presAssocID="{2AA5A747-630A-4579-B86A-8A3EF28D5934}" presName="spaceBetweenRectangles" presStyleCnt="0"/>
      <dgm:spPr/>
    </dgm:pt>
    <dgm:pt modelId="{2AD0BB09-73E1-40B5-B54D-3C14AF56010D}" type="pres">
      <dgm:prSet presAssocID="{097A64B2-9456-410B-95E6-255377A080FD}" presName="parentLin" presStyleCnt="0"/>
      <dgm:spPr/>
    </dgm:pt>
    <dgm:pt modelId="{76D5BA4E-C6D1-4786-BC77-5931C2A6D6E1}" type="pres">
      <dgm:prSet presAssocID="{097A64B2-9456-410B-95E6-255377A080FD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D38EC975-A926-4E5F-8E65-9098C9F5A5F0}" type="pres">
      <dgm:prSet presAssocID="{097A64B2-9456-410B-95E6-255377A080F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D2898-F611-4D5A-8464-D2B437E15768}" type="pres">
      <dgm:prSet presAssocID="{097A64B2-9456-410B-95E6-255377A080FD}" presName="negativeSpace" presStyleCnt="0"/>
      <dgm:spPr/>
    </dgm:pt>
    <dgm:pt modelId="{287A3441-0E1C-48F5-B06D-57BD561ED3B7}" type="pres">
      <dgm:prSet presAssocID="{097A64B2-9456-410B-95E6-255377A080F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830A618-84AE-4944-B124-C094530A0BFF}" srcId="{48B7878E-9992-4459-AF0C-0E5AF76503EE}" destId="{B243EDED-57CC-43B7-BC62-44A9726DD480}" srcOrd="0" destOrd="0" parTransId="{A73498FF-6DE4-4F75-B8A4-F9C667246BE5}" sibTransId="{2193DBEC-FB39-49CC-9DD8-106B37C921F4}"/>
    <dgm:cxn modelId="{A14B017E-D709-4B0D-80C4-95B328A340B5}" type="presOf" srcId="{097A64B2-9456-410B-95E6-255377A080FD}" destId="{76D5BA4E-C6D1-4786-BC77-5931C2A6D6E1}" srcOrd="0" destOrd="0" presId="urn:microsoft.com/office/officeart/2005/8/layout/list1"/>
    <dgm:cxn modelId="{6E5A4225-7791-4690-A430-EE9BBC11E950}" type="presOf" srcId="{76B034C0-E63E-45A7-8106-F4187BA29F57}" destId="{FB025818-851F-4C81-AEDF-CAB1A700EF2B}" srcOrd="0" destOrd="0" presId="urn:microsoft.com/office/officeart/2005/8/layout/list1"/>
    <dgm:cxn modelId="{71F6605F-ED49-4B69-85DE-7677532F6FF6}" type="presOf" srcId="{B243EDED-57CC-43B7-BC62-44A9726DD480}" destId="{72E5B83B-DCEF-4E8E-919C-3CDADEFB2FBA}" srcOrd="0" destOrd="0" presId="urn:microsoft.com/office/officeart/2005/8/layout/list1"/>
    <dgm:cxn modelId="{54DE479D-FA59-4C70-AC4B-AB6C206E3A1E}" type="presOf" srcId="{B243EDED-57CC-43B7-BC62-44A9726DD480}" destId="{8D7BA7A0-0889-467A-8EEF-2500B3645820}" srcOrd="1" destOrd="0" presId="urn:microsoft.com/office/officeart/2005/8/layout/list1"/>
    <dgm:cxn modelId="{3AB870A3-CED5-4F67-A4FC-4B41F71CC593}" type="presOf" srcId="{2210B62E-0F08-4DF2-9A2F-019901D4F23E}" destId="{936674CB-C890-4522-852E-21DA16702882}" srcOrd="0" destOrd="0" presId="urn:microsoft.com/office/officeart/2005/8/layout/list1"/>
    <dgm:cxn modelId="{39ABF484-E265-48F5-95A5-6B60B689927C}" srcId="{48B7878E-9992-4459-AF0C-0E5AF76503EE}" destId="{2210B62E-0F08-4DF2-9A2F-019901D4F23E}" srcOrd="3" destOrd="0" parTransId="{6EE02575-C4B6-461E-A772-314661DA2FFD}" sibTransId="{2AA5A747-630A-4579-B86A-8A3EF28D5934}"/>
    <dgm:cxn modelId="{B4057CDA-C7E5-4A6D-B673-4588B243CF57}" type="presOf" srcId="{097A64B2-9456-410B-95E6-255377A080FD}" destId="{D38EC975-A926-4E5F-8E65-9098C9F5A5F0}" srcOrd="1" destOrd="0" presId="urn:microsoft.com/office/officeart/2005/8/layout/list1"/>
    <dgm:cxn modelId="{FC7B3D21-293B-42D9-9955-09A08AD15417}" type="presOf" srcId="{96C03CAD-DF59-4029-AEBE-F9BB2ECA4BE4}" destId="{E38D9C48-4A5A-4F6A-98D8-86F40751E02D}" srcOrd="0" destOrd="0" presId="urn:microsoft.com/office/officeart/2005/8/layout/list1"/>
    <dgm:cxn modelId="{21332D50-73F8-4631-AF7D-EE7F03F52A21}" type="presOf" srcId="{76B034C0-E63E-45A7-8106-F4187BA29F57}" destId="{1F9CE558-3656-40A5-BB7D-EB520A3DD96F}" srcOrd="1" destOrd="0" presId="urn:microsoft.com/office/officeart/2005/8/layout/list1"/>
    <dgm:cxn modelId="{95C47223-75F8-4EAB-90EA-4DB5BFC6CE86}" srcId="{48B7878E-9992-4459-AF0C-0E5AF76503EE}" destId="{76B034C0-E63E-45A7-8106-F4187BA29F57}" srcOrd="2" destOrd="0" parTransId="{B2B7026A-0AA2-4A8C-81C1-F6347650DCC1}" sibTransId="{A956683E-818A-46CD-8FEB-8591472E7D8D}"/>
    <dgm:cxn modelId="{3A05C411-BCD5-4FA4-B07C-2F13C91659EF}" srcId="{48B7878E-9992-4459-AF0C-0E5AF76503EE}" destId="{097A64B2-9456-410B-95E6-255377A080FD}" srcOrd="4" destOrd="0" parTransId="{8EAE8A99-E651-427F-AE68-618F68686580}" sibTransId="{296A7A59-0FB8-4841-BE91-C7EEA1655DFA}"/>
    <dgm:cxn modelId="{F48F89E5-B691-4677-A96D-7F430DB9D715}" srcId="{48B7878E-9992-4459-AF0C-0E5AF76503EE}" destId="{96C03CAD-DF59-4029-AEBE-F9BB2ECA4BE4}" srcOrd="1" destOrd="0" parTransId="{F59092C2-F929-4FA2-A85C-0E72E82C5CEE}" sibTransId="{552C9ADC-C16F-48CE-86AF-A630766482F9}"/>
    <dgm:cxn modelId="{CCA0A3CA-AC6F-4C76-B8E4-B5954092F3A3}" type="presOf" srcId="{2210B62E-0F08-4DF2-9A2F-019901D4F23E}" destId="{F678175E-44AC-4F2F-83FE-CCF2A3CF404C}" srcOrd="1" destOrd="0" presId="urn:microsoft.com/office/officeart/2005/8/layout/list1"/>
    <dgm:cxn modelId="{D6364DE6-D3B5-449C-8695-B62C4CC07CAF}" type="presOf" srcId="{48B7878E-9992-4459-AF0C-0E5AF76503EE}" destId="{60756F44-1907-47AA-A4A5-94C0B18D2E7A}" srcOrd="0" destOrd="0" presId="urn:microsoft.com/office/officeart/2005/8/layout/list1"/>
    <dgm:cxn modelId="{ACF49E68-5962-4250-A294-1B6BEECAF678}" type="presOf" srcId="{96C03CAD-DF59-4029-AEBE-F9BB2ECA4BE4}" destId="{B2709463-A4EC-4954-AF76-5AFBFCC63C64}" srcOrd="1" destOrd="0" presId="urn:microsoft.com/office/officeart/2005/8/layout/list1"/>
    <dgm:cxn modelId="{F4C77267-B239-4610-AEA4-8BCE4A3A1E79}" type="presParOf" srcId="{60756F44-1907-47AA-A4A5-94C0B18D2E7A}" destId="{46F90289-E85D-44BC-8C43-198E60A68F40}" srcOrd="0" destOrd="0" presId="urn:microsoft.com/office/officeart/2005/8/layout/list1"/>
    <dgm:cxn modelId="{FE675461-AA62-4914-B7B9-42A16B52D713}" type="presParOf" srcId="{46F90289-E85D-44BC-8C43-198E60A68F40}" destId="{72E5B83B-DCEF-4E8E-919C-3CDADEFB2FBA}" srcOrd="0" destOrd="0" presId="urn:microsoft.com/office/officeart/2005/8/layout/list1"/>
    <dgm:cxn modelId="{A10277EA-912D-4CCB-AF14-F103F48E8E0E}" type="presParOf" srcId="{46F90289-E85D-44BC-8C43-198E60A68F40}" destId="{8D7BA7A0-0889-467A-8EEF-2500B3645820}" srcOrd="1" destOrd="0" presId="urn:microsoft.com/office/officeart/2005/8/layout/list1"/>
    <dgm:cxn modelId="{EDD77E3C-9220-4DC7-9E76-61D38F2886B2}" type="presParOf" srcId="{60756F44-1907-47AA-A4A5-94C0B18D2E7A}" destId="{41D59B07-1E5B-4F54-8C81-D710B8323053}" srcOrd="1" destOrd="0" presId="urn:microsoft.com/office/officeart/2005/8/layout/list1"/>
    <dgm:cxn modelId="{FC89EC2A-5B94-4F7D-ABC7-364B236E232A}" type="presParOf" srcId="{60756F44-1907-47AA-A4A5-94C0B18D2E7A}" destId="{4774066F-72E1-48B7-93AC-62DAFF962BB2}" srcOrd="2" destOrd="0" presId="urn:microsoft.com/office/officeart/2005/8/layout/list1"/>
    <dgm:cxn modelId="{ABF77752-9B79-4D11-8DFA-BB9B47748DD2}" type="presParOf" srcId="{60756F44-1907-47AA-A4A5-94C0B18D2E7A}" destId="{B62110E8-31C0-4694-B355-A9E981FB3353}" srcOrd="3" destOrd="0" presId="urn:microsoft.com/office/officeart/2005/8/layout/list1"/>
    <dgm:cxn modelId="{4F734C19-6756-40BE-82A2-8A9F961FBE48}" type="presParOf" srcId="{60756F44-1907-47AA-A4A5-94C0B18D2E7A}" destId="{E8559AEC-3EAD-4A60-86F8-DEC641572C38}" srcOrd="4" destOrd="0" presId="urn:microsoft.com/office/officeart/2005/8/layout/list1"/>
    <dgm:cxn modelId="{7A19B99F-4FB5-44B2-AFC7-D88D907F7CDB}" type="presParOf" srcId="{E8559AEC-3EAD-4A60-86F8-DEC641572C38}" destId="{E38D9C48-4A5A-4F6A-98D8-86F40751E02D}" srcOrd="0" destOrd="0" presId="urn:microsoft.com/office/officeart/2005/8/layout/list1"/>
    <dgm:cxn modelId="{E3D5EBD1-EF3C-41E6-8B29-21A5EF6E64C1}" type="presParOf" srcId="{E8559AEC-3EAD-4A60-86F8-DEC641572C38}" destId="{B2709463-A4EC-4954-AF76-5AFBFCC63C64}" srcOrd="1" destOrd="0" presId="urn:microsoft.com/office/officeart/2005/8/layout/list1"/>
    <dgm:cxn modelId="{21E45097-8743-411E-A8A3-46FA8B7D46DE}" type="presParOf" srcId="{60756F44-1907-47AA-A4A5-94C0B18D2E7A}" destId="{B543B1D4-DE01-4C45-B9B3-43C644332A5B}" srcOrd="5" destOrd="0" presId="urn:microsoft.com/office/officeart/2005/8/layout/list1"/>
    <dgm:cxn modelId="{0C30D390-2CB9-43A6-ABED-A16673A716B1}" type="presParOf" srcId="{60756F44-1907-47AA-A4A5-94C0B18D2E7A}" destId="{BB7B2559-D778-43E1-9DC0-572DBA7C0435}" srcOrd="6" destOrd="0" presId="urn:microsoft.com/office/officeart/2005/8/layout/list1"/>
    <dgm:cxn modelId="{F89C4FA1-0358-4486-B798-A7F7434DABEE}" type="presParOf" srcId="{60756F44-1907-47AA-A4A5-94C0B18D2E7A}" destId="{3A0C2B43-3A92-4473-B88E-4D84EF6653A2}" srcOrd="7" destOrd="0" presId="urn:microsoft.com/office/officeart/2005/8/layout/list1"/>
    <dgm:cxn modelId="{3DBBFDB7-22A2-49C3-AED9-C118C48C13CD}" type="presParOf" srcId="{60756F44-1907-47AA-A4A5-94C0B18D2E7A}" destId="{8C6227B9-C79A-4E33-A4F2-2724E16B0866}" srcOrd="8" destOrd="0" presId="urn:microsoft.com/office/officeart/2005/8/layout/list1"/>
    <dgm:cxn modelId="{74B0FEB5-A536-4E34-A922-773E1E526AE2}" type="presParOf" srcId="{8C6227B9-C79A-4E33-A4F2-2724E16B0866}" destId="{FB025818-851F-4C81-AEDF-CAB1A700EF2B}" srcOrd="0" destOrd="0" presId="urn:microsoft.com/office/officeart/2005/8/layout/list1"/>
    <dgm:cxn modelId="{31491D9B-E798-42F0-BBA5-67A739560E30}" type="presParOf" srcId="{8C6227B9-C79A-4E33-A4F2-2724E16B0866}" destId="{1F9CE558-3656-40A5-BB7D-EB520A3DD96F}" srcOrd="1" destOrd="0" presId="urn:microsoft.com/office/officeart/2005/8/layout/list1"/>
    <dgm:cxn modelId="{CAC0FB72-31AC-40EF-81EE-8141DFCF4043}" type="presParOf" srcId="{60756F44-1907-47AA-A4A5-94C0B18D2E7A}" destId="{168542F9-63FF-4985-9089-3EAE0623BBA4}" srcOrd="9" destOrd="0" presId="urn:microsoft.com/office/officeart/2005/8/layout/list1"/>
    <dgm:cxn modelId="{BB386A95-96C5-43A2-A114-71DA43924F92}" type="presParOf" srcId="{60756F44-1907-47AA-A4A5-94C0B18D2E7A}" destId="{F3863BE6-A0A8-4B51-95AE-CDFCBD1B004E}" srcOrd="10" destOrd="0" presId="urn:microsoft.com/office/officeart/2005/8/layout/list1"/>
    <dgm:cxn modelId="{22FF12EE-C97F-4C54-BABC-2AA4008DDABC}" type="presParOf" srcId="{60756F44-1907-47AA-A4A5-94C0B18D2E7A}" destId="{55C8C98D-F8A5-4674-AEA9-CF9991AE0CC9}" srcOrd="11" destOrd="0" presId="urn:microsoft.com/office/officeart/2005/8/layout/list1"/>
    <dgm:cxn modelId="{99168333-97F0-459B-843C-6BAFDF5A5EE1}" type="presParOf" srcId="{60756F44-1907-47AA-A4A5-94C0B18D2E7A}" destId="{DB708D5C-7AE2-4DE3-A564-7B68427AF04C}" srcOrd="12" destOrd="0" presId="urn:microsoft.com/office/officeart/2005/8/layout/list1"/>
    <dgm:cxn modelId="{C4B549A0-3468-4C23-A2C6-5D6944404AC8}" type="presParOf" srcId="{DB708D5C-7AE2-4DE3-A564-7B68427AF04C}" destId="{936674CB-C890-4522-852E-21DA16702882}" srcOrd="0" destOrd="0" presId="urn:microsoft.com/office/officeart/2005/8/layout/list1"/>
    <dgm:cxn modelId="{1DCC072D-5731-4D6D-939D-888A5B546DED}" type="presParOf" srcId="{DB708D5C-7AE2-4DE3-A564-7B68427AF04C}" destId="{F678175E-44AC-4F2F-83FE-CCF2A3CF404C}" srcOrd="1" destOrd="0" presId="urn:microsoft.com/office/officeart/2005/8/layout/list1"/>
    <dgm:cxn modelId="{9B78D061-2444-4BE3-B779-F4F4AD1FD1B4}" type="presParOf" srcId="{60756F44-1907-47AA-A4A5-94C0B18D2E7A}" destId="{E7B10379-D39D-48F4-8C74-7E67602F18C3}" srcOrd="13" destOrd="0" presId="urn:microsoft.com/office/officeart/2005/8/layout/list1"/>
    <dgm:cxn modelId="{A0BD7D6C-A31F-4A46-9E99-BC822E7F8AFD}" type="presParOf" srcId="{60756F44-1907-47AA-A4A5-94C0B18D2E7A}" destId="{B40DE11D-0840-4A70-849C-4B59A4774547}" srcOrd="14" destOrd="0" presId="urn:microsoft.com/office/officeart/2005/8/layout/list1"/>
    <dgm:cxn modelId="{D7C54457-A22B-49C6-9DF9-33CC22C48AB0}" type="presParOf" srcId="{60756F44-1907-47AA-A4A5-94C0B18D2E7A}" destId="{1722B369-B7DB-4E92-9E63-CA4A7B4B4FD9}" srcOrd="15" destOrd="0" presId="urn:microsoft.com/office/officeart/2005/8/layout/list1"/>
    <dgm:cxn modelId="{63611B36-6B5B-433E-8A51-B48AB0F64E12}" type="presParOf" srcId="{60756F44-1907-47AA-A4A5-94C0B18D2E7A}" destId="{2AD0BB09-73E1-40B5-B54D-3C14AF56010D}" srcOrd="16" destOrd="0" presId="urn:microsoft.com/office/officeart/2005/8/layout/list1"/>
    <dgm:cxn modelId="{389A669A-826D-4432-94EE-668C77BCD447}" type="presParOf" srcId="{2AD0BB09-73E1-40B5-B54D-3C14AF56010D}" destId="{76D5BA4E-C6D1-4786-BC77-5931C2A6D6E1}" srcOrd="0" destOrd="0" presId="urn:microsoft.com/office/officeart/2005/8/layout/list1"/>
    <dgm:cxn modelId="{822CC83F-E4CD-48B8-9834-13A6DB0A6B73}" type="presParOf" srcId="{2AD0BB09-73E1-40B5-B54D-3C14AF56010D}" destId="{D38EC975-A926-4E5F-8E65-9098C9F5A5F0}" srcOrd="1" destOrd="0" presId="urn:microsoft.com/office/officeart/2005/8/layout/list1"/>
    <dgm:cxn modelId="{9015E34A-6043-498F-AB4C-056FA03CAEF0}" type="presParOf" srcId="{60756F44-1907-47AA-A4A5-94C0B18D2E7A}" destId="{856D2898-F611-4D5A-8464-D2B437E15768}" srcOrd="17" destOrd="0" presId="urn:microsoft.com/office/officeart/2005/8/layout/list1"/>
    <dgm:cxn modelId="{5B012C51-F07A-4D9B-B05B-D7D73A57288A}" type="presParOf" srcId="{60756F44-1907-47AA-A4A5-94C0B18D2E7A}" destId="{287A3441-0E1C-48F5-B06D-57BD561ED3B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7878E-9992-4459-AF0C-0E5AF76503E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43EDED-57CC-43B7-BC62-44A9726DD480}">
      <dgm:prSet phldrT="[Текст]" custT="1"/>
      <dgm:spPr/>
      <dgm:t>
        <a:bodyPr/>
        <a:lstStyle/>
        <a:p>
          <a:r>
            <a:rPr lang="en-US" sz="1600" b="1" dirty="0" smtClean="0"/>
            <a:t>VI. </a:t>
          </a:r>
          <a:r>
            <a:rPr lang="ru-RU" sz="1600" b="1" dirty="0" smtClean="0"/>
            <a:t>Формирование и оценка функциональной грамотности обучающихся общеобразовательных организаций</a:t>
          </a:r>
          <a:endParaRPr lang="ru-RU" sz="1600" dirty="0"/>
        </a:p>
      </dgm:t>
    </dgm:pt>
    <dgm:pt modelId="{A73498FF-6DE4-4F75-B8A4-F9C667246BE5}" type="parTrans" cxnId="{9830A618-84AE-4944-B124-C094530A0BFF}">
      <dgm:prSet/>
      <dgm:spPr/>
      <dgm:t>
        <a:bodyPr/>
        <a:lstStyle/>
        <a:p>
          <a:endParaRPr lang="ru-RU" sz="1600"/>
        </a:p>
      </dgm:t>
    </dgm:pt>
    <dgm:pt modelId="{2193DBEC-FB39-49CC-9DD8-106B37C921F4}" type="sibTrans" cxnId="{9830A618-84AE-4944-B124-C094530A0BFF}">
      <dgm:prSet/>
      <dgm:spPr/>
      <dgm:t>
        <a:bodyPr/>
        <a:lstStyle/>
        <a:p>
          <a:endParaRPr lang="ru-RU" sz="1600"/>
        </a:p>
      </dgm:t>
    </dgm:pt>
    <dgm:pt modelId="{96C03CAD-DF59-4029-AEBE-F9BB2ECA4BE4}">
      <dgm:prSet phldrT="[Текст]" custT="1"/>
      <dgm:spPr/>
      <dgm:t>
        <a:bodyPr/>
        <a:lstStyle/>
        <a:p>
          <a:r>
            <a:rPr lang="en-US" sz="1600" b="1" dirty="0" smtClean="0"/>
            <a:t>VII. </a:t>
          </a:r>
          <a:r>
            <a:rPr lang="ru-RU" sz="1600" b="1" dirty="0" smtClean="0"/>
            <a:t>Образовательное равенство. Сопровождение школ с низкими результатами</a:t>
          </a:r>
          <a:endParaRPr lang="ru-RU" sz="1600" dirty="0"/>
        </a:p>
      </dgm:t>
    </dgm:pt>
    <dgm:pt modelId="{F59092C2-F929-4FA2-A85C-0E72E82C5CEE}" type="parTrans" cxnId="{F48F89E5-B691-4677-A96D-7F430DB9D715}">
      <dgm:prSet/>
      <dgm:spPr/>
      <dgm:t>
        <a:bodyPr/>
        <a:lstStyle/>
        <a:p>
          <a:endParaRPr lang="ru-RU" sz="1600"/>
        </a:p>
      </dgm:t>
    </dgm:pt>
    <dgm:pt modelId="{552C9ADC-C16F-48CE-86AF-A630766482F9}" type="sibTrans" cxnId="{F48F89E5-B691-4677-A96D-7F430DB9D715}">
      <dgm:prSet/>
      <dgm:spPr/>
      <dgm:t>
        <a:bodyPr/>
        <a:lstStyle/>
        <a:p>
          <a:endParaRPr lang="ru-RU" sz="1600"/>
        </a:p>
      </dgm:t>
    </dgm:pt>
    <dgm:pt modelId="{76B034C0-E63E-45A7-8106-F4187BA29F57}">
      <dgm:prSet phldrT="[Текст]" custT="1"/>
      <dgm:spPr/>
      <dgm:t>
        <a:bodyPr/>
        <a:lstStyle/>
        <a:p>
          <a:r>
            <a:rPr lang="en-US" sz="1600" b="1" dirty="0" smtClean="0"/>
            <a:t>VIII. </a:t>
          </a:r>
          <a:r>
            <a:rPr lang="ru-RU" sz="1600" b="1" dirty="0" smtClean="0"/>
            <a:t>Мероприятия, направленные на повышение доступности дополнительного образования детей</a:t>
          </a:r>
          <a:endParaRPr lang="ru-RU" sz="1600" dirty="0"/>
        </a:p>
      </dgm:t>
    </dgm:pt>
    <dgm:pt modelId="{B2B7026A-0AA2-4A8C-81C1-F6347650DCC1}" type="parTrans" cxnId="{95C47223-75F8-4EAB-90EA-4DB5BFC6CE86}">
      <dgm:prSet/>
      <dgm:spPr/>
      <dgm:t>
        <a:bodyPr/>
        <a:lstStyle/>
        <a:p>
          <a:endParaRPr lang="ru-RU" sz="1600"/>
        </a:p>
      </dgm:t>
    </dgm:pt>
    <dgm:pt modelId="{A956683E-818A-46CD-8FEB-8591472E7D8D}" type="sibTrans" cxnId="{95C47223-75F8-4EAB-90EA-4DB5BFC6CE86}">
      <dgm:prSet/>
      <dgm:spPr/>
      <dgm:t>
        <a:bodyPr/>
        <a:lstStyle/>
        <a:p>
          <a:endParaRPr lang="ru-RU" sz="1600"/>
        </a:p>
      </dgm:t>
    </dgm:pt>
    <dgm:pt modelId="{2210B62E-0F08-4DF2-9A2F-019901D4F23E}">
      <dgm:prSet phldrT="[Текст]" custT="1"/>
      <dgm:spPr/>
      <dgm:t>
        <a:bodyPr/>
        <a:lstStyle/>
        <a:p>
          <a:r>
            <a:rPr lang="en-US" sz="1600" b="1" dirty="0" smtClean="0"/>
            <a:t>IX. </a:t>
          </a:r>
          <a:r>
            <a:rPr lang="ru-RU" sz="1600" b="1" dirty="0" smtClean="0"/>
            <a:t>Мероприятия, направленные на выявление, поддержку и развитие способностей и талантов у детей и молодежи</a:t>
          </a:r>
          <a:endParaRPr lang="ru-RU" sz="1600" dirty="0"/>
        </a:p>
      </dgm:t>
    </dgm:pt>
    <dgm:pt modelId="{6EE02575-C4B6-461E-A772-314661DA2FFD}" type="parTrans" cxnId="{39ABF484-E265-48F5-95A5-6B60B689927C}">
      <dgm:prSet/>
      <dgm:spPr/>
      <dgm:t>
        <a:bodyPr/>
        <a:lstStyle/>
        <a:p>
          <a:endParaRPr lang="ru-RU" sz="1600"/>
        </a:p>
      </dgm:t>
    </dgm:pt>
    <dgm:pt modelId="{2AA5A747-630A-4579-B86A-8A3EF28D5934}" type="sibTrans" cxnId="{39ABF484-E265-48F5-95A5-6B60B689927C}">
      <dgm:prSet/>
      <dgm:spPr/>
      <dgm:t>
        <a:bodyPr/>
        <a:lstStyle/>
        <a:p>
          <a:endParaRPr lang="ru-RU" sz="1600"/>
        </a:p>
      </dgm:t>
    </dgm:pt>
    <dgm:pt modelId="{097A64B2-9456-410B-95E6-255377A080FD}">
      <dgm:prSet phldrT="[Текст]" custT="1"/>
      <dgm:spPr/>
      <dgm:t>
        <a:bodyPr/>
        <a:lstStyle/>
        <a:p>
          <a:r>
            <a:rPr lang="en-US" sz="1600" b="1" dirty="0" smtClean="0"/>
            <a:t>X. </a:t>
          </a:r>
          <a:r>
            <a:rPr lang="ru-RU" sz="1600" b="1" dirty="0" smtClean="0"/>
            <a:t>Мероприятия, направленные на создание условий для самоопределения и профессиональной ориентации обучающихся</a:t>
          </a:r>
          <a:endParaRPr lang="ru-RU" sz="1600" dirty="0"/>
        </a:p>
      </dgm:t>
    </dgm:pt>
    <dgm:pt modelId="{8EAE8A99-E651-427F-AE68-618F68686580}" type="parTrans" cxnId="{3A05C411-BCD5-4FA4-B07C-2F13C91659EF}">
      <dgm:prSet/>
      <dgm:spPr/>
      <dgm:t>
        <a:bodyPr/>
        <a:lstStyle/>
        <a:p>
          <a:endParaRPr lang="ru-RU" sz="1600"/>
        </a:p>
      </dgm:t>
    </dgm:pt>
    <dgm:pt modelId="{296A7A59-0FB8-4841-BE91-C7EEA1655DFA}" type="sibTrans" cxnId="{3A05C411-BCD5-4FA4-B07C-2F13C91659EF}">
      <dgm:prSet/>
      <dgm:spPr/>
      <dgm:t>
        <a:bodyPr/>
        <a:lstStyle/>
        <a:p>
          <a:endParaRPr lang="ru-RU" sz="1600"/>
        </a:p>
      </dgm:t>
    </dgm:pt>
    <dgm:pt modelId="{12BFBCA5-64D7-47F2-B1BF-61594794FD5D}">
      <dgm:prSet phldrT="[Текст]" custT="1"/>
      <dgm:spPr/>
      <dgm:t>
        <a:bodyPr/>
        <a:lstStyle/>
        <a:p>
          <a:r>
            <a:rPr lang="en-US" sz="1600" b="1" dirty="0" smtClean="0"/>
            <a:t>XI. </a:t>
          </a:r>
          <a:r>
            <a:rPr lang="ru-RU" sz="1600" b="1" dirty="0" smtClean="0"/>
            <a:t>Воспитание детей и молодежи на основе</a:t>
          </a:r>
          <a:r>
            <a:rPr lang="ru-RU" sz="1600" dirty="0" smtClean="0"/>
            <a:t> </a:t>
          </a:r>
          <a:r>
            <a:rPr lang="ru-RU" sz="1600" b="1" dirty="0" smtClean="0"/>
            <a:t>традиционных духовно-нравственных ценностей</a:t>
          </a:r>
          <a:endParaRPr lang="ru-RU" sz="1600" dirty="0"/>
        </a:p>
      </dgm:t>
    </dgm:pt>
    <dgm:pt modelId="{DB17BAF5-4A2B-41FC-AD27-65C3B43AB263}" type="parTrans" cxnId="{EF746D74-D047-410C-BE23-8D96973FC635}">
      <dgm:prSet/>
      <dgm:spPr/>
      <dgm:t>
        <a:bodyPr/>
        <a:lstStyle/>
        <a:p>
          <a:endParaRPr lang="ru-RU" sz="1600"/>
        </a:p>
      </dgm:t>
    </dgm:pt>
    <dgm:pt modelId="{E253E922-07E1-4E68-8405-E0C6BA1800F8}" type="sibTrans" cxnId="{EF746D74-D047-410C-BE23-8D96973FC635}">
      <dgm:prSet/>
      <dgm:spPr/>
      <dgm:t>
        <a:bodyPr/>
        <a:lstStyle/>
        <a:p>
          <a:endParaRPr lang="ru-RU" sz="1600"/>
        </a:p>
      </dgm:t>
    </dgm:pt>
    <dgm:pt modelId="{60756F44-1907-47AA-A4A5-94C0B18D2E7A}" type="pres">
      <dgm:prSet presAssocID="{48B7878E-9992-4459-AF0C-0E5AF76503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F90289-E85D-44BC-8C43-198E60A68F40}" type="pres">
      <dgm:prSet presAssocID="{B243EDED-57CC-43B7-BC62-44A9726DD480}" presName="parentLin" presStyleCnt="0"/>
      <dgm:spPr/>
    </dgm:pt>
    <dgm:pt modelId="{72E5B83B-DCEF-4E8E-919C-3CDADEFB2FBA}" type="pres">
      <dgm:prSet presAssocID="{B243EDED-57CC-43B7-BC62-44A9726DD48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D7BA7A0-0889-467A-8EEF-2500B3645820}" type="pres">
      <dgm:prSet presAssocID="{B243EDED-57CC-43B7-BC62-44A9726DD48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59B07-1E5B-4F54-8C81-D710B8323053}" type="pres">
      <dgm:prSet presAssocID="{B243EDED-57CC-43B7-BC62-44A9726DD480}" presName="negativeSpace" presStyleCnt="0"/>
      <dgm:spPr/>
    </dgm:pt>
    <dgm:pt modelId="{4774066F-72E1-48B7-93AC-62DAFF962BB2}" type="pres">
      <dgm:prSet presAssocID="{B243EDED-57CC-43B7-BC62-44A9726DD480}" presName="childText" presStyleLbl="conFgAcc1" presStyleIdx="0" presStyleCnt="6">
        <dgm:presLayoutVars>
          <dgm:bulletEnabled val="1"/>
        </dgm:presLayoutVars>
      </dgm:prSet>
      <dgm:spPr/>
    </dgm:pt>
    <dgm:pt modelId="{B62110E8-31C0-4694-B355-A9E981FB3353}" type="pres">
      <dgm:prSet presAssocID="{2193DBEC-FB39-49CC-9DD8-106B37C921F4}" presName="spaceBetweenRectangles" presStyleCnt="0"/>
      <dgm:spPr/>
    </dgm:pt>
    <dgm:pt modelId="{E8559AEC-3EAD-4A60-86F8-DEC641572C38}" type="pres">
      <dgm:prSet presAssocID="{96C03CAD-DF59-4029-AEBE-F9BB2ECA4BE4}" presName="parentLin" presStyleCnt="0"/>
      <dgm:spPr/>
    </dgm:pt>
    <dgm:pt modelId="{E38D9C48-4A5A-4F6A-98D8-86F40751E02D}" type="pres">
      <dgm:prSet presAssocID="{96C03CAD-DF59-4029-AEBE-F9BB2ECA4BE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2709463-A4EC-4954-AF76-5AFBFCC63C64}" type="pres">
      <dgm:prSet presAssocID="{96C03CAD-DF59-4029-AEBE-F9BB2ECA4BE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3B1D4-DE01-4C45-B9B3-43C644332A5B}" type="pres">
      <dgm:prSet presAssocID="{96C03CAD-DF59-4029-AEBE-F9BB2ECA4BE4}" presName="negativeSpace" presStyleCnt="0"/>
      <dgm:spPr/>
    </dgm:pt>
    <dgm:pt modelId="{BB7B2559-D778-43E1-9DC0-572DBA7C0435}" type="pres">
      <dgm:prSet presAssocID="{96C03CAD-DF59-4029-AEBE-F9BB2ECA4BE4}" presName="childText" presStyleLbl="conFgAcc1" presStyleIdx="1" presStyleCnt="6">
        <dgm:presLayoutVars>
          <dgm:bulletEnabled val="1"/>
        </dgm:presLayoutVars>
      </dgm:prSet>
      <dgm:spPr/>
    </dgm:pt>
    <dgm:pt modelId="{3A0C2B43-3A92-4473-B88E-4D84EF6653A2}" type="pres">
      <dgm:prSet presAssocID="{552C9ADC-C16F-48CE-86AF-A630766482F9}" presName="spaceBetweenRectangles" presStyleCnt="0"/>
      <dgm:spPr/>
    </dgm:pt>
    <dgm:pt modelId="{8C6227B9-C79A-4E33-A4F2-2724E16B0866}" type="pres">
      <dgm:prSet presAssocID="{76B034C0-E63E-45A7-8106-F4187BA29F57}" presName="parentLin" presStyleCnt="0"/>
      <dgm:spPr/>
    </dgm:pt>
    <dgm:pt modelId="{FB025818-851F-4C81-AEDF-CAB1A700EF2B}" type="pres">
      <dgm:prSet presAssocID="{76B034C0-E63E-45A7-8106-F4187BA29F57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F9CE558-3656-40A5-BB7D-EB520A3DD96F}" type="pres">
      <dgm:prSet presAssocID="{76B034C0-E63E-45A7-8106-F4187BA29F5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8542F9-63FF-4985-9089-3EAE0623BBA4}" type="pres">
      <dgm:prSet presAssocID="{76B034C0-E63E-45A7-8106-F4187BA29F57}" presName="negativeSpace" presStyleCnt="0"/>
      <dgm:spPr/>
    </dgm:pt>
    <dgm:pt modelId="{F3863BE6-A0A8-4B51-95AE-CDFCBD1B004E}" type="pres">
      <dgm:prSet presAssocID="{76B034C0-E63E-45A7-8106-F4187BA29F57}" presName="childText" presStyleLbl="conFgAcc1" presStyleIdx="2" presStyleCnt="6">
        <dgm:presLayoutVars>
          <dgm:bulletEnabled val="1"/>
        </dgm:presLayoutVars>
      </dgm:prSet>
      <dgm:spPr/>
    </dgm:pt>
    <dgm:pt modelId="{55C8C98D-F8A5-4674-AEA9-CF9991AE0CC9}" type="pres">
      <dgm:prSet presAssocID="{A956683E-818A-46CD-8FEB-8591472E7D8D}" presName="spaceBetweenRectangles" presStyleCnt="0"/>
      <dgm:spPr/>
    </dgm:pt>
    <dgm:pt modelId="{DB708D5C-7AE2-4DE3-A564-7B68427AF04C}" type="pres">
      <dgm:prSet presAssocID="{2210B62E-0F08-4DF2-9A2F-019901D4F23E}" presName="parentLin" presStyleCnt="0"/>
      <dgm:spPr/>
    </dgm:pt>
    <dgm:pt modelId="{936674CB-C890-4522-852E-21DA16702882}" type="pres">
      <dgm:prSet presAssocID="{2210B62E-0F08-4DF2-9A2F-019901D4F23E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F678175E-44AC-4F2F-83FE-CCF2A3CF404C}" type="pres">
      <dgm:prSet presAssocID="{2210B62E-0F08-4DF2-9A2F-019901D4F23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10379-D39D-48F4-8C74-7E67602F18C3}" type="pres">
      <dgm:prSet presAssocID="{2210B62E-0F08-4DF2-9A2F-019901D4F23E}" presName="negativeSpace" presStyleCnt="0"/>
      <dgm:spPr/>
    </dgm:pt>
    <dgm:pt modelId="{B40DE11D-0840-4A70-849C-4B59A4774547}" type="pres">
      <dgm:prSet presAssocID="{2210B62E-0F08-4DF2-9A2F-019901D4F23E}" presName="childText" presStyleLbl="conFgAcc1" presStyleIdx="3" presStyleCnt="6">
        <dgm:presLayoutVars>
          <dgm:bulletEnabled val="1"/>
        </dgm:presLayoutVars>
      </dgm:prSet>
      <dgm:spPr/>
    </dgm:pt>
    <dgm:pt modelId="{1722B369-B7DB-4E92-9E63-CA4A7B4B4FD9}" type="pres">
      <dgm:prSet presAssocID="{2AA5A747-630A-4579-B86A-8A3EF28D5934}" presName="spaceBetweenRectangles" presStyleCnt="0"/>
      <dgm:spPr/>
    </dgm:pt>
    <dgm:pt modelId="{2AD0BB09-73E1-40B5-B54D-3C14AF56010D}" type="pres">
      <dgm:prSet presAssocID="{097A64B2-9456-410B-95E6-255377A080FD}" presName="parentLin" presStyleCnt="0"/>
      <dgm:spPr/>
    </dgm:pt>
    <dgm:pt modelId="{76D5BA4E-C6D1-4786-BC77-5931C2A6D6E1}" type="pres">
      <dgm:prSet presAssocID="{097A64B2-9456-410B-95E6-255377A080FD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38EC975-A926-4E5F-8E65-9098C9F5A5F0}" type="pres">
      <dgm:prSet presAssocID="{097A64B2-9456-410B-95E6-255377A080F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D2898-F611-4D5A-8464-D2B437E15768}" type="pres">
      <dgm:prSet presAssocID="{097A64B2-9456-410B-95E6-255377A080FD}" presName="negativeSpace" presStyleCnt="0"/>
      <dgm:spPr/>
    </dgm:pt>
    <dgm:pt modelId="{287A3441-0E1C-48F5-B06D-57BD561ED3B7}" type="pres">
      <dgm:prSet presAssocID="{097A64B2-9456-410B-95E6-255377A080FD}" presName="childText" presStyleLbl="conFgAcc1" presStyleIdx="4" presStyleCnt="6">
        <dgm:presLayoutVars>
          <dgm:bulletEnabled val="1"/>
        </dgm:presLayoutVars>
      </dgm:prSet>
      <dgm:spPr/>
    </dgm:pt>
    <dgm:pt modelId="{0A458CDA-EACA-408D-B79B-58B1D04071A2}" type="pres">
      <dgm:prSet presAssocID="{296A7A59-0FB8-4841-BE91-C7EEA1655DFA}" presName="spaceBetweenRectangles" presStyleCnt="0"/>
      <dgm:spPr/>
    </dgm:pt>
    <dgm:pt modelId="{6DE1529E-3A4E-4DB6-88DC-25D4DFA10F1F}" type="pres">
      <dgm:prSet presAssocID="{12BFBCA5-64D7-47F2-B1BF-61594794FD5D}" presName="parentLin" presStyleCnt="0"/>
      <dgm:spPr/>
    </dgm:pt>
    <dgm:pt modelId="{923A245F-FAE6-47A9-A947-5D9CDDC0301E}" type="pres">
      <dgm:prSet presAssocID="{12BFBCA5-64D7-47F2-B1BF-61594794FD5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558CC0C4-1445-48EC-AC16-DA54A28ACC02}" type="pres">
      <dgm:prSet presAssocID="{12BFBCA5-64D7-47F2-B1BF-61594794FD5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543CD-FC21-42E6-ABA3-8257A12B93A9}" type="pres">
      <dgm:prSet presAssocID="{12BFBCA5-64D7-47F2-B1BF-61594794FD5D}" presName="negativeSpace" presStyleCnt="0"/>
      <dgm:spPr/>
    </dgm:pt>
    <dgm:pt modelId="{AD04BC11-6096-4F30-BECD-CFFD68121499}" type="pres">
      <dgm:prSet presAssocID="{12BFBCA5-64D7-47F2-B1BF-61594794FD5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830A618-84AE-4944-B124-C094530A0BFF}" srcId="{48B7878E-9992-4459-AF0C-0E5AF76503EE}" destId="{B243EDED-57CC-43B7-BC62-44A9726DD480}" srcOrd="0" destOrd="0" parTransId="{A73498FF-6DE4-4F75-B8A4-F9C667246BE5}" sibTransId="{2193DBEC-FB39-49CC-9DD8-106B37C921F4}"/>
    <dgm:cxn modelId="{1431E736-A678-45F2-9B76-26C4C79FD82E}" type="presOf" srcId="{B243EDED-57CC-43B7-BC62-44A9726DD480}" destId="{72E5B83B-DCEF-4E8E-919C-3CDADEFB2FBA}" srcOrd="0" destOrd="0" presId="urn:microsoft.com/office/officeart/2005/8/layout/list1"/>
    <dgm:cxn modelId="{3D8FC11B-093E-4EE2-B643-1A10BD6BFD51}" type="presOf" srcId="{097A64B2-9456-410B-95E6-255377A080FD}" destId="{D38EC975-A926-4E5F-8E65-9098C9F5A5F0}" srcOrd="1" destOrd="0" presId="urn:microsoft.com/office/officeart/2005/8/layout/list1"/>
    <dgm:cxn modelId="{28817FDF-F0E4-42AF-93EF-C81870EEC17F}" type="presOf" srcId="{76B034C0-E63E-45A7-8106-F4187BA29F57}" destId="{1F9CE558-3656-40A5-BB7D-EB520A3DD96F}" srcOrd="1" destOrd="0" presId="urn:microsoft.com/office/officeart/2005/8/layout/list1"/>
    <dgm:cxn modelId="{A83BFCD6-BBE0-48E4-9BCF-5883FE477F66}" type="presOf" srcId="{96C03CAD-DF59-4029-AEBE-F9BB2ECA4BE4}" destId="{B2709463-A4EC-4954-AF76-5AFBFCC63C64}" srcOrd="1" destOrd="0" presId="urn:microsoft.com/office/officeart/2005/8/layout/list1"/>
    <dgm:cxn modelId="{39ABF484-E265-48F5-95A5-6B60B689927C}" srcId="{48B7878E-9992-4459-AF0C-0E5AF76503EE}" destId="{2210B62E-0F08-4DF2-9A2F-019901D4F23E}" srcOrd="3" destOrd="0" parTransId="{6EE02575-C4B6-461E-A772-314661DA2FFD}" sibTransId="{2AA5A747-630A-4579-B86A-8A3EF28D5934}"/>
    <dgm:cxn modelId="{67C18B8D-0ADC-4CB3-9BA3-4864D93940F7}" type="presOf" srcId="{12BFBCA5-64D7-47F2-B1BF-61594794FD5D}" destId="{558CC0C4-1445-48EC-AC16-DA54A28ACC02}" srcOrd="1" destOrd="0" presId="urn:microsoft.com/office/officeart/2005/8/layout/list1"/>
    <dgm:cxn modelId="{95C47223-75F8-4EAB-90EA-4DB5BFC6CE86}" srcId="{48B7878E-9992-4459-AF0C-0E5AF76503EE}" destId="{76B034C0-E63E-45A7-8106-F4187BA29F57}" srcOrd="2" destOrd="0" parTransId="{B2B7026A-0AA2-4A8C-81C1-F6347650DCC1}" sibTransId="{A956683E-818A-46CD-8FEB-8591472E7D8D}"/>
    <dgm:cxn modelId="{3A05C411-BCD5-4FA4-B07C-2F13C91659EF}" srcId="{48B7878E-9992-4459-AF0C-0E5AF76503EE}" destId="{097A64B2-9456-410B-95E6-255377A080FD}" srcOrd="4" destOrd="0" parTransId="{8EAE8A99-E651-427F-AE68-618F68686580}" sibTransId="{296A7A59-0FB8-4841-BE91-C7EEA1655DFA}"/>
    <dgm:cxn modelId="{F48F89E5-B691-4677-A96D-7F430DB9D715}" srcId="{48B7878E-9992-4459-AF0C-0E5AF76503EE}" destId="{96C03CAD-DF59-4029-AEBE-F9BB2ECA4BE4}" srcOrd="1" destOrd="0" parTransId="{F59092C2-F929-4FA2-A85C-0E72E82C5CEE}" sibTransId="{552C9ADC-C16F-48CE-86AF-A630766482F9}"/>
    <dgm:cxn modelId="{A95E892A-79ED-4375-9B3F-7C3D5892FAD8}" type="presOf" srcId="{2210B62E-0F08-4DF2-9A2F-019901D4F23E}" destId="{936674CB-C890-4522-852E-21DA16702882}" srcOrd="0" destOrd="0" presId="urn:microsoft.com/office/officeart/2005/8/layout/list1"/>
    <dgm:cxn modelId="{F6F3CB66-6B5E-4353-BCC3-D6095DF05812}" type="presOf" srcId="{76B034C0-E63E-45A7-8106-F4187BA29F57}" destId="{FB025818-851F-4C81-AEDF-CAB1A700EF2B}" srcOrd="0" destOrd="0" presId="urn:microsoft.com/office/officeart/2005/8/layout/list1"/>
    <dgm:cxn modelId="{48900DD4-B78A-4C3B-A1AF-62ED4397C3B7}" type="presOf" srcId="{097A64B2-9456-410B-95E6-255377A080FD}" destId="{76D5BA4E-C6D1-4786-BC77-5931C2A6D6E1}" srcOrd="0" destOrd="0" presId="urn:microsoft.com/office/officeart/2005/8/layout/list1"/>
    <dgm:cxn modelId="{60070FD4-A6CE-45BA-AFE9-AF09BD6CAA80}" type="presOf" srcId="{48B7878E-9992-4459-AF0C-0E5AF76503EE}" destId="{60756F44-1907-47AA-A4A5-94C0B18D2E7A}" srcOrd="0" destOrd="0" presId="urn:microsoft.com/office/officeart/2005/8/layout/list1"/>
    <dgm:cxn modelId="{EF746D74-D047-410C-BE23-8D96973FC635}" srcId="{48B7878E-9992-4459-AF0C-0E5AF76503EE}" destId="{12BFBCA5-64D7-47F2-B1BF-61594794FD5D}" srcOrd="5" destOrd="0" parTransId="{DB17BAF5-4A2B-41FC-AD27-65C3B43AB263}" sibTransId="{E253E922-07E1-4E68-8405-E0C6BA1800F8}"/>
    <dgm:cxn modelId="{4AD27CF0-CADB-4C9C-913C-5699EBFD78A3}" type="presOf" srcId="{2210B62E-0F08-4DF2-9A2F-019901D4F23E}" destId="{F678175E-44AC-4F2F-83FE-CCF2A3CF404C}" srcOrd="1" destOrd="0" presId="urn:microsoft.com/office/officeart/2005/8/layout/list1"/>
    <dgm:cxn modelId="{DC8F2ABD-949B-46D0-AC92-1634897552A6}" type="presOf" srcId="{96C03CAD-DF59-4029-AEBE-F9BB2ECA4BE4}" destId="{E38D9C48-4A5A-4F6A-98D8-86F40751E02D}" srcOrd="0" destOrd="0" presId="urn:microsoft.com/office/officeart/2005/8/layout/list1"/>
    <dgm:cxn modelId="{4716B987-B8A3-4392-A8E9-BB3CF62FFCF8}" type="presOf" srcId="{12BFBCA5-64D7-47F2-B1BF-61594794FD5D}" destId="{923A245F-FAE6-47A9-A947-5D9CDDC0301E}" srcOrd="0" destOrd="0" presId="urn:microsoft.com/office/officeart/2005/8/layout/list1"/>
    <dgm:cxn modelId="{BAFF973A-E3BB-4159-97B8-F8141F3B0029}" type="presOf" srcId="{B243EDED-57CC-43B7-BC62-44A9726DD480}" destId="{8D7BA7A0-0889-467A-8EEF-2500B3645820}" srcOrd="1" destOrd="0" presId="urn:microsoft.com/office/officeart/2005/8/layout/list1"/>
    <dgm:cxn modelId="{4B159CB9-AA8D-489B-85BB-917DA0E2FB38}" type="presParOf" srcId="{60756F44-1907-47AA-A4A5-94C0B18D2E7A}" destId="{46F90289-E85D-44BC-8C43-198E60A68F40}" srcOrd="0" destOrd="0" presId="urn:microsoft.com/office/officeart/2005/8/layout/list1"/>
    <dgm:cxn modelId="{EAF9163B-3C8D-4974-8DC2-792DF569F76B}" type="presParOf" srcId="{46F90289-E85D-44BC-8C43-198E60A68F40}" destId="{72E5B83B-DCEF-4E8E-919C-3CDADEFB2FBA}" srcOrd="0" destOrd="0" presId="urn:microsoft.com/office/officeart/2005/8/layout/list1"/>
    <dgm:cxn modelId="{F0751680-65FF-4CD7-A0AE-8023752DAA9B}" type="presParOf" srcId="{46F90289-E85D-44BC-8C43-198E60A68F40}" destId="{8D7BA7A0-0889-467A-8EEF-2500B3645820}" srcOrd="1" destOrd="0" presId="urn:microsoft.com/office/officeart/2005/8/layout/list1"/>
    <dgm:cxn modelId="{937009C0-F527-42D5-9C74-79B853CC72CC}" type="presParOf" srcId="{60756F44-1907-47AA-A4A5-94C0B18D2E7A}" destId="{41D59B07-1E5B-4F54-8C81-D710B8323053}" srcOrd="1" destOrd="0" presId="urn:microsoft.com/office/officeart/2005/8/layout/list1"/>
    <dgm:cxn modelId="{9003ECFD-29E3-4CCC-A3E7-C5F8152FA0CC}" type="presParOf" srcId="{60756F44-1907-47AA-A4A5-94C0B18D2E7A}" destId="{4774066F-72E1-48B7-93AC-62DAFF962BB2}" srcOrd="2" destOrd="0" presId="urn:microsoft.com/office/officeart/2005/8/layout/list1"/>
    <dgm:cxn modelId="{EE37843A-D789-4001-8FE0-EF026A86FFD9}" type="presParOf" srcId="{60756F44-1907-47AA-A4A5-94C0B18D2E7A}" destId="{B62110E8-31C0-4694-B355-A9E981FB3353}" srcOrd="3" destOrd="0" presId="urn:microsoft.com/office/officeart/2005/8/layout/list1"/>
    <dgm:cxn modelId="{517AE9DC-B663-4154-B121-32C72A1DDE34}" type="presParOf" srcId="{60756F44-1907-47AA-A4A5-94C0B18D2E7A}" destId="{E8559AEC-3EAD-4A60-86F8-DEC641572C38}" srcOrd="4" destOrd="0" presId="urn:microsoft.com/office/officeart/2005/8/layout/list1"/>
    <dgm:cxn modelId="{BBA72045-4B07-4235-B809-4235F112655A}" type="presParOf" srcId="{E8559AEC-3EAD-4A60-86F8-DEC641572C38}" destId="{E38D9C48-4A5A-4F6A-98D8-86F40751E02D}" srcOrd="0" destOrd="0" presId="urn:microsoft.com/office/officeart/2005/8/layout/list1"/>
    <dgm:cxn modelId="{F4E26CB8-E6B9-4D48-B074-CF41A265734A}" type="presParOf" srcId="{E8559AEC-3EAD-4A60-86F8-DEC641572C38}" destId="{B2709463-A4EC-4954-AF76-5AFBFCC63C64}" srcOrd="1" destOrd="0" presId="urn:microsoft.com/office/officeart/2005/8/layout/list1"/>
    <dgm:cxn modelId="{719619EF-F4D0-4EE1-BE29-35871691CA7F}" type="presParOf" srcId="{60756F44-1907-47AA-A4A5-94C0B18D2E7A}" destId="{B543B1D4-DE01-4C45-B9B3-43C644332A5B}" srcOrd="5" destOrd="0" presId="urn:microsoft.com/office/officeart/2005/8/layout/list1"/>
    <dgm:cxn modelId="{A16DA05E-6EFD-4639-B552-F4C98A4BAEEA}" type="presParOf" srcId="{60756F44-1907-47AA-A4A5-94C0B18D2E7A}" destId="{BB7B2559-D778-43E1-9DC0-572DBA7C0435}" srcOrd="6" destOrd="0" presId="urn:microsoft.com/office/officeart/2005/8/layout/list1"/>
    <dgm:cxn modelId="{C84ABCE3-4B68-42A4-8DBD-5503D25CF002}" type="presParOf" srcId="{60756F44-1907-47AA-A4A5-94C0B18D2E7A}" destId="{3A0C2B43-3A92-4473-B88E-4D84EF6653A2}" srcOrd="7" destOrd="0" presId="urn:microsoft.com/office/officeart/2005/8/layout/list1"/>
    <dgm:cxn modelId="{AA859D9D-0CC0-4CB1-AC54-873D6794AD84}" type="presParOf" srcId="{60756F44-1907-47AA-A4A5-94C0B18D2E7A}" destId="{8C6227B9-C79A-4E33-A4F2-2724E16B0866}" srcOrd="8" destOrd="0" presId="urn:microsoft.com/office/officeart/2005/8/layout/list1"/>
    <dgm:cxn modelId="{86FFC824-5AF6-4103-BC93-3671B502325A}" type="presParOf" srcId="{8C6227B9-C79A-4E33-A4F2-2724E16B0866}" destId="{FB025818-851F-4C81-AEDF-CAB1A700EF2B}" srcOrd="0" destOrd="0" presId="urn:microsoft.com/office/officeart/2005/8/layout/list1"/>
    <dgm:cxn modelId="{3346E690-D816-4F82-AFCB-8886A6208529}" type="presParOf" srcId="{8C6227B9-C79A-4E33-A4F2-2724E16B0866}" destId="{1F9CE558-3656-40A5-BB7D-EB520A3DD96F}" srcOrd="1" destOrd="0" presId="urn:microsoft.com/office/officeart/2005/8/layout/list1"/>
    <dgm:cxn modelId="{1B36A985-845E-4278-9A20-C84AE95FA861}" type="presParOf" srcId="{60756F44-1907-47AA-A4A5-94C0B18D2E7A}" destId="{168542F9-63FF-4985-9089-3EAE0623BBA4}" srcOrd="9" destOrd="0" presId="urn:microsoft.com/office/officeart/2005/8/layout/list1"/>
    <dgm:cxn modelId="{5E5D4D5C-739D-41B5-A6DE-D1FD2C01D7BA}" type="presParOf" srcId="{60756F44-1907-47AA-A4A5-94C0B18D2E7A}" destId="{F3863BE6-A0A8-4B51-95AE-CDFCBD1B004E}" srcOrd="10" destOrd="0" presId="urn:microsoft.com/office/officeart/2005/8/layout/list1"/>
    <dgm:cxn modelId="{366165BD-F1CF-4134-AC88-E2A80E1078CC}" type="presParOf" srcId="{60756F44-1907-47AA-A4A5-94C0B18D2E7A}" destId="{55C8C98D-F8A5-4674-AEA9-CF9991AE0CC9}" srcOrd="11" destOrd="0" presId="urn:microsoft.com/office/officeart/2005/8/layout/list1"/>
    <dgm:cxn modelId="{E63894C8-2770-44AA-A789-D7586B3BC914}" type="presParOf" srcId="{60756F44-1907-47AA-A4A5-94C0B18D2E7A}" destId="{DB708D5C-7AE2-4DE3-A564-7B68427AF04C}" srcOrd="12" destOrd="0" presId="urn:microsoft.com/office/officeart/2005/8/layout/list1"/>
    <dgm:cxn modelId="{F4A675C8-2928-4513-A7D6-BB1C6AC700BC}" type="presParOf" srcId="{DB708D5C-7AE2-4DE3-A564-7B68427AF04C}" destId="{936674CB-C890-4522-852E-21DA16702882}" srcOrd="0" destOrd="0" presId="urn:microsoft.com/office/officeart/2005/8/layout/list1"/>
    <dgm:cxn modelId="{A95DFEDE-D303-4B1C-9BE3-03A378249544}" type="presParOf" srcId="{DB708D5C-7AE2-4DE3-A564-7B68427AF04C}" destId="{F678175E-44AC-4F2F-83FE-CCF2A3CF404C}" srcOrd="1" destOrd="0" presId="urn:microsoft.com/office/officeart/2005/8/layout/list1"/>
    <dgm:cxn modelId="{85141EFC-0052-4F32-94AC-6C18E9B14841}" type="presParOf" srcId="{60756F44-1907-47AA-A4A5-94C0B18D2E7A}" destId="{E7B10379-D39D-48F4-8C74-7E67602F18C3}" srcOrd="13" destOrd="0" presId="urn:microsoft.com/office/officeart/2005/8/layout/list1"/>
    <dgm:cxn modelId="{4CFDE3B0-B474-4F7D-8B0F-33B651B440AF}" type="presParOf" srcId="{60756F44-1907-47AA-A4A5-94C0B18D2E7A}" destId="{B40DE11D-0840-4A70-849C-4B59A4774547}" srcOrd="14" destOrd="0" presId="urn:microsoft.com/office/officeart/2005/8/layout/list1"/>
    <dgm:cxn modelId="{C92306CD-A6F4-462C-B223-ECCFE335E16F}" type="presParOf" srcId="{60756F44-1907-47AA-A4A5-94C0B18D2E7A}" destId="{1722B369-B7DB-4E92-9E63-CA4A7B4B4FD9}" srcOrd="15" destOrd="0" presId="urn:microsoft.com/office/officeart/2005/8/layout/list1"/>
    <dgm:cxn modelId="{C0695E13-5DF1-491B-B528-C231805A31C4}" type="presParOf" srcId="{60756F44-1907-47AA-A4A5-94C0B18D2E7A}" destId="{2AD0BB09-73E1-40B5-B54D-3C14AF56010D}" srcOrd="16" destOrd="0" presId="urn:microsoft.com/office/officeart/2005/8/layout/list1"/>
    <dgm:cxn modelId="{F8AD5E81-7A0F-4D8D-A76B-9B33FC896DB0}" type="presParOf" srcId="{2AD0BB09-73E1-40B5-B54D-3C14AF56010D}" destId="{76D5BA4E-C6D1-4786-BC77-5931C2A6D6E1}" srcOrd="0" destOrd="0" presId="urn:microsoft.com/office/officeart/2005/8/layout/list1"/>
    <dgm:cxn modelId="{7D6E4931-100D-46C1-8C51-75DE8DE26AA5}" type="presParOf" srcId="{2AD0BB09-73E1-40B5-B54D-3C14AF56010D}" destId="{D38EC975-A926-4E5F-8E65-9098C9F5A5F0}" srcOrd="1" destOrd="0" presId="urn:microsoft.com/office/officeart/2005/8/layout/list1"/>
    <dgm:cxn modelId="{F1BE6DA8-A13A-4072-B064-AF97E2F33F31}" type="presParOf" srcId="{60756F44-1907-47AA-A4A5-94C0B18D2E7A}" destId="{856D2898-F611-4D5A-8464-D2B437E15768}" srcOrd="17" destOrd="0" presId="urn:microsoft.com/office/officeart/2005/8/layout/list1"/>
    <dgm:cxn modelId="{42B63601-E0A2-431F-902F-3C9BAF222DD0}" type="presParOf" srcId="{60756F44-1907-47AA-A4A5-94C0B18D2E7A}" destId="{287A3441-0E1C-48F5-B06D-57BD561ED3B7}" srcOrd="18" destOrd="0" presId="urn:microsoft.com/office/officeart/2005/8/layout/list1"/>
    <dgm:cxn modelId="{D5CBA194-9E79-4C4F-8AE5-70F27DC1E5E4}" type="presParOf" srcId="{60756F44-1907-47AA-A4A5-94C0B18D2E7A}" destId="{0A458CDA-EACA-408D-B79B-58B1D04071A2}" srcOrd="19" destOrd="0" presId="urn:microsoft.com/office/officeart/2005/8/layout/list1"/>
    <dgm:cxn modelId="{683BD9AC-7718-4486-8832-24D8038E37C3}" type="presParOf" srcId="{60756F44-1907-47AA-A4A5-94C0B18D2E7A}" destId="{6DE1529E-3A4E-4DB6-88DC-25D4DFA10F1F}" srcOrd="20" destOrd="0" presId="urn:microsoft.com/office/officeart/2005/8/layout/list1"/>
    <dgm:cxn modelId="{6B3F8163-285E-43A7-8144-4B57A9DCEE80}" type="presParOf" srcId="{6DE1529E-3A4E-4DB6-88DC-25D4DFA10F1F}" destId="{923A245F-FAE6-47A9-A947-5D9CDDC0301E}" srcOrd="0" destOrd="0" presId="urn:microsoft.com/office/officeart/2005/8/layout/list1"/>
    <dgm:cxn modelId="{193A7924-AD1C-4353-BA10-F65D7472CF70}" type="presParOf" srcId="{6DE1529E-3A4E-4DB6-88DC-25D4DFA10F1F}" destId="{558CC0C4-1445-48EC-AC16-DA54A28ACC02}" srcOrd="1" destOrd="0" presId="urn:microsoft.com/office/officeart/2005/8/layout/list1"/>
    <dgm:cxn modelId="{E36D11B3-EDDC-4B28-88EB-978D71AFB9B0}" type="presParOf" srcId="{60756F44-1907-47AA-A4A5-94C0B18D2E7A}" destId="{7F6543CD-FC21-42E6-ABA3-8257A12B93A9}" srcOrd="21" destOrd="0" presId="urn:microsoft.com/office/officeart/2005/8/layout/list1"/>
    <dgm:cxn modelId="{5BA8F6DB-DCC5-498A-B96B-EACC33DDDCAC}" type="presParOf" srcId="{60756F44-1907-47AA-A4A5-94C0B18D2E7A}" destId="{AD04BC11-6096-4F30-BECD-CFFD6812149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59878A-822D-4D39-A118-C2763777625F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11484-CC1C-4786-90C4-DE5EDB2EF99B}">
      <dgm:prSet phldrT="[Текст]" custT="1"/>
      <dgm:spPr/>
      <dgm:t>
        <a:bodyPr/>
        <a:lstStyle/>
        <a:p>
          <a:r>
            <a:rPr lang="ru-RU" sz="2000" b="1" dirty="0" smtClean="0"/>
            <a:t>Совершенствование </a:t>
          </a:r>
          <a:r>
            <a:rPr lang="ru-RU" sz="2000" b="1" dirty="0" err="1" smtClean="0"/>
            <a:t>внутришкольной</a:t>
          </a:r>
          <a:r>
            <a:rPr lang="ru-RU" sz="2000" b="1" dirty="0" smtClean="0"/>
            <a:t> системы оценки качества образования</a:t>
          </a:r>
          <a:endParaRPr lang="ru-RU" sz="2000" b="1" dirty="0"/>
        </a:p>
      </dgm:t>
    </dgm:pt>
    <dgm:pt modelId="{6D835CF6-F4BA-42F0-8138-ABC8A00DF35E}" type="parTrans" cxnId="{2BDDE2A5-8BA1-43C6-B828-B48724081CC3}">
      <dgm:prSet/>
      <dgm:spPr/>
      <dgm:t>
        <a:bodyPr/>
        <a:lstStyle/>
        <a:p>
          <a:endParaRPr lang="ru-RU" sz="2000" b="1"/>
        </a:p>
      </dgm:t>
    </dgm:pt>
    <dgm:pt modelId="{9919C7E5-EEA2-4196-94B7-E9705FE2A3E2}" type="sibTrans" cxnId="{2BDDE2A5-8BA1-43C6-B828-B48724081CC3}">
      <dgm:prSet/>
      <dgm:spPr/>
      <dgm:t>
        <a:bodyPr/>
        <a:lstStyle/>
        <a:p>
          <a:endParaRPr lang="ru-RU" sz="2000" b="1"/>
        </a:p>
      </dgm:t>
    </dgm:pt>
    <dgm:pt modelId="{A7E420E8-2CF5-4B32-AF55-FE265A0AFE63}">
      <dgm:prSet phldrT="[Текст]" phldr="1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b="1" dirty="0"/>
        </a:p>
      </dgm:t>
    </dgm:pt>
    <dgm:pt modelId="{22FE2A25-7D14-4810-BF11-BE86D7B143D6}" type="parTrans" cxnId="{E7B89F14-42DE-452C-A0A8-4B6B6BC9D86A}">
      <dgm:prSet/>
      <dgm:spPr/>
      <dgm:t>
        <a:bodyPr/>
        <a:lstStyle/>
        <a:p>
          <a:endParaRPr lang="ru-RU" sz="2000" b="1"/>
        </a:p>
      </dgm:t>
    </dgm:pt>
    <dgm:pt modelId="{EAB0E7DD-BBA5-4000-8728-5D0373B4A7B3}" type="sibTrans" cxnId="{E7B89F14-42DE-452C-A0A8-4B6B6BC9D86A}">
      <dgm:prSet/>
      <dgm:spPr/>
      <dgm:t>
        <a:bodyPr/>
        <a:lstStyle/>
        <a:p>
          <a:endParaRPr lang="ru-RU" sz="2000" b="1"/>
        </a:p>
      </dgm:t>
    </dgm:pt>
    <dgm:pt modelId="{E88CDA0B-D6E3-4626-BA92-90EFB0656E56}">
      <dgm:prSet phldrT="[Текст]" custT="1"/>
      <dgm:spPr/>
      <dgm:t>
        <a:bodyPr/>
        <a:lstStyle/>
        <a:p>
          <a:r>
            <a:rPr lang="ru-RU" sz="2000" b="1" dirty="0" smtClean="0"/>
            <a:t>Использование современных технологий и форм обучения</a:t>
          </a:r>
          <a:endParaRPr lang="ru-RU" sz="2000" b="1" dirty="0"/>
        </a:p>
      </dgm:t>
    </dgm:pt>
    <dgm:pt modelId="{D6420795-2CD2-48CF-8267-FC311B22CD32}" type="parTrans" cxnId="{D086130B-C104-4A8B-B0B2-013C8155D804}">
      <dgm:prSet/>
      <dgm:spPr/>
      <dgm:t>
        <a:bodyPr/>
        <a:lstStyle/>
        <a:p>
          <a:endParaRPr lang="ru-RU" sz="2000" b="1"/>
        </a:p>
      </dgm:t>
    </dgm:pt>
    <dgm:pt modelId="{8CA439BD-ABCA-40FC-AAFC-C896B241C6A0}" type="sibTrans" cxnId="{D086130B-C104-4A8B-B0B2-013C8155D804}">
      <dgm:prSet/>
      <dgm:spPr/>
      <dgm:t>
        <a:bodyPr/>
        <a:lstStyle/>
        <a:p>
          <a:endParaRPr lang="ru-RU" sz="2000" b="1"/>
        </a:p>
      </dgm:t>
    </dgm:pt>
    <dgm:pt modelId="{AF3458B5-1299-4EBF-9552-ABE28DC75E7D}">
      <dgm:prSet phldrT="[Текст]" phldr="1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b="1" dirty="0"/>
        </a:p>
      </dgm:t>
    </dgm:pt>
    <dgm:pt modelId="{68DA11B8-573C-48E8-BBF8-234B7DC5BF08}" type="parTrans" cxnId="{D7F50275-7FE8-4144-A709-2D52F50FDD82}">
      <dgm:prSet/>
      <dgm:spPr/>
      <dgm:t>
        <a:bodyPr/>
        <a:lstStyle/>
        <a:p>
          <a:endParaRPr lang="ru-RU" sz="2000" b="1"/>
        </a:p>
      </dgm:t>
    </dgm:pt>
    <dgm:pt modelId="{915679C5-7035-4187-A90D-B46B38701C47}" type="sibTrans" cxnId="{D7F50275-7FE8-4144-A709-2D52F50FDD82}">
      <dgm:prSet/>
      <dgm:spPr/>
      <dgm:t>
        <a:bodyPr/>
        <a:lstStyle/>
        <a:p>
          <a:endParaRPr lang="ru-RU" sz="2000" b="1"/>
        </a:p>
      </dgm:t>
    </dgm:pt>
    <dgm:pt modelId="{BA871FF7-C117-47FC-BAD1-36337A626439}">
      <dgm:prSet phldrT="[Текст]" custT="1"/>
      <dgm:spPr/>
      <dgm:t>
        <a:bodyPr/>
        <a:lstStyle/>
        <a:p>
          <a:endParaRPr lang="ru-RU" sz="2000" b="1" dirty="0"/>
        </a:p>
      </dgm:t>
    </dgm:pt>
    <dgm:pt modelId="{E5F5E3F9-4CFD-4A2D-8739-570289409197}" type="parTrans" cxnId="{4F768E7B-6C45-403B-A36A-C9BFB96C0F46}">
      <dgm:prSet/>
      <dgm:spPr/>
      <dgm:t>
        <a:bodyPr/>
        <a:lstStyle/>
        <a:p>
          <a:endParaRPr lang="ru-RU" sz="2000" b="1"/>
        </a:p>
      </dgm:t>
    </dgm:pt>
    <dgm:pt modelId="{C6431547-8870-4B37-B6F1-321EE4A85670}" type="sibTrans" cxnId="{4F768E7B-6C45-403B-A36A-C9BFB96C0F46}">
      <dgm:prSet/>
      <dgm:spPr/>
      <dgm:t>
        <a:bodyPr/>
        <a:lstStyle/>
        <a:p>
          <a:endParaRPr lang="ru-RU" sz="2000" b="1"/>
        </a:p>
      </dgm:t>
    </dgm:pt>
    <dgm:pt modelId="{6A101978-DD5F-4D9D-A92C-06E42DE0DCA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b="1" dirty="0"/>
        </a:p>
      </dgm:t>
    </dgm:pt>
    <dgm:pt modelId="{AF7AAC70-D3F1-43FC-A14A-31D5EF94D86B}" type="parTrans" cxnId="{11707902-15B5-405F-B519-C0DCF2FC70D1}">
      <dgm:prSet/>
      <dgm:spPr/>
      <dgm:t>
        <a:bodyPr/>
        <a:lstStyle/>
        <a:p>
          <a:endParaRPr lang="ru-RU" sz="2000" b="1"/>
        </a:p>
      </dgm:t>
    </dgm:pt>
    <dgm:pt modelId="{6E467AE3-0120-411A-9379-5E23F4E98BA9}" type="sibTrans" cxnId="{11707902-15B5-405F-B519-C0DCF2FC70D1}">
      <dgm:prSet/>
      <dgm:spPr/>
      <dgm:t>
        <a:bodyPr/>
        <a:lstStyle/>
        <a:p>
          <a:endParaRPr lang="ru-RU" sz="2000" b="1"/>
        </a:p>
      </dgm:t>
    </dgm:pt>
    <dgm:pt modelId="{71E6E2EF-69A2-4127-A3F9-01B28A273C79}">
      <dgm:prSet custT="1"/>
      <dgm:spPr/>
      <dgm:t>
        <a:bodyPr/>
        <a:lstStyle/>
        <a:p>
          <a:endParaRPr lang="ru-RU" sz="2000" b="1" dirty="0"/>
        </a:p>
      </dgm:t>
    </dgm:pt>
    <dgm:pt modelId="{6294C50F-630B-4867-A701-6376D772127F}" type="parTrans" cxnId="{76BB03B0-F075-43E2-B7FD-49223E8E1B60}">
      <dgm:prSet/>
      <dgm:spPr/>
      <dgm:t>
        <a:bodyPr/>
        <a:lstStyle/>
        <a:p>
          <a:endParaRPr lang="ru-RU" sz="2000" b="1"/>
        </a:p>
      </dgm:t>
    </dgm:pt>
    <dgm:pt modelId="{4187E3C5-5857-4446-97D1-1EFD5C3BF5E7}" type="sibTrans" cxnId="{76BB03B0-F075-43E2-B7FD-49223E8E1B60}">
      <dgm:prSet/>
      <dgm:spPr/>
      <dgm:t>
        <a:bodyPr/>
        <a:lstStyle/>
        <a:p>
          <a:endParaRPr lang="ru-RU" sz="2000" b="1"/>
        </a:p>
      </dgm:t>
    </dgm:pt>
    <dgm:pt modelId="{8CD7B2B4-6D57-4DB8-AF86-FCCDBDEEFB0B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b="1" dirty="0"/>
        </a:p>
      </dgm:t>
    </dgm:pt>
    <dgm:pt modelId="{7BC91594-2494-4966-902E-D040DF18D23C}" type="parTrans" cxnId="{FBD97BBB-F858-4CC6-9B14-4DE7ABBC8D8D}">
      <dgm:prSet/>
      <dgm:spPr/>
      <dgm:t>
        <a:bodyPr/>
        <a:lstStyle/>
        <a:p>
          <a:endParaRPr lang="ru-RU" sz="2000" b="1"/>
        </a:p>
      </dgm:t>
    </dgm:pt>
    <dgm:pt modelId="{BD7D73AF-A4D8-4FE6-BB54-7633A2A9F133}" type="sibTrans" cxnId="{FBD97BBB-F858-4CC6-9B14-4DE7ABBC8D8D}">
      <dgm:prSet/>
      <dgm:spPr/>
      <dgm:t>
        <a:bodyPr/>
        <a:lstStyle/>
        <a:p>
          <a:endParaRPr lang="ru-RU" sz="2000" b="1"/>
        </a:p>
      </dgm:t>
    </dgm:pt>
    <dgm:pt modelId="{6EA7591D-8357-4450-8F03-8320D7C2F43F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b="1" dirty="0"/>
        </a:p>
      </dgm:t>
    </dgm:pt>
    <dgm:pt modelId="{B42C5E32-CB0C-4AE0-BF59-731EBAFC64DF}" type="parTrans" cxnId="{ADE32F8E-BD95-4216-BDBD-A969B5285741}">
      <dgm:prSet/>
      <dgm:spPr/>
      <dgm:t>
        <a:bodyPr/>
        <a:lstStyle/>
        <a:p>
          <a:endParaRPr lang="ru-RU" sz="2000" b="1"/>
        </a:p>
      </dgm:t>
    </dgm:pt>
    <dgm:pt modelId="{BB347ABE-9D9F-4A4B-ABA8-F54D9CF01B14}" type="sibTrans" cxnId="{ADE32F8E-BD95-4216-BDBD-A969B5285741}">
      <dgm:prSet/>
      <dgm:spPr/>
      <dgm:t>
        <a:bodyPr/>
        <a:lstStyle/>
        <a:p>
          <a:endParaRPr lang="ru-RU" sz="2000" b="1"/>
        </a:p>
      </dgm:t>
    </dgm:pt>
    <dgm:pt modelId="{28D443CA-D9F2-46E5-995E-22D0DDF5DE1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b="1" dirty="0"/>
        </a:p>
      </dgm:t>
    </dgm:pt>
    <dgm:pt modelId="{90403913-599F-4CBB-8687-4FC07D8A0805}" type="parTrans" cxnId="{CF0215B3-CECC-4711-9938-84F7C36DC166}">
      <dgm:prSet/>
      <dgm:spPr/>
      <dgm:t>
        <a:bodyPr/>
        <a:lstStyle/>
        <a:p>
          <a:endParaRPr lang="ru-RU" sz="2000" b="1"/>
        </a:p>
      </dgm:t>
    </dgm:pt>
    <dgm:pt modelId="{EAADF350-B8D9-40F2-B927-8B73CB82B6EF}" type="sibTrans" cxnId="{CF0215B3-CECC-4711-9938-84F7C36DC166}">
      <dgm:prSet/>
      <dgm:spPr/>
      <dgm:t>
        <a:bodyPr/>
        <a:lstStyle/>
        <a:p>
          <a:endParaRPr lang="ru-RU" sz="2000" b="1"/>
        </a:p>
      </dgm:t>
    </dgm:pt>
    <dgm:pt modelId="{D89C880F-0CC5-4455-B9A1-9D2AF9B3E7B0}">
      <dgm:prSet custT="1"/>
      <dgm:spPr/>
      <dgm:t>
        <a:bodyPr/>
        <a:lstStyle/>
        <a:p>
          <a:endParaRPr lang="ru-RU" sz="1100" b="1" dirty="0"/>
        </a:p>
      </dgm:t>
    </dgm:pt>
    <dgm:pt modelId="{1AAFE200-45A7-4392-ADFC-C3E128D301B4}" type="parTrans" cxnId="{3A5EC9E0-110A-4DF8-839F-2AAD8D7C26FD}">
      <dgm:prSet/>
      <dgm:spPr/>
      <dgm:t>
        <a:bodyPr/>
        <a:lstStyle/>
        <a:p>
          <a:endParaRPr lang="ru-RU" sz="2000" b="1"/>
        </a:p>
      </dgm:t>
    </dgm:pt>
    <dgm:pt modelId="{2E285350-505E-424F-8EDB-B5FE08FF14AE}" type="sibTrans" cxnId="{3A5EC9E0-110A-4DF8-839F-2AAD8D7C26FD}">
      <dgm:prSet/>
      <dgm:spPr/>
      <dgm:t>
        <a:bodyPr/>
        <a:lstStyle/>
        <a:p>
          <a:endParaRPr lang="ru-RU" sz="2000" b="1"/>
        </a:p>
      </dgm:t>
    </dgm:pt>
    <dgm:pt modelId="{AA366C8B-62A3-4951-BD87-0E388CE8D658}">
      <dgm:prSet custT="1"/>
      <dgm:spPr/>
      <dgm:t>
        <a:bodyPr/>
        <a:lstStyle/>
        <a:p>
          <a:r>
            <a:rPr lang="ru-RU" sz="2000" b="1" dirty="0" smtClean="0"/>
            <a:t>Анализ полученной информации</a:t>
          </a:r>
          <a:endParaRPr lang="ru-RU" sz="2000" b="1" dirty="0"/>
        </a:p>
      </dgm:t>
    </dgm:pt>
    <dgm:pt modelId="{E78913E0-E3E1-4BC3-8657-5C8C8189CD91}" type="parTrans" cxnId="{6765C1B1-DBB7-415C-BD08-C121A2AC81B5}">
      <dgm:prSet/>
      <dgm:spPr/>
      <dgm:t>
        <a:bodyPr/>
        <a:lstStyle/>
        <a:p>
          <a:endParaRPr lang="ru-RU" sz="2000" b="1"/>
        </a:p>
      </dgm:t>
    </dgm:pt>
    <dgm:pt modelId="{93769F4E-07C5-425E-A8D1-1B825F72486F}" type="sibTrans" cxnId="{6765C1B1-DBB7-415C-BD08-C121A2AC81B5}">
      <dgm:prSet/>
      <dgm:spPr/>
      <dgm:t>
        <a:bodyPr/>
        <a:lstStyle/>
        <a:p>
          <a:endParaRPr lang="ru-RU" sz="2000" b="1"/>
        </a:p>
      </dgm:t>
    </dgm:pt>
    <dgm:pt modelId="{423B27C4-9203-4E11-85EF-B87AA1318F83}">
      <dgm:prSet custT="1"/>
      <dgm:spPr/>
      <dgm:t>
        <a:bodyPr/>
        <a:lstStyle/>
        <a:p>
          <a:r>
            <a:rPr lang="ru-RU" sz="2000" b="1" dirty="0" smtClean="0"/>
            <a:t>Обеспечение на школьном уровне возможностей индивидуализации подходов для эффективного обучения</a:t>
          </a:r>
          <a:endParaRPr lang="ru-RU" sz="2000" b="1" dirty="0"/>
        </a:p>
      </dgm:t>
    </dgm:pt>
    <dgm:pt modelId="{F19B45E0-EFBF-4736-A507-06C302095FF8}" type="parTrans" cxnId="{FC927589-6940-473E-894E-B12159D6F332}">
      <dgm:prSet/>
      <dgm:spPr/>
      <dgm:t>
        <a:bodyPr/>
        <a:lstStyle/>
        <a:p>
          <a:endParaRPr lang="ru-RU" sz="2000" b="1"/>
        </a:p>
      </dgm:t>
    </dgm:pt>
    <dgm:pt modelId="{11EBDEF4-58D7-47D1-A74F-8CD0C5803455}" type="sibTrans" cxnId="{FC927589-6940-473E-894E-B12159D6F332}">
      <dgm:prSet/>
      <dgm:spPr/>
      <dgm:t>
        <a:bodyPr/>
        <a:lstStyle/>
        <a:p>
          <a:endParaRPr lang="ru-RU" sz="2000" b="1"/>
        </a:p>
      </dgm:t>
    </dgm:pt>
    <dgm:pt modelId="{42AD1A4A-C2FF-4315-9AB3-87D49E870074}">
      <dgm:prSet phldrT="[Текст]" phldr="1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2000" b="1" dirty="0"/>
        </a:p>
      </dgm:t>
    </dgm:pt>
    <dgm:pt modelId="{E99E6B0B-7A2F-4C00-89E7-755F7DC893A7}" type="sibTrans" cxnId="{941A4DB3-7D20-4411-86A1-E170A81B8F42}">
      <dgm:prSet/>
      <dgm:spPr/>
      <dgm:t>
        <a:bodyPr/>
        <a:lstStyle/>
        <a:p>
          <a:endParaRPr lang="ru-RU" sz="2000" b="1"/>
        </a:p>
      </dgm:t>
    </dgm:pt>
    <dgm:pt modelId="{0F967D60-201D-4248-A2D5-D7B6539E2473}" type="parTrans" cxnId="{941A4DB3-7D20-4411-86A1-E170A81B8F42}">
      <dgm:prSet/>
      <dgm:spPr/>
      <dgm:t>
        <a:bodyPr/>
        <a:lstStyle/>
        <a:p>
          <a:endParaRPr lang="ru-RU" sz="2000" b="1"/>
        </a:p>
      </dgm:t>
    </dgm:pt>
    <dgm:pt modelId="{0764EDEA-15FE-4E68-B621-08C097840EA4}">
      <dgm:prSet custT="1"/>
      <dgm:spPr/>
      <dgm:t>
        <a:bodyPr/>
        <a:lstStyle/>
        <a:p>
          <a:r>
            <a:rPr lang="ru-RU" sz="1800" b="1" smtClean="0"/>
            <a:t>Объективная и всесторонняя оценка образовательных результатов и достижений обучающихся</a:t>
          </a:r>
          <a:endParaRPr lang="ru-RU" sz="1800"/>
        </a:p>
      </dgm:t>
    </dgm:pt>
    <dgm:pt modelId="{F4BA1CFD-D46E-430E-811A-4317A45E6957}" type="parTrans" cxnId="{3D7F1515-6663-4669-A7FC-B74BD87C4870}">
      <dgm:prSet/>
      <dgm:spPr/>
      <dgm:t>
        <a:bodyPr/>
        <a:lstStyle/>
        <a:p>
          <a:endParaRPr lang="ru-RU"/>
        </a:p>
      </dgm:t>
    </dgm:pt>
    <dgm:pt modelId="{C757D021-1493-442E-A9C0-E5CAE6C40690}" type="sibTrans" cxnId="{3D7F1515-6663-4669-A7FC-B74BD87C4870}">
      <dgm:prSet/>
      <dgm:spPr/>
      <dgm:t>
        <a:bodyPr/>
        <a:lstStyle/>
        <a:p>
          <a:endParaRPr lang="ru-RU"/>
        </a:p>
      </dgm:t>
    </dgm:pt>
    <dgm:pt modelId="{B3BF6F94-540B-401F-A2EB-ECBAF8F8755F}">
      <dgm:prSet custT="1"/>
      <dgm:spPr/>
      <dgm:t>
        <a:bodyPr/>
        <a:lstStyle/>
        <a:p>
          <a:r>
            <a:rPr lang="ru-RU" sz="2000" b="1" dirty="0" smtClean="0"/>
            <a:t>Обеспечение кадрового потенциала</a:t>
          </a:r>
          <a:endParaRPr lang="ru-RU" sz="2000" b="1" dirty="0"/>
        </a:p>
      </dgm:t>
    </dgm:pt>
    <dgm:pt modelId="{45804B0A-684F-4BA7-B874-E936E77D85E6}" type="parTrans" cxnId="{0A5D5913-FED1-4C7D-8E29-194B38DDF876}">
      <dgm:prSet/>
      <dgm:spPr/>
      <dgm:t>
        <a:bodyPr/>
        <a:lstStyle/>
        <a:p>
          <a:endParaRPr lang="ru-RU"/>
        </a:p>
      </dgm:t>
    </dgm:pt>
    <dgm:pt modelId="{DEC7722A-8168-4A50-A0F5-54B35247AD66}" type="sibTrans" cxnId="{0A5D5913-FED1-4C7D-8E29-194B38DDF876}">
      <dgm:prSet/>
      <dgm:spPr/>
      <dgm:t>
        <a:bodyPr/>
        <a:lstStyle/>
        <a:p>
          <a:endParaRPr lang="ru-RU"/>
        </a:p>
      </dgm:t>
    </dgm:pt>
    <dgm:pt modelId="{C3894992-DBEE-4B13-8234-6D2C86A27285}">
      <dgm:prSet custT="1"/>
      <dgm:spPr/>
      <dgm:t>
        <a:bodyPr/>
        <a:lstStyle/>
        <a:p>
          <a:r>
            <a:rPr lang="ru-RU" sz="2000" b="1" dirty="0" smtClean="0"/>
            <a:t>Создание инновационной среды</a:t>
          </a:r>
          <a:endParaRPr lang="ru-RU" sz="2000" b="1" dirty="0"/>
        </a:p>
      </dgm:t>
    </dgm:pt>
    <dgm:pt modelId="{6CD22CB2-B0FB-427B-ADA5-B5855F3D0FB3}" type="parTrans" cxnId="{39EBAEC7-6B23-4813-B138-10F436C2BC5C}">
      <dgm:prSet/>
      <dgm:spPr/>
      <dgm:t>
        <a:bodyPr/>
        <a:lstStyle/>
        <a:p>
          <a:endParaRPr lang="ru-RU"/>
        </a:p>
      </dgm:t>
    </dgm:pt>
    <dgm:pt modelId="{3C7627AD-F7E6-4AE3-B20F-6CD2BDBB34EF}" type="sibTrans" cxnId="{39EBAEC7-6B23-4813-B138-10F436C2BC5C}">
      <dgm:prSet/>
      <dgm:spPr/>
      <dgm:t>
        <a:bodyPr/>
        <a:lstStyle/>
        <a:p>
          <a:endParaRPr lang="ru-RU"/>
        </a:p>
      </dgm:t>
    </dgm:pt>
    <dgm:pt modelId="{E5C5EF5B-E101-464F-B79E-2A4016C98D67}" type="pres">
      <dgm:prSet presAssocID="{5959878A-822D-4D39-A118-C2763777625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39A322-1625-4B1E-BE64-125691D3576F}" type="pres">
      <dgm:prSet presAssocID="{42AD1A4A-C2FF-4315-9AB3-87D49E870074}" presName="composite" presStyleCnt="0"/>
      <dgm:spPr/>
    </dgm:pt>
    <dgm:pt modelId="{EF73AE29-96CF-4751-A984-3090BE2E28C1}" type="pres">
      <dgm:prSet presAssocID="{42AD1A4A-C2FF-4315-9AB3-87D49E870074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399D7-F799-4962-9F1D-7210D2626726}" type="pres">
      <dgm:prSet presAssocID="{42AD1A4A-C2FF-4315-9AB3-87D49E870074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3450B-EA89-40C4-B099-172AB793791F}" type="pres">
      <dgm:prSet presAssocID="{E99E6B0B-7A2F-4C00-89E7-755F7DC893A7}" presName="sp" presStyleCnt="0"/>
      <dgm:spPr/>
    </dgm:pt>
    <dgm:pt modelId="{0149B251-5EE5-490A-BD16-A5EEF95BAE6A}" type="pres">
      <dgm:prSet presAssocID="{A7E420E8-2CF5-4B32-AF55-FE265A0AFE63}" presName="composite" presStyleCnt="0"/>
      <dgm:spPr/>
    </dgm:pt>
    <dgm:pt modelId="{C0F47738-2293-4415-9C11-C1BB89EC16AC}" type="pres">
      <dgm:prSet presAssocID="{A7E420E8-2CF5-4B32-AF55-FE265A0AFE63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D5501-7DF0-4D85-958F-061C5278E260}" type="pres">
      <dgm:prSet presAssocID="{A7E420E8-2CF5-4B32-AF55-FE265A0AFE63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1B7B5-8474-4F5B-935B-B706FADB1EE9}" type="pres">
      <dgm:prSet presAssocID="{EAB0E7DD-BBA5-4000-8728-5D0373B4A7B3}" presName="sp" presStyleCnt="0"/>
      <dgm:spPr/>
    </dgm:pt>
    <dgm:pt modelId="{6A43AD3B-8CD6-4EBC-B199-0270D824BE7D}" type="pres">
      <dgm:prSet presAssocID="{28D443CA-D9F2-46E5-995E-22D0DDF5DE12}" presName="composite" presStyleCnt="0"/>
      <dgm:spPr/>
    </dgm:pt>
    <dgm:pt modelId="{C9034BC0-DB31-4510-A0FD-E18F6963BBED}" type="pres">
      <dgm:prSet presAssocID="{28D443CA-D9F2-46E5-995E-22D0DDF5DE12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3CB82A-A921-4D44-8E69-95AFD9C3EFE7}" type="pres">
      <dgm:prSet presAssocID="{28D443CA-D9F2-46E5-995E-22D0DDF5DE12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4C013-5175-46E0-810E-28DBAB6074DA}" type="pres">
      <dgm:prSet presAssocID="{EAADF350-B8D9-40F2-B927-8B73CB82B6EF}" presName="sp" presStyleCnt="0"/>
      <dgm:spPr/>
    </dgm:pt>
    <dgm:pt modelId="{E09254D3-C73F-44B9-8B9C-03BC0E204DE0}" type="pres">
      <dgm:prSet presAssocID="{6EA7591D-8357-4450-8F03-8320D7C2F43F}" presName="composite" presStyleCnt="0"/>
      <dgm:spPr/>
    </dgm:pt>
    <dgm:pt modelId="{6CF2A5C5-FD27-4E7C-852E-0C554663CDE8}" type="pres">
      <dgm:prSet presAssocID="{6EA7591D-8357-4450-8F03-8320D7C2F43F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A80BC-FD55-4C42-B498-D367DF0C5F7A}" type="pres">
      <dgm:prSet presAssocID="{6EA7591D-8357-4450-8F03-8320D7C2F43F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44EC1-84E3-48EA-A248-791FB8510611}" type="pres">
      <dgm:prSet presAssocID="{BB347ABE-9D9F-4A4B-ABA8-F54D9CF01B14}" presName="sp" presStyleCnt="0"/>
      <dgm:spPr/>
    </dgm:pt>
    <dgm:pt modelId="{F015846E-9F79-42C6-A39B-1BCB67DD25E3}" type="pres">
      <dgm:prSet presAssocID="{AF3458B5-1299-4EBF-9552-ABE28DC75E7D}" presName="composite" presStyleCnt="0"/>
      <dgm:spPr/>
    </dgm:pt>
    <dgm:pt modelId="{25CC1ECF-04FB-43B9-B80F-C280F4E8F334}" type="pres">
      <dgm:prSet presAssocID="{AF3458B5-1299-4EBF-9552-ABE28DC75E7D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05B14-4255-40EC-A760-C78CEEF40CBD}" type="pres">
      <dgm:prSet presAssocID="{AF3458B5-1299-4EBF-9552-ABE28DC75E7D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F69D3F-C27C-4EDF-BEF9-1670F97CF457}" type="pres">
      <dgm:prSet presAssocID="{915679C5-7035-4187-A90D-B46B38701C47}" presName="sp" presStyleCnt="0"/>
      <dgm:spPr/>
    </dgm:pt>
    <dgm:pt modelId="{6584D4F8-1016-4E3D-B83F-94157820F620}" type="pres">
      <dgm:prSet presAssocID="{8CD7B2B4-6D57-4DB8-AF86-FCCDBDEEFB0B}" presName="composite" presStyleCnt="0"/>
      <dgm:spPr/>
    </dgm:pt>
    <dgm:pt modelId="{F7FE3515-2770-42DD-86DC-2072194931E6}" type="pres">
      <dgm:prSet presAssocID="{8CD7B2B4-6D57-4DB8-AF86-FCCDBDEEFB0B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6CAE2-99EB-4714-BA2E-C02A5B6BDD84}" type="pres">
      <dgm:prSet presAssocID="{8CD7B2B4-6D57-4DB8-AF86-FCCDBDEEFB0B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B89D9-54F5-48B1-B836-88EE633243FC}" type="pres">
      <dgm:prSet presAssocID="{BD7D73AF-A4D8-4FE6-BB54-7633A2A9F133}" presName="sp" presStyleCnt="0"/>
      <dgm:spPr/>
    </dgm:pt>
    <dgm:pt modelId="{D64653B0-C851-4DAE-A1CB-58645ED61930}" type="pres">
      <dgm:prSet presAssocID="{6A101978-DD5F-4D9D-A92C-06E42DE0DCAA}" presName="composite" presStyleCnt="0"/>
      <dgm:spPr/>
    </dgm:pt>
    <dgm:pt modelId="{C44444F5-8745-410D-BFCC-73085BEF6DF9}" type="pres">
      <dgm:prSet presAssocID="{6A101978-DD5F-4D9D-A92C-06E42DE0DCAA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92F70-363D-4023-A4AF-F49F85F3965D}" type="pres">
      <dgm:prSet presAssocID="{6A101978-DD5F-4D9D-A92C-06E42DE0DCAA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89F14-42DE-452C-A0A8-4B6B6BC9D86A}" srcId="{5959878A-822D-4D39-A118-C2763777625F}" destId="{A7E420E8-2CF5-4B32-AF55-FE265A0AFE63}" srcOrd="1" destOrd="0" parTransId="{22FE2A25-7D14-4810-BF11-BE86D7B143D6}" sibTransId="{EAB0E7DD-BBA5-4000-8728-5D0373B4A7B3}"/>
    <dgm:cxn modelId="{941A4DB3-7D20-4411-86A1-E170A81B8F42}" srcId="{5959878A-822D-4D39-A118-C2763777625F}" destId="{42AD1A4A-C2FF-4315-9AB3-87D49E870074}" srcOrd="0" destOrd="0" parTransId="{0F967D60-201D-4248-A2D5-D7B6539E2473}" sibTransId="{E99E6B0B-7A2F-4C00-89E7-755F7DC893A7}"/>
    <dgm:cxn modelId="{BD0473D1-8D90-4E05-8494-14F6766C16D2}" type="presOf" srcId="{6EA7591D-8357-4450-8F03-8320D7C2F43F}" destId="{6CF2A5C5-FD27-4E7C-852E-0C554663CDE8}" srcOrd="0" destOrd="0" presId="urn:microsoft.com/office/officeart/2005/8/layout/chevron2"/>
    <dgm:cxn modelId="{38C133F0-B4E9-4633-9158-0CC74859F83B}" type="presOf" srcId="{5E411484-CC1C-4786-90C4-DE5EDB2EF99B}" destId="{E5D399D7-F799-4962-9F1D-7210D2626726}" srcOrd="0" destOrd="0" presId="urn:microsoft.com/office/officeart/2005/8/layout/chevron2"/>
    <dgm:cxn modelId="{3D7F1515-6663-4669-A7FC-B74BD87C4870}" srcId="{A7E420E8-2CF5-4B32-AF55-FE265A0AFE63}" destId="{0764EDEA-15FE-4E68-B621-08C097840EA4}" srcOrd="1" destOrd="0" parTransId="{F4BA1CFD-D46E-430E-811A-4317A45E6957}" sibTransId="{C757D021-1493-442E-A9C0-E5CAE6C40690}"/>
    <dgm:cxn modelId="{88C3C40E-A824-4A5E-8321-3770D7C8F1CB}" type="presOf" srcId="{423B27C4-9203-4E11-85EF-B87AA1318F83}" destId="{44205B14-4255-40EC-A760-C78CEEF40CBD}" srcOrd="0" destOrd="0" presId="urn:microsoft.com/office/officeart/2005/8/layout/chevron2"/>
    <dgm:cxn modelId="{3A5EC9E0-110A-4DF8-839F-2AAD8D7C26FD}" srcId="{A7E420E8-2CF5-4B32-AF55-FE265A0AFE63}" destId="{D89C880F-0CC5-4455-B9A1-9D2AF9B3E7B0}" srcOrd="0" destOrd="0" parTransId="{1AAFE200-45A7-4392-ADFC-C3E128D301B4}" sibTransId="{2E285350-505E-424F-8EDB-B5FE08FF14AE}"/>
    <dgm:cxn modelId="{38FBC338-CFF5-470B-830B-D4A9DE0776F3}" type="presOf" srcId="{0764EDEA-15FE-4E68-B621-08C097840EA4}" destId="{612D5501-7DF0-4D85-958F-061C5278E260}" srcOrd="0" destOrd="1" presId="urn:microsoft.com/office/officeart/2005/8/layout/chevron2"/>
    <dgm:cxn modelId="{D086130B-C104-4A8B-B0B2-013C8155D804}" srcId="{6EA7591D-8357-4450-8F03-8320D7C2F43F}" destId="{E88CDA0B-D6E3-4626-BA92-90EFB0656E56}" srcOrd="0" destOrd="0" parTransId="{D6420795-2CD2-48CF-8267-FC311B22CD32}" sibTransId="{8CA439BD-ABCA-40FC-AAFC-C896B241C6A0}"/>
    <dgm:cxn modelId="{4F768E7B-6C45-403B-A36A-C9BFB96C0F46}" srcId="{6A101978-DD5F-4D9D-A92C-06E42DE0DCAA}" destId="{BA871FF7-C117-47FC-BAD1-36337A626439}" srcOrd="0" destOrd="0" parTransId="{E5F5E3F9-4CFD-4A2D-8739-570289409197}" sibTransId="{C6431547-8870-4B37-B6F1-321EE4A85670}"/>
    <dgm:cxn modelId="{0A5D5913-FED1-4C7D-8E29-194B38DDF876}" srcId="{8CD7B2B4-6D57-4DB8-AF86-FCCDBDEEFB0B}" destId="{B3BF6F94-540B-401F-A2EB-ECBAF8F8755F}" srcOrd="1" destOrd="0" parTransId="{45804B0A-684F-4BA7-B874-E936E77D85E6}" sibTransId="{DEC7722A-8168-4A50-A0F5-54B35247AD66}"/>
    <dgm:cxn modelId="{FBD97BBB-F858-4CC6-9B14-4DE7ABBC8D8D}" srcId="{5959878A-822D-4D39-A118-C2763777625F}" destId="{8CD7B2B4-6D57-4DB8-AF86-FCCDBDEEFB0B}" srcOrd="5" destOrd="0" parTransId="{7BC91594-2494-4966-902E-D040DF18D23C}" sibTransId="{BD7D73AF-A4D8-4FE6-BB54-7633A2A9F133}"/>
    <dgm:cxn modelId="{ADE32F8E-BD95-4216-BDBD-A969B5285741}" srcId="{5959878A-822D-4D39-A118-C2763777625F}" destId="{6EA7591D-8357-4450-8F03-8320D7C2F43F}" srcOrd="3" destOrd="0" parTransId="{B42C5E32-CB0C-4AE0-BF59-731EBAFC64DF}" sibTransId="{BB347ABE-9D9F-4A4B-ABA8-F54D9CF01B14}"/>
    <dgm:cxn modelId="{C386D490-288E-4E4B-B542-3DDC246AC364}" type="presOf" srcId="{BA871FF7-C117-47FC-BAD1-36337A626439}" destId="{05C92F70-363D-4023-A4AF-F49F85F3965D}" srcOrd="0" destOrd="0" presId="urn:microsoft.com/office/officeart/2005/8/layout/chevron2"/>
    <dgm:cxn modelId="{CF0215B3-CECC-4711-9938-84F7C36DC166}" srcId="{5959878A-822D-4D39-A118-C2763777625F}" destId="{28D443CA-D9F2-46E5-995E-22D0DDF5DE12}" srcOrd="2" destOrd="0" parTransId="{90403913-599F-4CBB-8687-4FC07D8A0805}" sibTransId="{EAADF350-B8D9-40F2-B927-8B73CB82B6EF}"/>
    <dgm:cxn modelId="{60BCCD8D-430E-4022-ADDB-36C8463AD67D}" type="presOf" srcId="{6A101978-DD5F-4D9D-A92C-06E42DE0DCAA}" destId="{C44444F5-8745-410D-BFCC-73085BEF6DF9}" srcOrd="0" destOrd="0" presId="urn:microsoft.com/office/officeart/2005/8/layout/chevron2"/>
    <dgm:cxn modelId="{7701D630-5546-4719-B26C-A0D97082643E}" type="presOf" srcId="{8CD7B2B4-6D57-4DB8-AF86-FCCDBDEEFB0B}" destId="{F7FE3515-2770-42DD-86DC-2072194931E6}" srcOrd="0" destOrd="0" presId="urn:microsoft.com/office/officeart/2005/8/layout/chevron2"/>
    <dgm:cxn modelId="{76BB03B0-F075-43E2-B7FD-49223E8E1B60}" srcId="{8CD7B2B4-6D57-4DB8-AF86-FCCDBDEEFB0B}" destId="{71E6E2EF-69A2-4127-A3F9-01B28A273C79}" srcOrd="0" destOrd="0" parTransId="{6294C50F-630B-4867-A701-6376D772127F}" sibTransId="{4187E3C5-5857-4446-97D1-1EFD5C3BF5E7}"/>
    <dgm:cxn modelId="{760E2483-B6CC-45A8-AA5E-95A5A0DE40BD}" type="presOf" srcId="{E88CDA0B-D6E3-4626-BA92-90EFB0656E56}" destId="{122A80BC-FD55-4C42-B498-D367DF0C5F7A}" srcOrd="0" destOrd="0" presId="urn:microsoft.com/office/officeart/2005/8/layout/chevron2"/>
    <dgm:cxn modelId="{56EBC6B6-06BF-48D0-8CB8-F3C19DE9499D}" type="presOf" srcId="{A7E420E8-2CF5-4B32-AF55-FE265A0AFE63}" destId="{C0F47738-2293-4415-9C11-C1BB89EC16AC}" srcOrd="0" destOrd="0" presId="urn:microsoft.com/office/officeart/2005/8/layout/chevron2"/>
    <dgm:cxn modelId="{F7947B51-215B-42C9-A294-4C22200D9788}" type="presOf" srcId="{AF3458B5-1299-4EBF-9552-ABE28DC75E7D}" destId="{25CC1ECF-04FB-43B9-B80F-C280F4E8F334}" srcOrd="0" destOrd="0" presId="urn:microsoft.com/office/officeart/2005/8/layout/chevron2"/>
    <dgm:cxn modelId="{2BDDE2A5-8BA1-43C6-B828-B48724081CC3}" srcId="{42AD1A4A-C2FF-4315-9AB3-87D49E870074}" destId="{5E411484-CC1C-4786-90C4-DE5EDB2EF99B}" srcOrd="0" destOrd="0" parTransId="{6D835CF6-F4BA-42F0-8138-ABC8A00DF35E}" sibTransId="{9919C7E5-EEA2-4196-94B7-E9705FE2A3E2}"/>
    <dgm:cxn modelId="{39EBAEC7-6B23-4813-B138-10F436C2BC5C}" srcId="{6A101978-DD5F-4D9D-A92C-06E42DE0DCAA}" destId="{C3894992-DBEE-4B13-8234-6D2C86A27285}" srcOrd="1" destOrd="0" parTransId="{6CD22CB2-B0FB-427B-ADA5-B5855F3D0FB3}" sibTransId="{3C7627AD-F7E6-4AE3-B20F-6CD2BDBB34EF}"/>
    <dgm:cxn modelId="{64DA9F27-BA9E-47C9-87B8-DAB04F0A4F2D}" type="presOf" srcId="{42AD1A4A-C2FF-4315-9AB3-87D49E870074}" destId="{EF73AE29-96CF-4751-A984-3090BE2E28C1}" srcOrd="0" destOrd="0" presId="urn:microsoft.com/office/officeart/2005/8/layout/chevron2"/>
    <dgm:cxn modelId="{DADCA06A-EB71-4E1E-BA17-C54B4761586A}" type="presOf" srcId="{5959878A-822D-4D39-A118-C2763777625F}" destId="{E5C5EF5B-E101-464F-B79E-2A4016C98D67}" srcOrd="0" destOrd="0" presId="urn:microsoft.com/office/officeart/2005/8/layout/chevron2"/>
    <dgm:cxn modelId="{6765C1B1-DBB7-415C-BD08-C121A2AC81B5}" srcId="{28D443CA-D9F2-46E5-995E-22D0DDF5DE12}" destId="{AA366C8B-62A3-4951-BD87-0E388CE8D658}" srcOrd="0" destOrd="0" parTransId="{E78913E0-E3E1-4BC3-8657-5C8C8189CD91}" sibTransId="{93769F4E-07C5-425E-A8D1-1B825F72486F}"/>
    <dgm:cxn modelId="{90FC896F-E54D-4CDE-B8DB-88B339E122BE}" type="presOf" srcId="{AA366C8B-62A3-4951-BD87-0E388CE8D658}" destId="{143CB82A-A921-4D44-8E69-95AFD9C3EFE7}" srcOrd="0" destOrd="0" presId="urn:microsoft.com/office/officeart/2005/8/layout/chevron2"/>
    <dgm:cxn modelId="{FC927589-6940-473E-894E-B12159D6F332}" srcId="{AF3458B5-1299-4EBF-9552-ABE28DC75E7D}" destId="{423B27C4-9203-4E11-85EF-B87AA1318F83}" srcOrd="0" destOrd="0" parTransId="{F19B45E0-EFBF-4736-A507-06C302095FF8}" sibTransId="{11EBDEF4-58D7-47D1-A74F-8CD0C5803455}"/>
    <dgm:cxn modelId="{D7F50275-7FE8-4144-A709-2D52F50FDD82}" srcId="{5959878A-822D-4D39-A118-C2763777625F}" destId="{AF3458B5-1299-4EBF-9552-ABE28DC75E7D}" srcOrd="4" destOrd="0" parTransId="{68DA11B8-573C-48E8-BBF8-234B7DC5BF08}" sibTransId="{915679C5-7035-4187-A90D-B46B38701C47}"/>
    <dgm:cxn modelId="{D5A52188-12C4-4EE1-97A2-C238D3D254D2}" type="presOf" srcId="{C3894992-DBEE-4B13-8234-6D2C86A27285}" destId="{05C92F70-363D-4023-A4AF-F49F85F3965D}" srcOrd="0" destOrd="1" presId="urn:microsoft.com/office/officeart/2005/8/layout/chevron2"/>
    <dgm:cxn modelId="{85A06E3D-917A-459D-8E98-931E0A45E796}" type="presOf" srcId="{71E6E2EF-69A2-4127-A3F9-01B28A273C79}" destId="{9AC6CAE2-99EB-4714-BA2E-C02A5B6BDD84}" srcOrd="0" destOrd="0" presId="urn:microsoft.com/office/officeart/2005/8/layout/chevron2"/>
    <dgm:cxn modelId="{11707902-15B5-405F-B519-C0DCF2FC70D1}" srcId="{5959878A-822D-4D39-A118-C2763777625F}" destId="{6A101978-DD5F-4D9D-A92C-06E42DE0DCAA}" srcOrd="6" destOrd="0" parTransId="{AF7AAC70-D3F1-43FC-A14A-31D5EF94D86B}" sibTransId="{6E467AE3-0120-411A-9379-5E23F4E98BA9}"/>
    <dgm:cxn modelId="{952743D6-6805-4947-A107-21343219173C}" type="presOf" srcId="{28D443CA-D9F2-46E5-995E-22D0DDF5DE12}" destId="{C9034BC0-DB31-4510-A0FD-E18F6963BBED}" srcOrd="0" destOrd="0" presId="urn:microsoft.com/office/officeart/2005/8/layout/chevron2"/>
    <dgm:cxn modelId="{8F4CD3DF-E3B3-4DB6-9FAE-8F46BB949EF3}" type="presOf" srcId="{D89C880F-0CC5-4455-B9A1-9D2AF9B3E7B0}" destId="{612D5501-7DF0-4D85-958F-061C5278E260}" srcOrd="0" destOrd="0" presId="urn:microsoft.com/office/officeart/2005/8/layout/chevron2"/>
    <dgm:cxn modelId="{B8FED895-F78C-403F-8A8F-3C3ED23CD139}" type="presOf" srcId="{B3BF6F94-540B-401F-A2EB-ECBAF8F8755F}" destId="{9AC6CAE2-99EB-4714-BA2E-C02A5B6BDD84}" srcOrd="0" destOrd="1" presId="urn:microsoft.com/office/officeart/2005/8/layout/chevron2"/>
    <dgm:cxn modelId="{EE573111-BA9B-4735-96F1-34D08F6020F8}" type="presParOf" srcId="{E5C5EF5B-E101-464F-B79E-2A4016C98D67}" destId="{3539A322-1625-4B1E-BE64-125691D3576F}" srcOrd="0" destOrd="0" presId="urn:microsoft.com/office/officeart/2005/8/layout/chevron2"/>
    <dgm:cxn modelId="{B0EC1A90-8AC8-4697-B2DA-0EA07971410A}" type="presParOf" srcId="{3539A322-1625-4B1E-BE64-125691D3576F}" destId="{EF73AE29-96CF-4751-A984-3090BE2E28C1}" srcOrd="0" destOrd="0" presId="urn:microsoft.com/office/officeart/2005/8/layout/chevron2"/>
    <dgm:cxn modelId="{80C63289-A620-4F14-8320-DBBCA882C40E}" type="presParOf" srcId="{3539A322-1625-4B1E-BE64-125691D3576F}" destId="{E5D399D7-F799-4962-9F1D-7210D2626726}" srcOrd="1" destOrd="0" presId="urn:microsoft.com/office/officeart/2005/8/layout/chevron2"/>
    <dgm:cxn modelId="{160BF929-D6B8-4673-91EC-71AF93D82F39}" type="presParOf" srcId="{E5C5EF5B-E101-464F-B79E-2A4016C98D67}" destId="{FE03450B-EA89-40C4-B099-172AB793791F}" srcOrd="1" destOrd="0" presId="urn:microsoft.com/office/officeart/2005/8/layout/chevron2"/>
    <dgm:cxn modelId="{836CE90D-E9A4-4A92-826E-A004608BE1BB}" type="presParOf" srcId="{E5C5EF5B-E101-464F-B79E-2A4016C98D67}" destId="{0149B251-5EE5-490A-BD16-A5EEF95BAE6A}" srcOrd="2" destOrd="0" presId="urn:microsoft.com/office/officeart/2005/8/layout/chevron2"/>
    <dgm:cxn modelId="{3252FB8F-B2F6-44E5-828D-41D53AF7F5F6}" type="presParOf" srcId="{0149B251-5EE5-490A-BD16-A5EEF95BAE6A}" destId="{C0F47738-2293-4415-9C11-C1BB89EC16AC}" srcOrd="0" destOrd="0" presId="urn:microsoft.com/office/officeart/2005/8/layout/chevron2"/>
    <dgm:cxn modelId="{5CC1F30A-81AD-4154-8130-0BC86308F1E5}" type="presParOf" srcId="{0149B251-5EE5-490A-BD16-A5EEF95BAE6A}" destId="{612D5501-7DF0-4D85-958F-061C5278E260}" srcOrd="1" destOrd="0" presId="urn:microsoft.com/office/officeart/2005/8/layout/chevron2"/>
    <dgm:cxn modelId="{31043D13-40CD-44D5-B2AE-469DFA2B2299}" type="presParOf" srcId="{E5C5EF5B-E101-464F-B79E-2A4016C98D67}" destId="{8331B7B5-8474-4F5B-935B-B706FADB1EE9}" srcOrd="3" destOrd="0" presId="urn:microsoft.com/office/officeart/2005/8/layout/chevron2"/>
    <dgm:cxn modelId="{94D1E430-CF82-47A3-8062-210F959A1DE8}" type="presParOf" srcId="{E5C5EF5B-E101-464F-B79E-2A4016C98D67}" destId="{6A43AD3B-8CD6-4EBC-B199-0270D824BE7D}" srcOrd="4" destOrd="0" presId="urn:microsoft.com/office/officeart/2005/8/layout/chevron2"/>
    <dgm:cxn modelId="{54DF5A31-35AD-459B-B9D8-8E3FB54766BF}" type="presParOf" srcId="{6A43AD3B-8CD6-4EBC-B199-0270D824BE7D}" destId="{C9034BC0-DB31-4510-A0FD-E18F6963BBED}" srcOrd="0" destOrd="0" presId="urn:microsoft.com/office/officeart/2005/8/layout/chevron2"/>
    <dgm:cxn modelId="{EFF773A2-DA4F-4D5C-8E19-DC6D9D527B58}" type="presParOf" srcId="{6A43AD3B-8CD6-4EBC-B199-0270D824BE7D}" destId="{143CB82A-A921-4D44-8E69-95AFD9C3EFE7}" srcOrd="1" destOrd="0" presId="urn:microsoft.com/office/officeart/2005/8/layout/chevron2"/>
    <dgm:cxn modelId="{857D4BCA-ADBE-44EE-BC64-5ECDA4CDE012}" type="presParOf" srcId="{E5C5EF5B-E101-464F-B79E-2A4016C98D67}" destId="{6304C013-5175-46E0-810E-28DBAB6074DA}" srcOrd="5" destOrd="0" presId="urn:microsoft.com/office/officeart/2005/8/layout/chevron2"/>
    <dgm:cxn modelId="{4F2A94BC-25CF-4EF3-8C3B-500505B6EB1F}" type="presParOf" srcId="{E5C5EF5B-E101-464F-B79E-2A4016C98D67}" destId="{E09254D3-C73F-44B9-8B9C-03BC0E204DE0}" srcOrd="6" destOrd="0" presId="urn:microsoft.com/office/officeart/2005/8/layout/chevron2"/>
    <dgm:cxn modelId="{43E14E05-22C7-4E47-8501-AD80F1401B29}" type="presParOf" srcId="{E09254D3-C73F-44B9-8B9C-03BC0E204DE0}" destId="{6CF2A5C5-FD27-4E7C-852E-0C554663CDE8}" srcOrd="0" destOrd="0" presId="urn:microsoft.com/office/officeart/2005/8/layout/chevron2"/>
    <dgm:cxn modelId="{5DFDA3D7-1A63-4540-BBAA-984113076B51}" type="presParOf" srcId="{E09254D3-C73F-44B9-8B9C-03BC0E204DE0}" destId="{122A80BC-FD55-4C42-B498-D367DF0C5F7A}" srcOrd="1" destOrd="0" presId="urn:microsoft.com/office/officeart/2005/8/layout/chevron2"/>
    <dgm:cxn modelId="{84E52AF4-EC52-4E58-88C9-82B256995E6B}" type="presParOf" srcId="{E5C5EF5B-E101-464F-B79E-2A4016C98D67}" destId="{DC244EC1-84E3-48EA-A248-791FB8510611}" srcOrd="7" destOrd="0" presId="urn:microsoft.com/office/officeart/2005/8/layout/chevron2"/>
    <dgm:cxn modelId="{8150141E-A8C8-4B92-8FDE-F91FFE39A8C1}" type="presParOf" srcId="{E5C5EF5B-E101-464F-B79E-2A4016C98D67}" destId="{F015846E-9F79-42C6-A39B-1BCB67DD25E3}" srcOrd="8" destOrd="0" presId="urn:microsoft.com/office/officeart/2005/8/layout/chevron2"/>
    <dgm:cxn modelId="{D058B6CA-715B-4EC2-B14B-689A1E7E49E2}" type="presParOf" srcId="{F015846E-9F79-42C6-A39B-1BCB67DD25E3}" destId="{25CC1ECF-04FB-43B9-B80F-C280F4E8F334}" srcOrd="0" destOrd="0" presId="urn:microsoft.com/office/officeart/2005/8/layout/chevron2"/>
    <dgm:cxn modelId="{89AB276D-D358-4053-B6B4-4BB2EC6E15C0}" type="presParOf" srcId="{F015846E-9F79-42C6-A39B-1BCB67DD25E3}" destId="{44205B14-4255-40EC-A760-C78CEEF40CBD}" srcOrd="1" destOrd="0" presId="urn:microsoft.com/office/officeart/2005/8/layout/chevron2"/>
    <dgm:cxn modelId="{162E970F-AB51-4E1E-B1E9-24721CA36E1B}" type="presParOf" srcId="{E5C5EF5B-E101-464F-B79E-2A4016C98D67}" destId="{5FF69D3F-C27C-4EDF-BEF9-1670F97CF457}" srcOrd="9" destOrd="0" presId="urn:microsoft.com/office/officeart/2005/8/layout/chevron2"/>
    <dgm:cxn modelId="{1E5450A9-2EF9-4972-BC75-01257B51D548}" type="presParOf" srcId="{E5C5EF5B-E101-464F-B79E-2A4016C98D67}" destId="{6584D4F8-1016-4E3D-B83F-94157820F620}" srcOrd="10" destOrd="0" presId="urn:microsoft.com/office/officeart/2005/8/layout/chevron2"/>
    <dgm:cxn modelId="{629D624C-AE98-4945-9BC3-24EA667C0369}" type="presParOf" srcId="{6584D4F8-1016-4E3D-B83F-94157820F620}" destId="{F7FE3515-2770-42DD-86DC-2072194931E6}" srcOrd="0" destOrd="0" presId="urn:microsoft.com/office/officeart/2005/8/layout/chevron2"/>
    <dgm:cxn modelId="{914C7872-F804-4682-9B9F-3700EE88FDF0}" type="presParOf" srcId="{6584D4F8-1016-4E3D-B83F-94157820F620}" destId="{9AC6CAE2-99EB-4714-BA2E-C02A5B6BDD84}" srcOrd="1" destOrd="0" presId="urn:microsoft.com/office/officeart/2005/8/layout/chevron2"/>
    <dgm:cxn modelId="{B758A61C-0005-465E-ACFA-645FDF1FC87C}" type="presParOf" srcId="{E5C5EF5B-E101-464F-B79E-2A4016C98D67}" destId="{0D9B89D9-54F5-48B1-B836-88EE633243FC}" srcOrd="11" destOrd="0" presId="urn:microsoft.com/office/officeart/2005/8/layout/chevron2"/>
    <dgm:cxn modelId="{3183FDED-DC6C-4225-8656-CF2539DF72CB}" type="presParOf" srcId="{E5C5EF5B-E101-464F-B79E-2A4016C98D67}" destId="{D64653B0-C851-4DAE-A1CB-58645ED61930}" srcOrd="12" destOrd="0" presId="urn:microsoft.com/office/officeart/2005/8/layout/chevron2"/>
    <dgm:cxn modelId="{2908C6AC-914A-40BA-84B5-581AC7DEEC9C}" type="presParOf" srcId="{D64653B0-C851-4DAE-A1CB-58645ED61930}" destId="{C44444F5-8745-410D-BFCC-73085BEF6DF9}" srcOrd="0" destOrd="0" presId="urn:microsoft.com/office/officeart/2005/8/layout/chevron2"/>
    <dgm:cxn modelId="{BE383B87-C788-40FD-A86C-ECE06B5294E7}" type="presParOf" srcId="{D64653B0-C851-4DAE-A1CB-58645ED61930}" destId="{05C92F70-363D-4023-A4AF-F49F85F396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E202D02-692E-4383-91C6-30F663AB445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90193AF-98A7-4EF1-82A3-BB7EC1E64C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A6462EE-EF01-47E2-9665-E637C6EC2DE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FBEBB7-1995-42FF-979F-F48379B503B8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094C74-2F40-460E-A9A4-9244F0F1F63F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3F5608-9655-4805-8134-6FBEFB99D648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954984-A109-43D2-939A-1888D75CFE5C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021C34-33D0-4357-AEB2-1D998288EFDE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2753AD-437F-4754-A820-18C52CEBCF99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726398A-BC47-4390-A348-7782F872849B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1B348A-B4F8-488E-B1AD-7CC0F40A9E3D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5F7E6E-AA53-448C-9E6F-4399E0E163F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03562B-3EAC-4B00-88EC-0699D8DE296E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C6B904-26FC-44A9-9E8C-342F01EE6C5A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39C83-FD0F-461E-9E40-EFFBADA0A5F5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2366A50-470D-4209-95C2-40AC235CB51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F24D1E5-A3B0-4CE1-AA1E-FDF06B890BB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3AFEA5-2B8B-488C-829C-C572AE71145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F989CA9-C109-427B-ACBD-76F5A01D65A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F91640C-34AB-40B5-9DD4-1BE95F45EA3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537A2DD-FE23-420B-80FC-941D5D4F431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FD064C5-CBB5-46CE-AD62-2E744F122A8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836291A-656C-4BE0-A9BC-5760AE1C431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C6FCB05-64D7-484E-9DC3-939B97D1072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4DFC9BD-E953-4EE7-9CCA-6734BB0EF6F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D648925-3A70-4252-856A-7BE5C26538C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1CB16AA-53C8-4F6D-AEEC-C61F5DB6EEE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CC73255-57E6-4B8C-B7CA-A75F9CA986D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A1956C8-FC83-4ED1-BC05-F6F0F8AA9C5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A410047-FC53-41E3-BDCB-0F59732A13E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9CB4C9-E442-4D7C-ADDE-8D3A94BA2BA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C5E7779-0C7C-44EC-8A79-151728EAC2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2D4DEFF-683C-4444-AC40-112E84B5F0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16B2F3A-8ED7-4C4A-BBAB-BDC0D671489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574A556-5D1A-44E2-A1BC-4C520FCA0EF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145040D-1414-447E-AC48-594BC3C4C2E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144DE92-F98A-4774-AECB-7529C0F8790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DB8332D-8AA9-4CA2-85FB-B696A66DBE4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732846DA-CCC0-40C6-9D81-91C646A1B18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FBEBB7-1995-42FF-979F-F48379B503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094C74-2F40-460E-A9A4-9244F0F1F6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3F5608-9655-4805-8134-6FBEFB99D6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954984-A109-43D2-939A-1888D75CFE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021C34-33D0-4357-AEB2-1D998288EFD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693649E-7249-4EDA-8361-A3AD8AB67BA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2753AD-437F-4754-A820-18C52CEBCF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726398A-BC47-4390-A348-7782F87284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1B348A-B4F8-488E-B1AD-7CC0F40A9E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03562B-3EAC-4B00-88EC-0699D8DE29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C6B904-26FC-44A9-9E8C-342F01EE6C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39C83-FD0F-461E-9E40-EFFBADA0A5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FBEBB7-1995-42FF-979F-F48379B503B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B094C74-2F40-460E-A9A4-9244F0F1F63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03F5608-9655-4805-8134-6FBEFB99D64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3954984-A109-43D2-939A-1888D75CFE5C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DC3C036-489D-40D9-B4D5-16D41642AD6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8021C34-33D0-4357-AEB2-1D998288EFD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C92753AD-437F-4754-A820-18C52CEBCF9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726398A-BC47-4390-A348-7782F872849B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1B348A-B4F8-488E-B1AD-7CC0F40A9E3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103562B-3EAC-4B00-88EC-0699D8DE296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4C6B904-26FC-44A9-9E8C-342F01EE6C5A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F39C83-FD0F-461E-9E40-EFFBADA0A5F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0FE4E0-306E-4446-992F-69458440054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F0386A2-1798-47EB-BE50-CAB17061D6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715B925-1419-4546-A258-0BA8495F424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13EF64-04B0-4AD6-98A4-8181C528B4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AA6876-D6E3-4966-B64F-8F8B69B8C56D}" type="datetime1">
              <a:rPr lang="ru-RU"/>
              <a:pPr>
                <a:defRPr/>
              </a:pPr>
              <a:t>25.08.2025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A8C9D69-405B-4F92-904D-3C6D47CD5BD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0264D8-C341-434E-8607-52025A5069A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AA6876-D6E3-4966-B64F-8F8B69B8C5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1AA6876-D6E3-4966-B64F-8F8B69B8C56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25.08.2025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506000" y="3024000"/>
            <a:ext cx="9426000" cy="23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Механизмы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достижения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показателей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«дорожной карты»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по</a:t>
            </a:r>
            <a:r>
              <a:rPr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повышению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качества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образования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  <a:p>
            <a:pPr>
              <a:defRPr/>
            </a:pPr>
            <a:r>
              <a:rPr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в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общеобразовательных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организациях</a:t>
            </a:r>
            <a:endParaRPr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5" name="Заголовок 1"/>
          <p:cNvSpPr txBox="1"/>
          <p:nvPr/>
        </p:nvSpPr>
        <p:spPr bwMode="auto">
          <a:xfrm>
            <a:off x="4267160" y="5687655"/>
            <a:ext cx="792064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2400">
              <a:solidFill>
                <a:prstClr val="black"/>
              </a:solidFill>
              <a:latin typeface="Myriad Pro"/>
            </a:endParaRPr>
          </a:p>
        </p:txBody>
      </p:sp>
      <p:sp>
        <p:nvSpPr>
          <p:cNvPr id="6" name="Заголовок 1"/>
          <p:cNvSpPr txBox="1"/>
          <p:nvPr/>
        </p:nvSpPr>
        <p:spPr bwMode="auto">
          <a:xfrm>
            <a:off x="921000" y="5094000"/>
            <a:ext cx="10980640" cy="1538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sz="180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Абрамовская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80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Елена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80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Валерьевна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, </a:t>
            </a:r>
          </a:p>
          <a:p>
            <a:pPr algn="r">
              <a:defRPr/>
            </a:pPr>
            <a:r>
              <a:rPr sz="1800" dirty="0" err="1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руководитель</a:t>
            </a:r>
            <a:r>
              <a:rPr sz="1800" dirty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 </a:t>
            </a:r>
            <a:r>
              <a:rPr sz="1800" dirty="0" err="1" smtClean="0">
                <a:solidFill>
                  <a:schemeClr val="accent1">
                    <a:lumMod val="75000"/>
                  </a:schemeClr>
                </a:solidFill>
                <a:latin typeface="Arial Black"/>
                <a:ea typeface="Arial Black"/>
                <a:cs typeface="Arial Black"/>
              </a:rPr>
              <a:t>ЦМиРО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photo.png"/>
          <p:cNvPicPr>
            <a:picLocks noChangeAspect="1"/>
          </p:cNvPicPr>
          <p:nvPr/>
        </p:nvPicPr>
        <p:blipFill>
          <a:blip r:embed="rId3" cstate="print"/>
          <a:srcRect t="16287"/>
          <a:stretch>
            <a:fillRect/>
          </a:stretch>
        </p:blipFill>
        <p:spPr>
          <a:xfrm>
            <a:off x="8301000" y="279000"/>
            <a:ext cx="3465000" cy="2775573"/>
          </a:xfrm>
          <a:prstGeom prst="rect">
            <a:avLst/>
          </a:prstGeom>
          <a:ln>
            <a:noFill/>
          </a:ln>
          <a:effectLst>
            <a:outerShdw blurRad="292100" dist="4445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314000"/>
            <a:ext cx="10350000" cy="535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latin typeface="Myriad Pro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900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Результаты ВПР с поправкой на объективность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(по данным ГКУ НСО НИМРО)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000" y="1359000"/>
            <a:ext cx="607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Таблица 3 – Доля обучающихся, преодолевших границу низких результатов ВПР по математике, по районам/округу города Новосибирска, 2024 год,%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6321000" y="2754000"/>
            <a:ext cx="564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Таблица 4 – Доля обучающихся, преодолевших границу высоких результатов ВПР по математике, по районам/округу города Новосибирска, 2024 год,%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3895"/>
              </p:ext>
            </p:extLst>
          </p:nvPr>
        </p:nvGraphicFramePr>
        <p:xfrm>
          <a:off x="422040" y="2164332"/>
          <a:ext cx="5493960" cy="2403666"/>
        </p:xfrm>
        <a:graphic>
          <a:graphicData uri="http://schemas.openxmlformats.org/drawingml/2006/table">
            <a:tbl>
              <a:tblPr/>
              <a:tblGrid>
                <a:gridCol w="11717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0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64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92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65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Районы/округ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Новосибирск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преодолевших границу низких результатов ВПР по математике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рассчитанная с поправкой на уровень объективности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результатов ВПР, в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Дзержинский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Калининский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Кировский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Ленинский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Первомайский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Советский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Новосибирск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458456"/>
              </p:ext>
            </p:extLst>
          </p:nvPr>
        </p:nvGraphicFramePr>
        <p:xfrm>
          <a:off x="6516987" y="3861996"/>
          <a:ext cx="5519013" cy="2240598"/>
        </p:xfrm>
        <a:graphic>
          <a:graphicData uri="http://schemas.openxmlformats.org/drawingml/2006/table">
            <a:tbl>
              <a:tblPr/>
              <a:tblGrid>
                <a:gridCol w="12312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7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0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Районы/округ/город Новосибирск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преодолевших границу</a:t>
                      </a: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высоких результатов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ВПР по математике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в 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Дзержинский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Калининский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Кировский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Ленинский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Первомайский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Советский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Новосибирск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696000" y="926716"/>
            <a:ext cx="10350000" cy="535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latin typeface="Myriad Pro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16000" y="279000"/>
            <a:ext cx="747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Рисунок 1 – Доля обучающихся, преодолевших границу низких результатов ВПР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русскому языку и математике в 2024 году,%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3936000" y="3519000"/>
            <a:ext cx="74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Рисунок 2 – Доля обучающихся, преодолевших границу высоких результатов ВПР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русскому языку и математике в 2024 году,%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561000" y="909000"/>
          <a:ext cx="657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071000" y="4014000"/>
          <a:ext cx="67050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269000"/>
            <a:ext cx="10350000" cy="535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latin typeface="Myriad Pro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1000" y="234000"/>
            <a:ext cx="9720000" cy="121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Функциональная грамотность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2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(выполнение заданий ВПР и ОГЭ, в которых оценивается умение применять полученные знания в практических ситуациях)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336000" y="1404000"/>
            <a:ext cx="733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B9BD5">
                    <a:lumMod val="50000"/>
                  </a:srgbClr>
                </a:solidFill>
              </a:rPr>
              <a:t>Таблица1– Выполнение обучающимися заданий, в которых оценивается умение применять полученные знания в практических ситуациях (по трем видам функциональной грамотности),%</a:t>
            </a:r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87799"/>
              </p:ext>
            </p:extLst>
          </p:nvPr>
        </p:nvGraphicFramePr>
        <p:xfrm>
          <a:off x="380998" y="2394001"/>
          <a:ext cx="4765857" cy="3105001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{22838BEF-8BB2-4498-84A7-C5851F593DF1}</a:tableStyleId>
              </a:tblPr>
              <a:tblGrid>
                <a:gridCol w="1361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1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62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16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49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334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Виды функциональной грамотности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Процент выполнения обучающимися заданий, в которых оценивается умение применять полученные знания в практических </a:t>
                      </a:r>
                      <a:r>
                        <a:rPr lang="ru-RU" sz="1400" dirty="0" smtClean="0"/>
                        <a:t>ситуациях,%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 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 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8 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9 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942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Математическая 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42,5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32,0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28,0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48,8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/>
                        <a:t>Естественнонаучная</a:t>
                      </a:r>
                      <a:endParaRPr lang="ru-RU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57,3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31,3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42,0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49,6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2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/>
                        <a:t>Читательская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59,3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/>
                        <a:t>51,8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55,4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54,8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63899201"/>
              </p:ext>
            </p:extLst>
          </p:nvPr>
        </p:nvGraphicFramePr>
        <p:xfrm>
          <a:off x="5571927" y="3605400"/>
          <a:ext cx="6141000" cy="30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6036928" y="2752801"/>
            <a:ext cx="526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Рисунок 1 – Динамика выполнения обучающимися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 с 6 по 9 классы заданий по трем видам функциональной грамотности,%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rgbClr val="5B9BD5">
                  <a:lumMod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269000"/>
            <a:ext cx="10350000" cy="535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latin typeface="Myriad Pro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1000" y="234000"/>
            <a:ext cx="10125000" cy="121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Качество подготовки выпускников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ЕГЭ (результаты основного периода без учета «президентских дней»)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 данным электронного сервиса о системе образования </a:t>
            </a:r>
            <a:b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Новосибирской области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296000" y="1577736"/>
            <a:ext cx="36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язык,%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98667572"/>
              </p:ext>
            </p:extLst>
          </p:nvPr>
        </p:nvGraphicFramePr>
        <p:xfrm>
          <a:off x="1326000" y="2106583"/>
          <a:ext cx="9495000" cy="437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269000"/>
            <a:ext cx="10350000" cy="535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latin typeface="Myriad Pro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1000" y="234000"/>
            <a:ext cx="10125000" cy="121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Качество подготовки выпускников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ЕГЭ (результаты основного периода без учета «президентских дней»)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по данным электронного сервиса о системе образования </a:t>
            </a:r>
            <a:b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600" b="1" i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Новосибирской области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4791000" y="1629000"/>
            <a:ext cx="36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Математика,%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371077792"/>
              </p:ext>
            </p:extLst>
          </p:nvPr>
        </p:nvGraphicFramePr>
        <p:xfrm>
          <a:off x="1326000" y="1946747"/>
          <a:ext cx="9135000" cy="47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269000"/>
            <a:ext cx="10350000" cy="535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latin typeface="Myriad Pro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1000" y="234000"/>
            <a:ext cx="10125000" cy="1215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Результаты ОГЭ основного периода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631000" y="1224000"/>
            <a:ext cx="36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язык, %</a:t>
            </a:r>
            <a:endParaRPr lang="ru-RU" sz="200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736972912"/>
              </p:ext>
            </p:extLst>
          </p:nvPr>
        </p:nvGraphicFramePr>
        <p:xfrm>
          <a:off x="1371000" y="1740067"/>
          <a:ext cx="8640000" cy="459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269000"/>
            <a:ext cx="10350000" cy="535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latin typeface="Myriad Pro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31000" y="234000"/>
            <a:ext cx="10125000" cy="1215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Результаты ОГЭ основного периода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5">
                  <a:lumMod val="50000"/>
                </a:schemeClr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2631000" y="1224000"/>
            <a:ext cx="369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Математика,%</a:t>
            </a:r>
            <a:endParaRPr lang="ru-RU" sz="200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6681426"/>
              </p:ext>
            </p:extLst>
          </p:nvPr>
        </p:nvGraphicFramePr>
        <p:xfrm>
          <a:off x="831000" y="1604055"/>
          <a:ext cx="981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089000"/>
            <a:ext cx="10350000" cy="5769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C00000"/>
                </a:solidFill>
              </a:rPr>
              <a:t>Целевой раздел:</a:t>
            </a:r>
          </a:p>
          <a:p>
            <a:pPr>
              <a:buNone/>
            </a:pPr>
            <a:endParaRPr lang="ru-RU" dirty="0" smtClean="0"/>
          </a:p>
          <a:p>
            <a:pPr marL="0" indent="446088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</a:rPr>
              <a:t>40%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ОО установлены</a:t>
            </a:r>
            <a:r>
              <a:rPr lang="ru-RU" b="1" dirty="0" smtClean="0"/>
              <a:t> несоответствия </a:t>
            </a:r>
            <a:r>
              <a:rPr lang="ru-RU" dirty="0" smtClean="0"/>
              <a:t>содержания пояснительной записки АООП НОО ТНР 5.1</a:t>
            </a:r>
            <a:r>
              <a:rPr lang="ru-RU" b="1" dirty="0" smtClean="0"/>
              <a:t> </a:t>
            </a:r>
            <a:r>
              <a:rPr lang="ru-RU" dirty="0" smtClean="0"/>
              <a:t>требованиям ФГОС НОО ОВЗ и ФАОП НОО:</a:t>
            </a:r>
          </a:p>
          <a:p>
            <a:pPr marL="0" indent="446088" algn="just">
              <a:buNone/>
            </a:pPr>
            <a:r>
              <a:rPr lang="ru-RU" b="1" dirty="0" smtClean="0"/>
              <a:t>не сформулированы задачи, </a:t>
            </a:r>
          </a:p>
          <a:p>
            <a:pPr marL="0" indent="446088" algn="just">
              <a:buNone/>
            </a:pPr>
            <a:r>
              <a:rPr lang="ru-RU" b="1" dirty="0" smtClean="0"/>
              <a:t>не представлена общая характеристика</a:t>
            </a:r>
            <a:r>
              <a:rPr lang="ru-RU" dirty="0" smtClean="0"/>
              <a:t> </a:t>
            </a:r>
            <a:r>
              <a:rPr lang="ru-RU" b="1" dirty="0" smtClean="0"/>
              <a:t>и принципы формирования АООП. </a:t>
            </a:r>
          </a:p>
          <a:p>
            <a:pPr marL="0" indent="446088" algn="just">
              <a:buNone/>
            </a:pPr>
            <a:endParaRPr lang="ru-RU" dirty="0" smtClean="0"/>
          </a:p>
          <a:p>
            <a:pPr marL="0" indent="446088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</a:rPr>
              <a:t>93%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ОО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установлены</a:t>
            </a:r>
            <a:r>
              <a:rPr lang="ru-RU" b="1" dirty="0" smtClean="0"/>
              <a:t> несоответствия </a:t>
            </a:r>
            <a:r>
              <a:rPr lang="ru-RU" dirty="0" smtClean="0"/>
              <a:t>планируемых результатов в целевом разделе АООП НОО ТНР 5.1 требованиям ФГОС НОО ОВЗ и ФАОП НОО: </a:t>
            </a:r>
          </a:p>
          <a:p>
            <a:pPr marL="0" indent="446088" algn="just">
              <a:buNone/>
            </a:pPr>
            <a:r>
              <a:rPr lang="ru-RU" dirty="0" smtClean="0"/>
              <a:t>планируемые результаты </a:t>
            </a:r>
            <a:r>
              <a:rPr lang="ru-RU" b="1" dirty="0" smtClean="0"/>
              <a:t>разработаны на основе Примерной программы,</a:t>
            </a:r>
            <a:r>
              <a:rPr lang="ru-RU" dirty="0" smtClean="0"/>
              <a:t> </a:t>
            </a:r>
          </a:p>
          <a:p>
            <a:pPr marL="0" indent="446088" algn="just">
              <a:buNone/>
            </a:pPr>
            <a:r>
              <a:rPr lang="ru-RU" b="1" dirty="0" smtClean="0"/>
              <a:t>нет активных ссылок</a:t>
            </a:r>
            <a:r>
              <a:rPr lang="ru-RU" dirty="0" smtClean="0"/>
              <a:t> на планируемые результаты АООП НОО, переход по которым позволяет получить доступ к страницам сайта, содержащим указанную информацию, </a:t>
            </a:r>
          </a:p>
          <a:p>
            <a:pPr marL="0" indent="446088" algn="just">
              <a:buNone/>
            </a:pPr>
            <a:r>
              <a:rPr lang="ru-RU" b="1" dirty="0" smtClean="0"/>
              <a:t>не представлены</a:t>
            </a:r>
            <a:r>
              <a:rPr lang="ru-RU" dirty="0" smtClean="0"/>
              <a:t> планируемые результаты программы коррекционной работы и курсов коррекционно-развивающей области.</a:t>
            </a:r>
          </a:p>
          <a:p>
            <a:pPr marL="0" indent="446088" algn="just">
              <a:buNone/>
            </a:pPr>
            <a:endParaRPr lang="ru-RU" dirty="0" smtClean="0"/>
          </a:p>
          <a:p>
            <a:pPr marL="0" indent="446088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</a:rPr>
              <a:t>80%</a:t>
            </a:r>
            <a:r>
              <a:rPr lang="ru-RU" b="1" dirty="0" smtClean="0"/>
              <a:t> </a:t>
            </a:r>
            <a:r>
              <a:rPr lang="ru-RU" dirty="0" smtClean="0"/>
              <a:t>ОО</a:t>
            </a:r>
            <a:r>
              <a:rPr lang="ru-RU" b="1" dirty="0" smtClean="0"/>
              <a:t> </a:t>
            </a:r>
            <a:r>
              <a:rPr lang="ru-RU" dirty="0" smtClean="0"/>
              <a:t>система оценки достижения планируемых результатов</a:t>
            </a:r>
            <a:r>
              <a:rPr lang="ru-RU" b="1" dirty="0" smtClean="0"/>
              <a:t> </a:t>
            </a:r>
            <a:r>
              <a:rPr lang="ru-RU" dirty="0" smtClean="0"/>
              <a:t>в целевом разделе АООП НОО ТНР 5.1 </a:t>
            </a:r>
            <a:r>
              <a:rPr lang="ru-RU" b="1" dirty="0" smtClean="0"/>
              <a:t>не соответствует</a:t>
            </a:r>
            <a:r>
              <a:rPr lang="ru-RU" dirty="0" smtClean="0"/>
              <a:t> требованиям п. 97.7. ФАОП НОО.</a:t>
            </a:r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Соответствие АООП НОО требованиям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ФГОС НОО ОВЗ и ФАОП НОО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089000"/>
            <a:ext cx="10350000" cy="5769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C00000"/>
                </a:solidFill>
              </a:rPr>
              <a:t>Содержательный раздел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</a:rPr>
              <a:t>Рабочие программы учебных предметов, курсов ВД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b="1" dirty="0" smtClean="0"/>
              <a:t> не представлены</a:t>
            </a:r>
            <a:r>
              <a:rPr lang="ru-RU" dirty="0" smtClean="0"/>
              <a:t> адаптированные рабочие программы в структуре АООП НОО,</a:t>
            </a:r>
          </a:p>
          <a:p>
            <a:pPr algn="just">
              <a:buFontTx/>
              <a:buChar char="-"/>
            </a:pPr>
            <a:r>
              <a:rPr lang="ru-RU" b="1" dirty="0" smtClean="0"/>
              <a:t>содержание </a:t>
            </a:r>
            <a:r>
              <a:rPr lang="ru-RU" dirty="0" smtClean="0"/>
              <a:t>адаптированных рабочих программ по обязательным предметам УП разработано </a:t>
            </a:r>
            <a:r>
              <a:rPr lang="ru-RU" b="1" dirty="0" smtClean="0"/>
              <a:t>на основе Примерных рабочих программ ФГОС 2009 года,</a:t>
            </a:r>
            <a:endParaRPr lang="ru-RU" dirty="0"/>
          </a:p>
          <a:p>
            <a:pPr algn="just">
              <a:buFontTx/>
              <a:buChar char="-"/>
            </a:pPr>
            <a:r>
              <a:rPr lang="ru-RU" b="1" dirty="0" smtClean="0"/>
              <a:t>представлено только содержание</a:t>
            </a:r>
            <a:r>
              <a:rPr lang="ru-RU" dirty="0" smtClean="0"/>
              <a:t> и частично планируемые результаты по предметам обязательной части УП,</a:t>
            </a:r>
          </a:p>
          <a:p>
            <a:pPr algn="just">
              <a:buFontTx/>
              <a:buChar char="-"/>
            </a:pPr>
            <a:r>
              <a:rPr lang="ru-RU" b="1" dirty="0" smtClean="0"/>
              <a:t> нет активных ссылок</a:t>
            </a:r>
            <a:r>
              <a:rPr lang="ru-RU" dirty="0" smtClean="0"/>
              <a:t> на рабочие программы, переход по которым позволяет получить доступ к страницам сайта, содержащим указанную информацию,</a:t>
            </a:r>
          </a:p>
          <a:p>
            <a:pPr algn="just">
              <a:buFontTx/>
              <a:buChar char="-"/>
            </a:pPr>
            <a:r>
              <a:rPr lang="ru-RU" b="1" dirty="0" smtClean="0"/>
              <a:t> не представлены</a:t>
            </a:r>
            <a:r>
              <a:rPr lang="ru-RU" dirty="0" smtClean="0"/>
              <a:t> адаптированные рабочие программы </a:t>
            </a:r>
            <a:r>
              <a:rPr lang="ru-RU" b="1" dirty="0" smtClean="0"/>
              <a:t>по плану ВД</a:t>
            </a:r>
            <a:r>
              <a:rPr lang="ru-RU" dirty="0" smtClean="0"/>
              <a:t> и </a:t>
            </a:r>
            <a:r>
              <a:rPr lang="ru-RU" b="1" dirty="0" smtClean="0"/>
              <a:t>коррекционно-развивающей области</a:t>
            </a:r>
            <a:r>
              <a:rPr lang="ru-RU" dirty="0" smtClean="0"/>
              <a:t>,</a:t>
            </a:r>
          </a:p>
          <a:p>
            <a:pPr algn="just">
              <a:buFontTx/>
              <a:buChar char="-"/>
            </a:pPr>
            <a:r>
              <a:rPr lang="ru-RU" b="1" dirty="0" smtClean="0"/>
              <a:t>нет информации</a:t>
            </a:r>
            <a:r>
              <a:rPr lang="ru-RU" dirty="0" smtClean="0"/>
              <a:t> о применении федеральных рабочих программ по предметам,</a:t>
            </a:r>
          </a:p>
          <a:p>
            <a:pPr algn="just">
              <a:buFontTx/>
              <a:buChar char="-"/>
            </a:pPr>
            <a:r>
              <a:rPr lang="ru-RU" b="1" dirty="0" smtClean="0"/>
              <a:t>не применяется</a:t>
            </a:r>
            <a:r>
              <a:rPr lang="ru-RU" dirty="0" smtClean="0"/>
              <a:t> федеральная рабочая программа по предмету «Труд (технология)» </a:t>
            </a:r>
          </a:p>
          <a:p>
            <a:pPr marL="0" indent="446088" algn="just"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Соответствие АООП НОО требованиям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ФГОС НОО ОВЗ и ФАОП НОО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089000"/>
            <a:ext cx="10350000" cy="5769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C00000"/>
                </a:solidFill>
              </a:rPr>
              <a:t>Содержательный раздел</a:t>
            </a:r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2.Программа формирования УУД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/>
              <a:t>-</a:t>
            </a:r>
            <a:r>
              <a:rPr lang="ru-RU" sz="2400" b="1" dirty="0" smtClean="0"/>
              <a:t> содержание и структура</a:t>
            </a:r>
            <a:r>
              <a:rPr lang="ru-RU" sz="2400" dirty="0" smtClean="0"/>
              <a:t> Программы формирования УУД </a:t>
            </a:r>
            <a:r>
              <a:rPr lang="ru-RU" sz="2400" b="1" dirty="0" smtClean="0"/>
              <a:t>не соответствуют</a:t>
            </a:r>
            <a:r>
              <a:rPr lang="ru-RU" sz="2400" dirty="0" smtClean="0"/>
              <a:t> ФАОП НОО п.103.5.1.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3.Содержание и структура рабочей программы воспитания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/>
              <a:t>- рабочая программа воспитания </a:t>
            </a:r>
            <a:r>
              <a:rPr lang="ru-RU" sz="2400" b="1" dirty="0" smtClean="0"/>
              <a:t>не представлена в составе АООП,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- содержание и структура рабочей программы воспитания </a:t>
            </a:r>
            <a:r>
              <a:rPr lang="ru-RU" sz="2400" b="1" dirty="0" smtClean="0"/>
              <a:t>не соответствуют</a:t>
            </a:r>
            <a:r>
              <a:rPr lang="ru-RU" sz="2400" dirty="0" smtClean="0"/>
              <a:t> ФАОП НОО п.206 – п.208 </a:t>
            </a:r>
          </a:p>
          <a:p>
            <a:pPr>
              <a:buNone/>
            </a:pPr>
            <a:r>
              <a:rPr lang="ru-RU" sz="2400" dirty="0" smtClean="0"/>
              <a:t>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4.Программа коррекционной работы</a:t>
            </a:r>
            <a:endParaRPr lang="ru-RU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400" dirty="0" smtClean="0"/>
              <a:t>-</a:t>
            </a:r>
            <a:r>
              <a:rPr lang="ru-RU" sz="2400" b="1" dirty="0" smtClean="0"/>
              <a:t> содержание и структура</a:t>
            </a:r>
            <a:r>
              <a:rPr lang="ru-RU" sz="2400" dirty="0" smtClean="0"/>
              <a:t> Программы коррекционной работы </a:t>
            </a:r>
            <a:r>
              <a:rPr lang="ru-RU" sz="2400" b="1" dirty="0" smtClean="0"/>
              <a:t>не соответствуют </a:t>
            </a:r>
            <a:r>
              <a:rPr lang="ru-RU" sz="2400" dirty="0" smtClean="0"/>
              <a:t>п.98.1. – п.98.4 ФАОП НОО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Соответствие АООП НОО требованиям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ФГОС НОО ОВЗ и ФАОП НОО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 bwMode="auto">
          <a:xfrm>
            <a:off x="2811000" y="279000"/>
            <a:ext cx="6705000" cy="72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Оценка качества образования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осуществляется исходя из: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036573"/>
              </p:ext>
            </p:extLst>
          </p:nvPr>
        </p:nvGraphicFramePr>
        <p:xfrm>
          <a:off x="741000" y="1404000"/>
          <a:ext cx="10515600" cy="462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 bwMode="auto">
          <a:xfrm>
            <a:off x="4251000" y="6129000"/>
            <a:ext cx="769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Методология и показатели оценки качества общего образования в Российской Федерации</a:t>
            </a:r>
            <a:r>
              <a:rPr lang="en-US" sz="1400" b="1" i="1" dirty="0" smtClean="0"/>
              <a:t> </a:t>
            </a:r>
            <a:r>
              <a:rPr lang="ru-RU" sz="1400" b="1" i="1" dirty="0" smtClean="0"/>
              <a:t>(утв. </a:t>
            </a:r>
            <a:r>
              <a:rPr lang="ru-RU" sz="1400" b="1" i="1" dirty="0" err="1" smtClean="0"/>
              <a:t>Минпросвещения</a:t>
            </a:r>
            <a:r>
              <a:rPr lang="ru-RU" sz="1400" b="1" i="1" dirty="0" smtClean="0"/>
              <a:t> России, </a:t>
            </a:r>
            <a:r>
              <a:rPr lang="ru-RU" sz="1400" b="1" i="1" dirty="0" err="1" smtClean="0"/>
              <a:t>Рособрнадзором</a:t>
            </a:r>
            <a:r>
              <a:rPr lang="ru-RU" sz="1400" b="1" i="1" dirty="0" smtClean="0"/>
              <a:t> 22.12.2023</a:t>
            </a:r>
            <a:r>
              <a:rPr lang="ru-RU" sz="1400" b="1" dirty="0" smtClean="0"/>
              <a:t>)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201000" y="1134000"/>
            <a:ext cx="10980000" cy="52223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Организационный раздел: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1. Учебный план</a:t>
            </a:r>
            <a:endParaRPr lang="ru-RU" sz="2400" dirty="0" smtClean="0">
              <a:solidFill>
                <a:srgbClr val="C00000"/>
              </a:solidFill>
            </a:endParaRPr>
          </a:p>
          <a:p>
            <a:pPr marL="0" indent="446088" algn="just">
              <a:buNone/>
            </a:pPr>
            <a:r>
              <a:rPr lang="ru-RU" sz="2400" dirty="0" smtClean="0"/>
              <a:t>- в обязательной предметной области «Физическая культура» предмет для обучающихся с ОВЗ </a:t>
            </a:r>
            <a:r>
              <a:rPr lang="ru-RU" sz="2400" b="1" dirty="0" smtClean="0"/>
              <a:t>«Физическая культура (адаптивная физическая культура)» </a:t>
            </a:r>
            <a:r>
              <a:rPr lang="ru-RU" sz="2400" dirty="0" smtClean="0"/>
              <a:t>представлен предметом «Физическая культура»,</a:t>
            </a:r>
          </a:p>
          <a:p>
            <a:pPr marL="0" indent="446088" algn="just">
              <a:buNone/>
            </a:pPr>
            <a:r>
              <a:rPr lang="ru-RU" sz="2400" dirty="0" smtClean="0"/>
              <a:t>- в обязательной предметной области «Технология» </a:t>
            </a:r>
            <a:r>
              <a:rPr lang="ru-RU" sz="2400" b="1" dirty="0" smtClean="0"/>
              <a:t>отсутствует предмет «Труд (технология)»</a:t>
            </a:r>
            <a:r>
              <a:rPr lang="ru-RU" sz="2400" dirty="0"/>
              <a:t>,</a:t>
            </a:r>
            <a:endParaRPr lang="ru-RU" sz="2400" dirty="0" smtClean="0"/>
          </a:p>
          <a:p>
            <a:pPr marL="0" indent="446088" algn="just">
              <a:buNone/>
            </a:pPr>
            <a:r>
              <a:rPr lang="ru-RU" sz="2400" dirty="0" smtClean="0"/>
              <a:t>- учебный план </a:t>
            </a:r>
            <a:r>
              <a:rPr lang="ru-RU" sz="2400" b="1" dirty="0" smtClean="0"/>
              <a:t>не соответствует</a:t>
            </a:r>
            <a:r>
              <a:rPr lang="ru-RU" sz="2400" dirty="0" smtClean="0"/>
              <a:t> </a:t>
            </a:r>
            <a:r>
              <a:rPr lang="ru-RU" sz="2400" b="1" dirty="0" smtClean="0"/>
              <a:t>Федеральному учебному плану</a:t>
            </a:r>
            <a:r>
              <a:rPr lang="ru-RU" sz="2400" dirty="0" smtClean="0"/>
              <a:t> ФАОП НОО,</a:t>
            </a:r>
          </a:p>
          <a:p>
            <a:pPr marL="0" indent="446088" algn="just">
              <a:buNone/>
            </a:pPr>
            <a:r>
              <a:rPr lang="ru-RU" sz="2400" dirty="0" smtClean="0"/>
              <a:t>-</a:t>
            </a:r>
            <a:r>
              <a:rPr lang="ru-RU" sz="2400" b="1" dirty="0" smtClean="0"/>
              <a:t> нет активной ссылки</a:t>
            </a:r>
            <a:r>
              <a:rPr lang="ru-RU" sz="2400" dirty="0" smtClean="0"/>
              <a:t> на учебный план АООП НОО ТНР, переход по которой позволяет получить доступ к страницам сайта, содержащим указанную информацию,</a:t>
            </a:r>
          </a:p>
          <a:p>
            <a:pPr marL="0" indent="446088" algn="just">
              <a:buNone/>
            </a:pPr>
            <a:r>
              <a:rPr lang="ru-RU" sz="2400" dirty="0" smtClean="0"/>
              <a:t>-</a:t>
            </a:r>
            <a:r>
              <a:rPr lang="ru-RU" sz="2400" b="1" dirty="0" smtClean="0"/>
              <a:t> не представлен</a:t>
            </a:r>
            <a:r>
              <a:rPr lang="ru-RU" sz="2400" dirty="0" smtClean="0"/>
              <a:t> учебный план в структуре АООП НОО ТНР,</a:t>
            </a:r>
          </a:p>
          <a:p>
            <a:pPr marL="0" indent="446088" algn="just">
              <a:buNone/>
            </a:pPr>
            <a:r>
              <a:rPr lang="ru-RU" sz="2400" dirty="0" smtClean="0"/>
              <a:t>- УП разработан с учетом </a:t>
            </a:r>
            <a:r>
              <a:rPr lang="ru-RU" sz="2400" b="1" dirty="0" smtClean="0"/>
              <a:t>шестидневной учебной недели</a:t>
            </a:r>
            <a:r>
              <a:rPr lang="ru-RU" sz="2400" dirty="0"/>
              <a:t>,</a:t>
            </a:r>
            <a:endParaRPr lang="ru-RU" sz="2400" dirty="0" smtClean="0"/>
          </a:p>
          <a:p>
            <a:pPr marL="0" indent="446088" algn="just">
              <a:buNone/>
            </a:pPr>
            <a:r>
              <a:rPr lang="ru-RU" sz="2400" dirty="0" smtClean="0"/>
              <a:t>-</a:t>
            </a:r>
            <a:r>
              <a:rPr lang="ru-RU" sz="2400" b="1" dirty="0" smtClean="0"/>
              <a:t> количество учебных занятий</a:t>
            </a:r>
            <a:r>
              <a:rPr lang="ru-RU" sz="2400" dirty="0" smtClean="0"/>
              <a:t> по предметным областям за 4 учебных года  </a:t>
            </a:r>
            <a:r>
              <a:rPr lang="ru-RU" sz="2400" b="1" dirty="0" smtClean="0"/>
              <a:t>не соответствует</a:t>
            </a:r>
            <a:r>
              <a:rPr lang="ru-RU" sz="2400" dirty="0" smtClean="0"/>
              <a:t> требованиям п.2.9.3 ФГОС НОО ОВЗ,</a:t>
            </a:r>
          </a:p>
          <a:p>
            <a:pPr marL="0" indent="446088" algn="just">
              <a:buNone/>
            </a:pPr>
            <a:r>
              <a:rPr lang="ru-RU" sz="2400" dirty="0" smtClean="0"/>
              <a:t>-</a:t>
            </a:r>
            <a:r>
              <a:rPr lang="ru-RU" sz="2400" b="1" dirty="0" smtClean="0"/>
              <a:t> нет информации об уровневом показателе</a:t>
            </a:r>
            <a:r>
              <a:rPr lang="ru-RU" sz="2400" dirty="0" smtClean="0"/>
              <a:t> количества учебных занятий по предметным областям.</a:t>
            </a:r>
            <a:endParaRPr lang="ru-RU" dirty="0" smtClean="0"/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Соответствие АООП НОО требованиям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ФГОС НОО ОВЗ и ФАОП НОО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561000" y="1406350"/>
            <a:ext cx="10530000" cy="495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Организационный раздел:</a:t>
            </a:r>
          </a:p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2. План </a:t>
            </a:r>
            <a:r>
              <a:rPr lang="ru-RU" sz="2200" b="1" dirty="0">
                <a:solidFill>
                  <a:srgbClr val="C00000"/>
                </a:solidFill>
              </a:rPr>
              <a:t>внеурочной деятельности</a:t>
            </a:r>
            <a:endParaRPr lang="ru-RU" sz="2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200" b="1" dirty="0"/>
              <a:t>Несоответствия:</a:t>
            </a:r>
            <a:endParaRPr lang="ru-RU" sz="2200" dirty="0"/>
          </a:p>
          <a:p>
            <a:pPr>
              <a:buNone/>
            </a:pPr>
            <a:r>
              <a:rPr lang="ru-RU" sz="2200" dirty="0" smtClean="0"/>
              <a:t>- план </a:t>
            </a:r>
            <a:r>
              <a:rPr lang="ru-RU" sz="2200" dirty="0"/>
              <a:t>внеурочной деятельности </a:t>
            </a:r>
            <a:r>
              <a:rPr lang="ru-RU" sz="2200" b="1" dirty="0"/>
              <a:t>не представлен</a:t>
            </a:r>
            <a:r>
              <a:rPr lang="ru-RU" sz="2200" dirty="0"/>
              <a:t> в АООП НОО </a:t>
            </a:r>
            <a:r>
              <a:rPr lang="ru-RU" sz="2200" dirty="0" smtClean="0"/>
              <a:t>ТНР,</a:t>
            </a:r>
            <a:endParaRPr lang="ru-RU" sz="2200" dirty="0"/>
          </a:p>
          <a:p>
            <a:pPr>
              <a:buNone/>
            </a:pPr>
            <a:r>
              <a:rPr lang="ru-RU" sz="2200" dirty="0" smtClean="0"/>
              <a:t>- план </a:t>
            </a:r>
            <a:r>
              <a:rPr lang="ru-RU" sz="2200" dirty="0"/>
              <a:t>внеурочной деятельности </a:t>
            </a:r>
            <a:r>
              <a:rPr lang="ru-RU" sz="2200" b="1" dirty="0"/>
              <a:t>не содержит «Коррекционно-развивающую область</a:t>
            </a:r>
            <a:endParaRPr lang="ru-RU" sz="2200" dirty="0"/>
          </a:p>
          <a:p>
            <a:pPr>
              <a:buNone/>
            </a:pPr>
            <a:r>
              <a:rPr lang="ru-RU" sz="2200" dirty="0"/>
              <a:t> 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3.КУГ</a:t>
            </a:r>
            <a:endParaRPr lang="ru-RU" sz="22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200" dirty="0"/>
              <a:t>-календарный учебный график не представлен в АООП</a:t>
            </a:r>
          </a:p>
          <a:p>
            <a:pPr>
              <a:buNone/>
            </a:pPr>
            <a:endParaRPr lang="ru-RU" dirty="0" smtClean="0"/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720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Соответствие АООП НОО требованиям </a:t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ФГОС НОО ОВЗ и ФАОП НОО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4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5677649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B4C7A0-1D07-DA4A-D384-0C8D605B8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 cstate="print"/>
          <a:srcRect l="28785" t="16345" r="24532" b="1613"/>
          <a:stretch>
            <a:fillRect/>
          </a:stretch>
        </p:blipFill>
        <p:spPr bwMode="auto">
          <a:xfrm>
            <a:off x="606000" y="504000"/>
            <a:ext cx="5154102" cy="526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4" cstate="print"/>
          <a:srcRect l="30807" t="11900" r="26747" b="1613"/>
          <a:stretch>
            <a:fillRect/>
          </a:stretch>
        </p:blipFill>
        <p:spPr bwMode="auto">
          <a:xfrm>
            <a:off x="6051000" y="504000"/>
            <a:ext cx="5175000" cy="61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1371000" y="189000"/>
            <a:ext cx="8550000" cy="945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Механизмы достижения целевых показателей повышения качества 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558198"/>
              </p:ext>
            </p:extLst>
          </p:nvPr>
        </p:nvGraphicFramePr>
        <p:xfrm>
          <a:off x="516000" y="1314000"/>
          <a:ext cx="10837800" cy="53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/>
          <p:nvPr/>
        </p:nvSpPr>
        <p:spPr bwMode="auto">
          <a:xfrm>
            <a:off x="1956000" y="4172675"/>
            <a:ext cx="7425000" cy="153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 err="1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ЦМиРО</a:t>
            </a:r>
            <a:endParaRPr lang="ru-RU" sz="2800" dirty="0" smtClean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>
              <a:defRPr/>
            </a:pPr>
            <a:r>
              <a:rPr lang="ru-RU" sz="2800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у</a:t>
            </a:r>
            <a:r>
              <a:rPr lang="ru-RU" sz="2800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л. Достоевского, 14</a:t>
            </a:r>
          </a:p>
          <a:p>
            <a:pPr>
              <a:defRPr/>
            </a:pPr>
            <a:r>
              <a:rPr lang="ru-RU" sz="2800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217-08-12</a:t>
            </a:r>
            <a:endParaRPr sz="2800" dirty="0"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6642708" name="Заголовок 1"/>
          <p:cNvSpPr>
            <a:spLocks noGrp="1"/>
          </p:cNvSpPr>
          <p:nvPr>
            <p:ph type="title"/>
          </p:nvPr>
        </p:nvSpPr>
        <p:spPr bwMode="auto">
          <a:xfrm>
            <a:off x="695999" y="549000"/>
            <a:ext cx="9720000" cy="720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  <a:latin typeface="Arial Black"/>
              </a:rPr>
              <a:t>Мероприятия по оценке качества образования</a:t>
            </a:r>
            <a:endParaRPr lang="ru-RU" sz="2800" b="1" dirty="0">
              <a:solidFill>
                <a:srgbClr val="C00000"/>
              </a:solidFill>
              <a:latin typeface="Arial Black"/>
              <a:cs typeface="Arial"/>
            </a:endParaRPr>
          </a:p>
        </p:txBody>
      </p:sp>
      <p:sp>
        <p:nvSpPr>
          <p:cNvPr id="1005677649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B4C7A0-1D07-DA4A-D384-0C8D605B8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3471" t="11930" r="31337" b="2755"/>
          <a:stretch>
            <a:fillRect/>
          </a:stretch>
        </p:blipFill>
        <p:spPr bwMode="auto">
          <a:xfrm rot="16200000">
            <a:off x="1165597" y="619403"/>
            <a:ext cx="4055806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0103" t="25235" r="19734" b="4280"/>
          <a:stretch>
            <a:fillRect/>
          </a:stretch>
        </p:blipFill>
        <p:spPr bwMode="auto">
          <a:xfrm>
            <a:off x="6141000" y="2574000"/>
            <a:ext cx="5841288" cy="397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046000" y="0"/>
            <a:ext cx="6930000" cy="945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треки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ПЛАНА МЕРОПРИЯТИЙ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046000" y="1044000"/>
          <a:ext cx="8370000" cy="581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business_growth_graph_hir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60457" y="4509108"/>
            <a:ext cx="3131543" cy="234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046000" y="0"/>
            <a:ext cx="6930000" cy="945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Основные треки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ПЛАНА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МЕРОПРИЯТИЙ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046000" y="774000"/>
          <a:ext cx="8370000" cy="60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business_growth_graph_hir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9060457" y="4509108"/>
            <a:ext cx="3131543" cy="2348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5677649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AB4C7A0-1D07-DA4A-D384-0C8D605B89F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760" t="12192" r="31176" b="3226"/>
          <a:stretch>
            <a:fillRect/>
          </a:stretch>
        </p:blipFill>
        <p:spPr bwMode="auto">
          <a:xfrm>
            <a:off x="785243" y="132634"/>
            <a:ext cx="4557432" cy="639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33760" t="12192" r="31545" b="3226"/>
          <a:stretch>
            <a:fillRect/>
          </a:stretch>
        </p:blipFill>
        <p:spPr bwMode="auto">
          <a:xfrm>
            <a:off x="6051000" y="303496"/>
            <a:ext cx="4545000" cy="644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772475"/>
            <a:ext cx="10350000" cy="5949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Русский язык:</a:t>
            </a:r>
          </a:p>
          <a:p>
            <a:pPr>
              <a:buNone/>
            </a:pPr>
            <a:r>
              <a:rPr lang="ru-RU" dirty="0" smtClean="0"/>
              <a:t>Слабо сформированные планируемые результаты: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4 классы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452438" algn="just">
              <a:buNone/>
            </a:pPr>
            <a:r>
              <a:rPr lang="ru-RU" dirty="0" smtClean="0"/>
              <a:t>- умение на основе данной информации и собственного жизненного опыта обучающихся определять конкретную жизненную ситуацию для адекватной интерпретации данной информации – </a:t>
            </a:r>
            <a:r>
              <a:rPr lang="ru-RU" b="1" dirty="0" smtClean="0"/>
              <a:t>45,5% (+ 1,9%</a:t>
            </a:r>
            <a:r>
              <a:rPr lang="ru-RU" dirty="0" smtClean="0"/>
              <a:t> в сравнении с 2024 годом, задание 15.2); </a:t>
            </a:r>
            <a:r>
              <a:rPr lang="ru-RU" b="1" dirty="0" smtClean="0"/>
              <a:t>задание 12.1,</a:t>
            </a:r>
            <a:endParaRPr lang="ru-RU" dirty="0" smtClean="0"/>
          </a:p>
          <a:p>
            <a:pPr marL="0" indent="452438" algn="just">
              <a:buNone/>
            </a:pPr>
            <a:r>
              <a:rPr lang="ru-RU" dirty="0" smtClean="0"/>
              <a:t>- умение определять тему и основную мысль текста; адекватно формулировать основную мысль в письменной форме, соблюдая нормы построения предложения и словоупотребления –</a:t>
            </a:r>
            <a:r>
              <a:rPr lang="ru-RU" b="1" dirty="0" smtClean="0"/>
              <a:t> 58,0% (+ 3,7%</a:t>
            </a:r>
            <a:r>
              <a:rPr lang="ru-RU" dirty="0" smtClean="0"/>
              <a:t> в сравнении с 2024 годом, задание 6); </a:t>
            </a:r>
            <a:r>
              <a:rPr lang="ru-RU" b="1" dirty="0" smtClean="0"/>
              <a:t>задание 3,</a:t>
            </a:r>
            <a:r>
              <a:rPr lang="ru-RU" dirty="0" smtClean="0"/>
              <a:t> </a:t>
            </a:r>
          </a:p>
          <a:p>
            <a:pPr marL="0" indent="452438" algn="just">
              <a:buNone/>
            </a:pPr>
            <a:r>
              <a:rPr lang="ru-RU" dirty="0" smtClean="0"/>
              <a:t>- умение соблюдения при письме изученных орфографических и пунктуационных норм – </a:t>
            </a:r>
            <a:r>
              <a:rPr lang="ru-RU" b="1" dirty="0" smtClean="0"/>
              <a:t>43,1% (+ 5,3%</a:t>
            </a:r>
            <a:r>
              <a:rPr lang="ru-RU" dirty="0" smtClean="0"/>
              <a:t> в сравнении с 2024 годом, задание 15.2);</a:t>
            </a:r>
            <a:r>
              <a:rPr lang="ru-RU" b="1" dirty="0" smtClean="0"/>
              <a:t> задание 12.2.</a:t>
            </a:r>
            <a:endParaRPr lang="en-US" b="1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5 классы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452438" algn="just">
              <a:buNone/>
            </a:pPr>
            <a:r>
              <a:rPr lang="ru-RU" dirty="0" smtClean="0"/>
              <a:t>- </a:t>
            </a:r>
            <a:r>
              <a:rPr lang="ru-RU" b="1" dirty="0" smtClean="0"/>
              <a:t>задание</a:t>
            </a:r>
            <a:r>
              <a:rPr lang="ru-RU" dirty="0" smtClean="0"/>
              <a:t> </a:t>
            </a:r>
            <a:r>
              <a:rPr lang="ru-RU" b="1" dirty="0" smtClean="0"/>
              <a:t>2 (2К2)</a:t>
            </a:r>
            <a:r>
              <a:rPr lang="ru-RU" dirty="0" smtClean="0"/>
              <a:t> проверяет умение «выполнять морфологический анализ слова»           (</a:t>
            </a:r>
            <a:r>
              <a:rPr lang="ru-RU" b="1" dirty="0" smtClean="0"/>
              <a:t>– 2,6% </a:t>
            </a:r>
            <a:r>
              <a:rPr lang="ru-RU" dirty="0" smtClean="0"/>
              <a:t>в сравнении с 2024 годом, задание 2К3), с которым в 2025 году справились только </a:t>
            </a:r>
            <a:r>
              <a:rPr lang="ru-RU" b="1" dirty="0" smtClean="0"/>
              <a:t>43%</a:t>
            </a:r>
            <a:r>
              <a:rPr lang="ru-RU" dirty="0" smtClean="0"/>
              <a:t> обучающихся 5-х классов. </a:t>
            </a:r>
          </a:p>
          <a:p>
            <a:pPr marL="0" indent="452438" algn="just">
              <a:buNone/>
            </a:pPr>
            <a:r>
              <a:rPr lang="ru-RU" dirty="0" smtClean="0"/>
              <a:t>-  </a:t>
            </a:r>
            <a:r>
              <a:rPr lang="ru-RU" b="1" dirty="0" smtClean="0"/>
              <a:t>задание</a:t>
            </a:r>
            <a:r>
              <a:rPr lang="ru-RU" dirty="0" smtClean="0"/>
              <a:t> </a:t>
            </a:r>
            <a:r>
              <a:rPr lang="ru-RU" b="1" dirty="0" smtClean="0"/>
              <a:t>2 (2К3)</a:t>
            </a:r>
            <a:r>
              <a:rPr lang="ru-RU" dirty="0" smtClean="0"/>
              <a:t> проверяет умение «выполнять синтаксический анализ предложения» (задание 2 (2К4) в 2024 году), с которым в 2025 году справились только </a:t>
            </a:r>
            <a:r>
              <a:rPr lang="ru-RU" b="1" dirty="0" smtClean="0"/>
              <a:t>47,2%</a:t>
            </a:r>
            <a:r>
              <a:rPr lang="ru-RU" dirty="0" smtClean="0"/>
              <a:t> обучающихся 5-х классов. </a:t>
            </a:r>
          </a:p>
          <a:p>
            <a:pPr marL="0" indent="452438" algn="just">
              <a:buNone/>
            </a:pPr>
            <a:r>
              <a:rPr lang="ru-RU" dirty="0" smtClean="0"/>
              <a:t>- </a:t>
            </a:r>
            <a:r>
              <a:rPr lang="ru-RU" b="1" dirty="0" smtClean="0"/>
              <a:t>задание</a:t>
            </a:r>
            <a:r>
              <a:rPr lang="ru-RU" dirty="0" smtClean="0"/>
              <a:t> </a:t>
            </a:r>
            <a:r>
              <a:rPr lang="ru-RU" b="1" dirty="0" smtClean="0"/>
              <a:t>2 (2К1)</a:t>
            </a:r>
            <a:r>
              <a:rPr lang="ru-RU" dirty="0" smtClean="0"/>
              <a:t> умения «выполнять фонетический анализ слова», с которым справились </a:t>
            </a:r>
            <a:r>
              <a:rPr lang="ru-RU" b="1" dirty="0" smtClean="0"/>
              <a:t>51,2 %</a:t>
            </a:r>
            <a:r>
              <a:rPr lang="ru-RU" dirty="0" smtClean="0"/>
              <a:t> обучающихся и т.д.</a:t>
            </a:r>
          </a:p>
          <a:p>
            <a:pPr>
              <a:buClr>
                <a:srgbClr val="C00000"/>
              </a:buClr>
              <a:buNone/>
            </a:pPr>
            <a:endParaRPr lang="ru-RU" dirty="0" smtClean="0"/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720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Решаемость заданий ВПР (2025 год)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561000" y="707400"/>
            <a:ext cx="10350000" cy="5949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Математика:</a:t>
            </a:r>
            <a:endParaRPr lang="ru-RU" sz="22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4 классы </a:t>
            </a:r>
            <a:endParaRPr lang="ru-RU" sz="2200" dirty="0">
              <a:solidFill>
                <a:srgbClr val="C00000"/>
              </a:solidFill>
            </a:endParaRPr>
          </a:p>
          <a:p>
            <a:pPr algn="just">
              <a:buFontTx/>
              <a:buChar char="-"/>
            </a:pPr>
            <a:r>
              <a:rPr lang="ru-RU" sz="2200" dirty="0" smtClean="0"/>
              <a:t>половина обучающихся (50,0%) </a:t>
            </a:r>
            <a:r>
              <a:rPr lang="ru-RU" sz="2200" b="1" dirty="0" smtClean="0"/>
              <a:t>не умеют </a:t>
            </a:r>
            <a:r>
              <a:rPr lang="ru-RU" sz="2200" dirty="0" smtClean="0"/>
              <a:t>читать, записывать и сравнивать величины, используя основные единицы измерения величин и соотношения между ними,</a:t>
            </a:r>
            <a:endParaRPr lang="ru-RU" sz="2200" dirty="0"/>
          </a:p>
          <a:p>
            <a:pPr algn="just">
              <a:buFontTx/>
              <a:buChar char="-"/>
            </a:pPr>
            <a:r>
              <a:rPr lang="ru-RU" sz="2200" dirty="0" smtClean="0"/>
              <a:t>решать задачи в 3 – 4 действия,</a:t>
            </a:r>
          </a:p>
          <a:p>
            <a:pPr marL="0" indent="452438" algn="just">
              <a:buFontTx/>
              <a:buChar char="-"/>
              <a:tabLst>
                <a:tab pos="182563" algn="l"/>
              </a:tabLst>
            </a:pPr>
            <a:r>
              <a:rPr lang="ru-RU" sz="2200" dirty="0" smtClean="0"/>
              <a:t>интерпретировать информацию, полученную при проведении несложных исследований (объяснять, сравнивать и обобщать данные, делать выводы и прогнозы), </a:t>
            </a:r>
            <a:r>
              <a:rPr lang="ru-RU" sz="2200" b="1" dirty="0" smtClean="0"/>
              <a:t>справились 48,8%</a:t>
            </a:r>
            <a:r>
              <a:rPr lang="ru-RU" sz="2200" dirty="0" smtClean="0"/>
              <a:t> обучающихся</a:t>
            </a:r>
            <a:r>
              <a:rPr lang="ru-RU" sz="2200" b="1" dirty="0" smtClean="0"/>
              <a:t> (+ 1,9%),</a:t>
            </a:r>
            <a:endParaRPr lang="ru-RU" sz="2200" dirty="0"/>
          </a:p>
          <a:p>
            <a:pPr marL="0" indent="452438" algn="just">
              <a:buFontTx/>
              <a:buChar char="-"/>
              <a:tabLst>
                <a:tab pos="182563" algn="l"/>
              </a:tabLst>
            </a:pPr>
            <a:r>
              <a:rPr lang="ru-RU" sz="2200" dirty="0" smtClean="0"/>
              <a:t>геометрические фигуры с заданными измерениями (отрезок, квадрат, прямоугольник) с помощью линейки, угольника</a:t>
            </a:r>
            <a:r>
              <a:rPr lang="ru-RU" sz="2200" b="1" dirty="0" smtClean="0"/>
              <a:t> могут построить лишь 55,4 % </a:t>
            </a:r>
            <a:r>
              <a:rPr lang="ru-RU" sz="2200" dirty="0" smtClean="0"/>
              <a:t>четвероклассников – задание </a:t>
            </a:r>
            <a:r>
              <a:rPr lang="ru-RU" sz="2200" b="1" dirty="0" smtClean="0"/>
              <a:t>5.2</a:t>
            </a:r>
            <a:r>
              <a:rPr lang="ru-RU" sz="2200" dirty="0" smtClean="0"/>
              <a:t> </a:t>
            </a:r>
            <a:r>
              <a:rPr lang="ru-RU" sz="2200" b="1" dirty="0" smtClean="0"/>
              <a:t>(+2,8%).</a:t>
            </a:r>
            <a:endParaRPr lang="ru-RU" sz="2200" dirty="0" smtClean="0"/>
          </a:p>
          <a:p>
            <a:pP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5 классы</a:t>
            </a:r>
          </a:p>
          <a:p>
            <a:pPr algn="just">
              <a:buNone/>
            </a:pPr>
            <a:r>
              <a:rPr lang="ru-RU" sz="2200" dirty="0" smtClean="0"/>
              <a:t>- в 2025 году слабо справились с заданиями повышенного уровня (№11,16,17).</a:t>
            </a:r>
            <a:endParaRPr lang="en-US" sz="2200" dirty="0" smtClean="0"/>
          </a:p>
          <a:p>
            <a:pPr marL="0" indent="452438" algn="just">
              <a:buClr>
                <a:srgbClr val="C00000"/>
              </a:buClr>
              <a:buNone/>
            </a:pPr>
            <a:endParaRPr lang="ru-RU" sz="2200" dirty="0"/>
          </a:p>
          <a:p>
            <a:pPr marL="0" indent="0" algn="just">
              <a:buClr>
                <a:srgbClr val="C00000"/>
              </a:buClr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Задания связаны с умением :</a:t>
            </a:r>
          </a:p>
          <a:p>
            <a:pPr algn="just">
              <a:buClr>
                <a:srgbClr val="C00000"/>
              </a:buClr>
              <a:buFontTx/>
              <a:buChar char="-"/>
            </a:pPr>
            <a:r>
              <a:rPr lang="ru-RU" sz="2200" i="1" dirty="0"/>
              <a:t>р</a:t>
            </a:r>
            <a:r>
              <a:rPr lang="ru-RU" sz="2200" i="1" dirty="0" smtClean="0"/>
              <a:t>ешать текстовые задачи арифметическим способом, </a:t>
            </a:r>
            <a:endParaRPr lang="ru-RU" sz="2200" i="1" dirty="0"/>
          </a:p>
          <a:p>
            <a:pPr algn="just">
              <a:buClr>
                <a:srgbClr val="C00000"/>
              </a:buClr>
              <a:buFontTx/>
              <a:buChar char="-"/>
            </a:pPr>
            <a:r>
              <a:rPr lang="ru-RU" sz="2200" i="1" dirty="0"/>
              <a:t>р</a:t>
            </a:r>
            <a:r>
              <a:rPr lang="ru-RU" sz="2200" i="1" dirty="0" smtClean="0"/>
              <a:t>ешать задачи, содержащие зависимости, связывающие величины: скорость, время, расстояние, цена, количество, стоимость, </a:t>
            </a:r>
          </a:p>
          <a:p>
            <a:pPr algn="just">
              <a:buClr>
                <a:srgbClr val="C00000"/>
              </a:buClr>
              <a:buFontTx/>
              <a:buChar char="-"/>
            </a:pPr>
            <a:r>
              <a:rPr lang="ru-RU" sz="2200" i="1" dirty="0" smtClean="0"/>
              <a:t>выполнять арифметические действия с натуральными числами, с обыкновенными дробями в простейших случаях. </a:t>
            </a:r>
            <a:endParaRPr lang="ru-RU" dirty="0">
              <a:latin typeface="Myriad Pro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46DBB76-1107-437F-AE58-986969F699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720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Решаемость заданий ВПР (2025 год)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 cstate="print">
            <a:lum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 bwMode="auto">
          <a:xfrm>
            <a:off x="741000" y="1314000"/>
            <a:ext cx="10350000" cy="53550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 dirty="0" smtClean="0">
              <a:latin typeface="Myriad Pro"/>
              <a:cs typeface="Arial"/>
            </a:endParaRPr>
          </a:p>
          <a:p>
            <a:pPr marL="0" indent="0">
              <a:buNone/>
              <a:defRPr/>
            </a:pPr>
            <a:endParaRPr lang="ru-RU" dirty="0">
              <a:latin typeface="Myriad Pro"/>
              <a:cs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876000" y="279000"/>
            <a:ext cx="9720000" cy="9000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Результаты ВПР с поправкой на объективность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(по данным ГКУ НСО НИМРО)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1000" y="2439000"/>
          <a:ext cx="5823656" cy="2395007"/>
        </p:xfrm>
        <a:graphic>
          <a:graphicData uri="http://schemas.openxmlformats.org/drawingml/2006/table">
            <a:tbl>
              <a:tblPr/>
              <a:tblGrid>
                <a:gridCol w="1193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6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60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60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260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94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Районы/округ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Новосибирск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преодолевших границу низких результатов ВПР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русскому язык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у, в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Дзержинский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Калининский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Кировский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75,1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Ленинский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70,7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Первомайский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77,0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67,2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Советский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93,2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61,8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72,1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Новосибирск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77,1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76,9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000" y="1359000"/>
            <a:ext cx="607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Таблица 1 – Доля обучающихся, преодолевших границу низких результатов ВПР по русскому языку, по районам/округу города Новосибирска, 2024 год,%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321000" y="3834000"/>
          <a:ext cx="5718639" cy="2250001"/>
        </p:xfrm>
        <a:graphic>
          <a:graphicData uri="http://schemas.openxmlformats.org/drawingml/2006/table">
            <a:tbl>
              <a:tblPr/>
              <a:tblGrid>
                <a:gridCol w="1171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93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93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93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93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75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Районы/округ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 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Новосибирск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Доля обучающихся, </a:t>
                      </a: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преодолевших границу высоких результатов ВПР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русскому язык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у, в 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1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Дзержинский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Калининский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Кировский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Ленинский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Первомайский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Советский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Центральный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3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Новосибирск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33,0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 bwMode="auto">
          <a:xfrm>
            <a:off x="6321000" y="2754000"/>
            <a:ext cx="564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Таблица 2 – Доля обучающихся, преодолевших границу высоких результатов ВПР по русскому языку, по районам/округу города Новосибирска, 2024 год,%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1609</Words>
  <Application>Microsoft Office PowerPoint</Application>
  <DocSecurity>0</DocSecurity>
  <PresentationFormat>Широкоэкранный</PresentationFormat>
  <Paragraphs>437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Myriad Pro</vt:lpstr>
      <vt:lpstr>Times New Roman</vt:lpstr>
      <vt:lpstr>1_Тема Office</vt:lpstr>
      <vt:lpstr>Тема Office</vt:lpstr>
      <vt:lpstr>11_Тема Office</vt:lpstr>
      <vt:lpstr>5_Тема Office</vt:lpstr>
      <vt:lpstr>6_Тема Office</vt:lpstr>
      <vt:lpstr>9_Тема Office</vt:lpstr>
      <vt:lpstr>Презентация PowerPoint</vt:lpstr>
      <vt:lpstr>Оценка качества образования  осуществляется исходя из:</vt:lpstr>
      <vt:lpstr>Мероприятия по оценке качества образования</vt:lpstr>
      <vt:lpstr>Основные треки  ПЛАНА МЕРОПРИЯТИЙ </vt:lpstr>
      <vt:lpstr>Основные треки  ПЛАНА МЕРОПРИЯТИЙ </vt:lpstr>
      <vt:lpstr>Презентация PowerPoint</vt:lpstr>
      <vt:lpstr>Решаемость заданий ВПР (2025 год) </vt:lpstr>
      <vt:lpstr>Решаемость заданий ВПР (2025 год) </vt:lpstr>
      <vt:lpstr>Результаты ВПР с поправкой на объективность  (по данным ГКУ НСО НИМРО)</vt:lpstr>
      <vt:lpstr>Результаты ВПР с поправкой на объективность  (по данным ГКУ НСО НИМРО)</vt:lpstr>
      <vt:lpstr>Презентация PowerPoint</vt:lpstr>
      <vt:lpstr>Функциональная грамотность  (выполнение заданий ВПР и ОГЭ, в которых оценивается умение применять полученные знания в практических ситуациях) </vt:lpstr>
      <vt:lpstr>Качество подготовки выпускников ЕГЭ (результаты основного периода без учета «президентских дней»)  по данным электронного сервиса о системе образования  Новосибирской области</vt:lpstr>
      <vt:lpstr>Качество подготовки выпускников ЕГЭ (результаты основного периода без учета «президентских дней»)  по данным электронного сервиса о системе образования  Новосибирской области</vt:lpstr>
      <vt:lpstr>Результаты ОГЭ основного периода </vt:lpstr>
      <vt:lpstr>Результаты ОГЭ основного периода </vt:lpstr>
      <vt:lpstr>Соответствие АООП НОО требованиям  ФГОС НОО ОВЗ и ФАОП НОО</vt:lpstr>
      <vt:lpstr>Соответствие АООП НОО требованиям  ФГОС НОО ОВЗ и ФАОП НОО</vt:lpstr>
      <vt:lpstr>Соответствие АООП НОО требованиям  ФГОС НОО ОВЗ и ФАОП НОО</vt:lpstr>
      <vt:lpstr>Соответствие АООП НОО требованиям  ФГОС НОО ОВЗ и ФАОП НОО</vt:lpstr>
      <vt:lpstr>Соответствие АООП НОО требованиям  ФГОС НОО ОВЗ и ФАОП НОО</vt:lpstr>
      <vt:lpstr>Презентация PowerPoint</vt:lpstr>
      <vt:lpstr>Механизмы достижения целевых показателей повышения качества образования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FXina</cp:lastModifiedBy>
  <cp:revision>136</cp:revision>
  <dcterms:created xsi:type="dcterms:W3CDTF">2022-02-08T09:10:55Z</dcterms:created>
  <dcterms:modified xsi:type="dcterms:W3CDTF">2025-08-25T10:43:24Z</dcterms:modified>
  <cp:category/>
  <dc:identifier/>
  <cp:contentStatus/>
  <dc:language/>
  <cp:version/>
</cp:coreProperties>
</file>