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6858000" cy="9144000" type="screen4x3"/>
  <p:notesSz cx="6858000" cy="9947275"/>
  <p:defaultTextStyle>
    <a:defPPr>
      <a:defRPr lang="ru-RU"/>
    </a:defPPr>
    <a:lvl1pPr marL="0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1pPr>
    <a:lvl2pPr marL="316520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2pPr>
    <a:lvl3pPr marL="633039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3pPr>
    <a:lvl4pPr marL="949559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4pPr>
    <a:lvl5pPr marL="1266078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5pPr>
    <a:lvl6pPr marL="1582598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6pPr>
    <a:lvl7pPr marL="1899117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7pPr>
    <a:lvl8pPr marL="2215637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8pPr>
    <a:lvl9pPr marL="2532156" algn="l" defTabSz="633039" rtl="0" eaLnBrk="1" latinLnBrk="0" hangingPunct="1">
      <a:defRPr sz="1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87" d="100"/>
          <a:sy n="87" d="100"/>
        </p:scale>
        <p:origin x="290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5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8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4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0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5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8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0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2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0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4433-D2C1-4621-BA1E-BEF6CCE94761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4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946958" y="359532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0668" y="4211960"/>
            <a:ext cx="6192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повышения квалификации педагогических и управленческих кадров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3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5955" t="40028" r="34057" b="12785"/>
          <a:stretch/>
        </p:blipFill>
        <p:spPr bwMode="auto">
          <a:xfrm>
            <a:off x="476672" y="251520"/>
            <a:ext cx="6228692" cy="8316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36302" t="7783" r="35442" b="3559"/>
          <a:stretch/>
        </p:blipFill>
        <p:spPr bwMode="auto">
          <a:xfrm>
            <a:off x="0" y="0"/>
            <a:ext cx="6933391" cy="9135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700" y="2267744"/>
            <a:ext cx="1128268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3079" tIns="156539" rIns="313079" bIns="1565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163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036" y="2915816"/>
            <a:ext cx="1571321" cy="15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3079" tIns="156539" rIns="313079" bIns="1565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163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8700" y="4247964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8700" y="5040052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4575" y="8215921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2784" y="7250572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2784" y="6444208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2784" y="8863969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3"/>
          <a:srcRect l="35955" t="12461" r="34406" b="15019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4704" y="466940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4704" y="4814408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8335" y="5582162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8788" y="3027740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3341" y="3827432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8788" y="2209334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79104" y="1381340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704" y="1453916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5018" y="6374029"/>
            <a:ext cx="158316" cy="15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6070" t="52895" r="34054" b="13194"/>
          <a:stretch/>
        </p:blipFill>
        <p:spPr bwMode="auto">
          <a:xfrm>
            <a:off x="404664" y="215516"/>
            <a:ext cx="6295074" cy="5580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6529" t="9141" r="34519" b="4896"/>
          <a:stretch/>
        </p:blipFill>
        <p:spPr bwMode="auto">
          <a:xfrm>
            <a:off x="0" y="0"/>
            <a:ext cx="6858000" cy="9130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6353" t="25234" r="36125" b="12604"/>
          <a:stretch/>
        </p:blipFill>
        <p:spPr bwMode="auto">
          <a:xfrm>
            <a:off x="236" y="0"/>
            <a:ext cx="685776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7905" t="11706" r="36745" b="6454"/>
          <a:stretch/>
        </p:blipFill>
        <p:spPr bwMode="auto">
          <a:xfrm>
            <a:off x="344" y="545"/>
            <a:ext cx="6857655" cy="9143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8619" t="28076" r="36659" b="52698"/>
          <a:stretch/>
        </p:blipFill>
        <p:spPr bwMode="auto">
          <a:xfrm>
            <a:off x="0" y="1"/>
            <a:ext cx="6858000" cy="2915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4"/>
          <a:srcRect l="37289" t="9803" r="36448" b="36486"/>
          <a:stretch/>
        </p:blipFill>
        <p:spPr bwMode="auto">
          <a:xfrm>
            <a:off x="0" y="2915817"/>
            <a:ext cx="6588732" cy="6228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38006" t="10039" r="36800" b="40590"/>
          <a:stretch/>
        </p:blipFill>
        <p:spPr bwMode="auto">
          <a:xfrm>
            <a:off x="656692" y="215516"/>
            <a:ext cx="6057292" cy="8424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20" y="179512"/>
            <a:ext cx="440668" cy="4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12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Сержанова Людмила Николаевна</cp:lastModifiedBy>
  <cp:revision>16</cp:revision>
  <cp:lastPrinted>2026-06-09T04:20:03Z</cp:lastPrinted>
  <dcterms:created xsi:type="dcterms:W3CDTF">2022-02-10T09:33:50Z</dcterms:created>
  <dcterms:modified xsi:type="dcterms:W3CDTF">2026-06-09T09:42:43Z</dcterms:modified>
</cp:coreProperties>
</file>