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7" r:id="rId2"/>
    <p:sldId id="256" r:id="rId3"/>
    <p:sldId id="268" r:id="rId4"/>
    <p:sldId id="266" r:id="rId5"/>
    <p:sldId id="258" r:id="rId6"/>
    <p:sldId id="259" r:id="rId7"/>
    <p:sldId id="267" r:id="rId8"/>
    <p:sldId id="261" r:id="rId9"/>
    <p:sldId id="262" r:id="rId10"/>
    <p:sldId id="265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" Type="http://schemas.openxmlformats.org/officeDocument/2006/relationships/image" Target="../media/image4.wmf"/><Relationship Id="rId16" Type="http://schemas.openxmlformats.org/officeDocument/2006/relationships/image" Target="../media/image18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3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A6D58-5F5D-4D54-BF23-74E6AE493ADB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2BB50-F547-4A4B-B031-BEDF2A1B5F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3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2BB50-F547-4A4B-B031-BEDF2A1B5FE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00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15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63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66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4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271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6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8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9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95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12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09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EB7B8-9058-426E-93A2-C20714B390BF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F11AA-6056-479D-8D76-627BE89F03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87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94.wmf"/><Relationship Id="rId3" Type="http://schemas.openxmlformats.org/officeDocument/2006/relationships/oleObject" Target="../embeddings/oleObject71.bin"/><Relationship Id="rId21" Type="http://schemas.openxmlformats.org/officeDocument/2006/relationships/image" Target="../media/image96.png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3.wmf"/><Relationship Id="rId20" Type="http://schemas.openxmlformats.org/officeDocument/2006/relationships/image" Target="../media/image79.png"/><Relationship Id="rId1" Type="http://schemas.openxmlformats.org/officeDocument/2006/relationships/vmlDrawing" Target="../drawings/vmlDrawing8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90.wmf"/><Relationship Id="rId19" Type="http://schemas.openxmlformats.org/officeDocument/2006/relationships/image" Target="../media/image95.png"/><Relationship Id="rId4" Type="http://schemas.openxmlformats.org/officeDocument/2006/relationships/image" Target="../media/image87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92.wmf"/><Relationship Id="rId22" Type="http://schemas.openxmlformats.org/officeDocument/2006/relationships/image" Target="../media/image9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105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107.png"/><Relationship Id="rId1" Type="http://schemas.openxmlformats.org/officeDocument/2006/relationships/vmlDrawing" Target="../drawings/vmlDrawing9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101.wmf"/><Relationship Id="rId19" Type="http://schemas.openxmlformats.org/officeDocument/2006/relationships/image" Target="../media/image106.png"/><Relationship Id="rId4" Type="http://schemas.openxmlformats.org/officeDocument/2006/relationships/image" Target="../media/image98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10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115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20" Type="http://schemas.openxmlformats.org/officeDocument/2006/relationships/image" Target="../media/image116.pn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111.wmf"/><Relationship Id="rId19" Type="http://schemas.openxmlformats.org/officeDocument/2006/relationships/image" Target="../media/image79.png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11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16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image" Target="../media/image17.wmf"/><Relationship Id="rId38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5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21.png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3.bin"/><Relationship Id="rId36" Type="http://schemas.openxmlformats.org/officeDocument/2006/relationships/image" Target="../media/image20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8.wmf"/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6.png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image" Target="../media/image35.png"/><Relationship Id="rId30" Type="http://schemas.openxmlformats.org/officeDocument/2006/relationships/image" Target="../media/image3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21" Type="http://schemas.openxmlformats.org/officeDocument/2006/relationships/image" Target="../media/image46.png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45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19" Type="http://schemas.openxmlformats.org/officeDocument/2006/relationships/image" Target="../media/image44.png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46.png"/><Relationship Id="rId18" Type="http://schemas.openxmlformats.org/officeDocument/2006/relationships/oleObject" Target="../embeddings/oleObject46.bin"/><Relationship Id="rId3" Type="http://schemas.openxmlformats.org/officeDocument/2006/relationships/oleObject" Target="../embeddings/oleObject39.bin"/><Relationship Id="rId21" Type="http://schemas.openxmlformats.org/officeDocument/2006/relationships/image" Target="../media/image55.wmf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1.wmf"/><Relationship Id="rId17" Type="http://schemas.openxmlformats.org/officeDocument/2006/relationships/image" Target="../media/image53.wmf"/><Relationship Id="rId25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3.bin"/><Relationship Id="rId24" Type="http://schemas.openxmlformats.org/officeDocument/2006/relationships/oleObject" Target="../embeddings/oleObject48.bin"/><Relationship Id="rId5" Type="http://schemas.openxmlformats.org/officeDocument/2006/relationships/oleObject" Target="../embeddings/oleObject40.bin"/><Relationship Id="rId15" Type="http://schemas.openxmlformats.org/officeDocument/2006/relationships/image" Target="../media/image52.wmf"/><Relationship Id="rId23" Type="http://schemas.openxmlformats.org/officeDocument/2006/relationships/image" Target="../media/image58.png"/><Relationship Id="rId10" Type="http://schemas.openxmlformats.org/officeDocument/2006/relationships/image" Target="../media/image50.wmf"/><Relationship Id="rId19" Type="http://schemas.openxmlformats.org/officeDocument/2006/relationships/image" Target="../media/image54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2.bin"/><Relationship Id="rId14" Type="http://schemas.openxmlformats.org/officeDocument/2006/relationships/oleObject" Target="../embeddings/oleObject44.bin"/><Relationship Id="rId22" Type="http://schemas.openxmlformats.org/officeDocument/2006/relationships/image" Target="../media/image5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65.wmf"/><Relationship Id="rId3" Type="http://schemas.openxmlformats.org/officeDocument/2006/relationships/image" Target="../media/image67.png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20" Type="http://schemas.openxmlformats.org/officeDocument/2006/relationships/image" Target="../media/image70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61.wmf"/><Relationship Id="rId19" Type="http://schemas.openxmlformats.org/officeDocument/2006/relationships/image" Target="../media/image69.png"/><Relationship Id="rId4" Type="http://schemas.openxmlformats.org/officeDocument/2006/relationships/image" Target="../media/image68.png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63.wmf"/><Relationship Id="rId22" Type="http://schemas.openxmlformats.org/officeDocument/2006/relationships/image" Target="../media/image6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79.png"/><Relationship Id="rId3" Type="http://schemas.openxmlformats.org/officeDocument/2006/relationships/oleObject" Target="../embeddings/oleObject57.bin"/><Relationship Id="rId21" Type="http://schemas.openxmlformats.org/officeDocument/2006/relationships/image" Target="../media/image80.png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75.wmf"/><Relationship Id="rId17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7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8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ЕГЭ математика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2"/>
                </a:solidFill>
              </a:rPr>
              <a:t>Задание № 15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01" y="2276512"/>
            <a:ext cx="8455115" cy="576783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132784" y="4365104"/>
            <a:ext cx="31461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учитель математики высшей </a:t>
            </a:r>
          </a:p>
          <a:p>
            <a:r>
              <a:rPr lang="ru-RU" dirty="0" smtClean="0"/>
              <a:t>квалификационной категории</a:t>
            </a:r>
          </a:p>
          <a:p>
            <a:r>
              <a:rPr lang="ru-RU" dirty="0" smtClean="0"/>
              <a:t>МБОУ Гимназия №5  </a:t>
            </a:r>
          </a:p>
          <a:p>
            <a:r>
              <a:rPr lang="ru-RU" dirty="0" smtClean="0"/>
              <a:t>г. Новосибирска</a:t>
            </a:r>
          </a:p>
          <a:p>
            <a:r>
              <a:rPr lang="ru-RU" dirty="0"/>
              <a:t>Гой Елена </a:t>
            </a:r>
            <a:r>
              <a:rPr lang="ru-RU" dirty="0" err="1"/>
              <a:t>Иулиановна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707904" y="610680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20.10.2025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5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139061"/>
              </p:ext>
            </p:extLst>
          </p:nvPr>
        </p:nvGraphicFramePr>
        <p:xfrm>
          <a:off x="4733925" y="260350"/>
          <a:ext cx="3636963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8" name="Формула" r:id="rId3" imgW="1574640" imgH="482400" progId="Equation.3">
                  <p:embed/>
                </p:oleObj>
              </mc:Choice>
              <mc:Fallback>
                <p:oleObj name="Формула" r:id="rId3" imgW="1574640" imgH="4824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5" y="260350"/>
                        <a:ext cx="3636963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695377"/>
              </p:ext>
            </p:extLst>
          </p:nvPr>
        </p:nvGraphicFramePr>
        <p:xfrm>
          <a:off x="225425" y="188913"/>
          <a:ext cx="4373563" cy="115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09" name="Формула" r:id="rId5" imgW="2108160" imgH="660240" progId="Equation.3">
                  <p:embed/>
                </p:oleObj>
              </mc:Choice>
              <mc:Fallback>
                <p:oleObj name="Формула" r:id="rId5" imgW="2108160" imgH="6602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" y="188913"/>
                        <a:ext cx="4373563" cy="1157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Стрелка вниз 3"/>
          <p:cNvSpPr/>
          <p:nvPr/>
        </p:nvSpPr>
        <p:spPr>
          <a:xfrm rot="2943886">
            <a:off x="4234973" y="1188347"/>
            <a:ext cx="252028" cy="6684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500823">
            <a:off x="5988299" y="1156616"/>
            <a:ext cx="252028" cy="6721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08527" y="1655629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Метод интервалов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77744" y="175026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Метод рационализации</a:t>
            </a:r>
            <a:endParaRPr lang="ru-RU" b="1" i="1" dirty="0">
              <a:solidFill>
                <a:schemeClr val="tx2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961262"/>
              </p:ext>
            </p:extLst>
          </p:nvPr>
        </p:nvGraphicFramePr>
        <p:xfrm>
          <a:off x="5028677" y="3284984"/>
          <a:ext cx="3908243" cy="751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0" name="Формула" r:id="rId7" imgW="2120760" imgH="482400" progId="Equation.3">
                  <p:embed/>
                </p:oleObj>
              </mc:Choice>
              <mc:Fallback>
                <p:oleObj name="Формула" r:id="rId7" imgW="2120760" imgH="4824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677" y="3284984"/>
                        <a:ext cx="3908243" cy="751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241499"/>
              </p:ext>
            </p:extLst>
          </p:nvPr>
        </p:nvGraphicFramePr>
        <p:xfrm>
          <a:off x="5004048" y="4005064"/>
          <a:ext cx="3444188" cy="731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1" name="Формула" r:id="rId9" imgW="1917360" imgH="482400" progId="Equation.3">
                  <p:embed/>
                </p:oleObj>
              </mc:Choice>
              <mc:Fallback>
                <p:oleObj name="Формула" r:id="rId9" imgW="1917360" imgH="482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005064"/>
                        <a:ext cx="3444188" cy="7310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50412"/>
              </p:ext>
            </p:extLst>
          </p:nvPr>
        </p:nvGraphicFramePr>
        <p:xfrm>
          <a:off x="5076056" y="4957300"/>
          <a:ext cx="2920193" cy="689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2" name="Формула" r:id="rId11" imgW="1726920" imgH="482400" progId="Equation.3">
                  <p:embed/>
                </p:oleObj>
              </mc:Choice>
              <mc:Fallback>
                <p:oleObj name="Формула" r:id="rId11" imgW="1726920" imgH="4824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957300"/>
                        <a:ext cx="2920193" cy="689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179950"/>
              </p:ext>
            </p:extLst>
          </p:nvPr>
        </p:nvGraphicFramePr>
        <p:xfrm>
          <a:off x="611560" y="2142148"/>
          <a:ext cx="276225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" name="Формула" r:id="rId13" imgW="1688760" imgH="457200" progId="Equation.3">
                  <p:embed/>
                </p:oleObj>
              </mc:Choice>
              <mc:Fallback>
                <p:oleObj name="Формула" r:id="rId13" imgW="1688760" imgH="457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142148"/>
                        <a:ext cx="2762250" cy="747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758070"/>
              </p:ext>
            </p:extLst>
          </p:nvPr>
        </p:nvGraphicFramePr>
        <p:xfrm>
          <a:off x="590550" y="2997200"/>
          <a:ext cx="9763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4" name="Формула" r:id="rId15" imgW="596880" imgH="431640" progId="Equation.3">
                  <p:embed/>
                </p:oleObj>
              </mc:Choice>
              <mc:Fallback>
                <p:oleObj name="Формула" r:id="rId15" imgW="596880" imgH="43164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2997200"/>
                        <a:ext cx="976313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357881"/>
              </p:ext>
            </p:extLst>
          </p:nvPr>
        </p:nvGraphicFramePr>
        <p:xfrm>
          <a:off x="611560" y="3501008"/>
          <a:ext cx="1122362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5" name="Формула" r:id="rId17" imgW="685800" imgH="990360" progId="Equation.3">
                  <p:embed/>
                </p:oleObj>
              </mc:Choice>
              <mc:Fallback>
                <p:oleObj name="Формула" r:id="rId17" imgW="685800" imgH="99036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501008"/>
                        <a:ext cx="1122362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24451" y="617480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157" name="Picture 917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212" y="5922539"/>
            <a:ext cx="22669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3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3643" y="2119596"/>
            <a:ext cx="431176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58" name="Picture 918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368" y="5710125"/>
            <a:ext cx="4837043" cy="929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59" name="Picture 919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8" y="4941513"/>
            <a:ext cx="4553921" cy="711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1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692587"/>
              </p:ext>
            </p:extLst>
          </p:nvPr>
        </p:nvGraphicFramePr>
        <p:xfrm>
          <a:off x="1980406" y="116632"/>
          <a:ext cx="5183187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3" name="Формула" r:id="rId3" imgW="2298600" imgH="431640" progId="Equation.3">
                  <p:embed/>
                </p:oleObj>
              </mc:Choice>
              <mc:Fallback>
                <p:oleObj name="Формула" r:id="rId3" imgW="2298600" imgH="431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406" y="116632"/>
                        <a:ext cx="5183187" cy="966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063415"/>
              </p:ext>
            </p:extLst>
          </p:nvPr>
        </p:nvGraphicFramePr>
        <p:xfrm>
          <a:off x="1908175" y="1196975"/>
          <a:ext cx="532765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4" name="Формула" r:id="rId5" imgW="2361960" imgH="431640" progId="Equation.3">
                  <p:embed/>
                </p:oleObj>
              </mc:Choice>
              <mc:Fallback>
                <p:oleObj name="Формула" r:id="rId5" imgW="236196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196975"/>
                        <a:ext cx="5327650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954481"/>
              </p:ext>
            </p:extLst>
          </p:nvPr>
        </p:nvGraphicFramePr>
        <p:xfrm>
          <a:off x="806450" y="2204864"/>
          <a:ext cx="75311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5" name="Формула" r:id="rId7" imgW="3340080" imgH="507960" progId="Equation.3">
                  <p:embed/>
                </p:oleObj>
              </mc:Choice>
              <mc:Fallback>
                <p:oleObj name="Формула" r:id="rId7" imgW="3340080" imgH="50796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2204864"/>
                        <a:ext cx="753110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936723"/>
              </p:ext>
            </p:extLst>
          </p:nvPr>
        </p:nvGraphicFramePr>
        <p:xfrm>
          <a:off x="899592" y="3429000"/>
          <a:ext cx="2547937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6" name="Формула" r:id="rId9" imgW="1130040" imgH="507960" progId="Equation.3">
                  <p:embed/>
                </p:oleObj>
              </mc:Choice>
              <mc:Fallback>
                <p:oleObj name="Формула" r:id="rId9" imgW="1130040" imgH="50796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429000"/>
                        <a:ext cx="2547937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459381"/>
              </p:ext>
            </p:extLst>
          </p:nvPr>
        </p:nvGraphicFramePr>
        <p:xfrm>
          <a:off x="3635896" y="3429000"/>
          <a:ext cx="2547937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7" name="Формула" r:id="rId11" imgW="1130040" imgH="507960" progId="Equation.3">
                  <p:embed/>
                </p:oleObj>
              </mc:Choice>
              <mc:Fallback>
                <p:oleObj name="Формула" r:id="rId11" imgW="1130040" imgH="50796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429000"/>
                        <a:ext cx="2547937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33488"/>
              </p:ext>
            </p:extLst>
          </p:nvPr>
        </p:nvGraphicFramePr>
        <p:xfrm>
          <a:off x="6372200" y="3429000"/>
          <a:ext cx="2547937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8" name="Формула" r:id="rId13" imgW="1130040" imgH="507960" progId="Equation.3">
                  <p:embed/>
                </p:oleObj>
              </mc:Choice>
              <mc:Fallback>
                <p:oleObj name="Формула" r:id="rId13" imgW="1130040" imgH="50796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3429000"/>
                        <a:ext cx="2547937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518526"/>
              </p:ext>
            </p:extLst>
          </p:nvPr>
        </p:nvGraphicFramePr>
        <p:xfrm>
          <a:off x="971600" y="4797152"/>
          <a:ext cx="2547937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99" name="Формула" r:id="rId15" imgW="1130040" imgH="457200" progId="Equation.3">
                  <p:embed/>
                </p:oleObj>
              </mc:Choice>
              <mc:Fallback>
                <p:oleObj name="Формула" r:id="rId15" imgW="1130040" imgH="45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797152"/>
                        <a:ext cx="2547937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017472"/>
              </p:ext>
            </p:extLst>
          </p:nvPr>
        </p:nvGraphicFramePr>
        <p:xfrm>
          <a:off x="3779912" y="4797152"/>
          <a:ext cx="2462212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00" name="Формула" r:id="rId17" imgW="1091880" imgH="457200" progId="Equation.3">
                  <p:embed/>
                </p:oleObj>
              </mc:Choice>
              <mc:Fallback>
                <p:oleObj name="Формула" r:id="rId17" imgW="1091880" imgH="457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797152"/>
                        <a:ext cx="2462212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444208" y="570492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pic>
        <p:nvPicPr>
          <p:cNvPr id="8247" name="Picture 55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81952"/>
            <a:ext cx="1905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56" name="Picture 86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9393"/>
            <a:ext cx="4853787" cy="1088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312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408452"/>
              </p:ext>
            </p:extLst>
          </p:nvPr>
        </p:nvGraphicFramePr>
        <p:xfrm>
          <a:off x="539553" y="332657"/>
          <a:ext cx="1800199" cy="1117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1" name="Формула" r:id="rId3" imgW="939600" imgH="583920" progId="Equation.3">
                  <p:embed/>
                </p:oleObj>
              </mc:Choice>
              <mc:Fallback>
                <p:oleObj name="Формула" r:id="rId3" imgW="939600" imgH="58392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3" y="332657"/>
                        <a:ext cx="1800199" cy="11179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847233"/>
              </p:ext>
            </p:extLst>
          </p:nvPr>
        </p:nvGraphicFramePr>
        <p:xfrm>
          <a:off x="3347865" y="332657"/>
          <a:ext cx="1944215" cy="107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2" name="Формула" r:id="rId5" imgW="1054080" imgH="583920" progId="Equation.3">
                  <p:embed/>
                </p:oleObj>
              </mc:Choice>
              <mc:Fallback>
                <p:oleObj name="Формула" r:id="rId5" imgW="1054080" imgH="58392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5" y="332657"/>
                        <a:ext cx="1944215" cy="107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875553"/>
              </p:ext>
            </p:extLst>
          </p:nvPr>
        </p:nvGraphicFramePr>
        <p:xfrm>
          <a:off x="467544" y="1565171"/>
          <a:ext cx="3456384" cy="1431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3" name="Формула" r:id="rId7" imgW="1930320" imgH="799920" progId="Equation.3">
                  <p:embed/>
                </p:oleObj>
              </mc:Choice>
              <mc:Fallback>
                <p:oleObj name="Формула" r:id="rId7" imgW="1930320" imgH="79992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65171"/>
                        <a:ext cx="3456384" cy="1431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491136"/>
              </p:ext>
            </p:extLst>
          </p:nvPr>
        </p:nvGraphicFramePr>
        <p:xfrm>
          <a:off x="328638" y="4368792"/>
          <a:ext cx="2083122" cy="1881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4" name="Формула" r:id="rId9" imgW="1714320" imgH="1549080" progId="Equation.3">
                  <p:embed/>
                </p:oleObj>
              </mc:Choice>
              <mc:Fallback>
                <p:oleObj name="Формула" r:id="rId9" imgW="1714320" imgH="154908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38" y="4368792"/>
                        <a:ext cx="2083122" cy="18814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233965"/>
              </p:ext>
            </p:extLst>
          </p:nvPr>
        </p:nvGraphicFramePr>
        <p:xfrm>
          <a:off x="467544" y="2996952"/>
          <a:ext cx="3033495" cy="1232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5" name="Формула" r:id="rId11" imgW="2031840" imgH="825480" progId="Equation.3">
                  <p:embed/>
                </p:oleObj>
              </mc:Choice>
              <mc:Fallback>
                <p:oleObj name="Формула" r:id="rId11" imgW="2031840" imgH="825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96952"/>
                        <a:ext cx="3033495" cy="12329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568543"/>
              </p:ext>
            </p:extLst>
          </p:nvPr>
        </p:nvGraphicFramePr>
        <p:xfrm>
          <a:off x="4300772" y="3212976"/>
          <a:ext cx="2225675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6" name="Формула" r:id="rId13" imgW="1562040" imgH="1143000" progId="Equation.3">
                  <p:embed/>
                </p:oleObj>
              </mc:Choice>
              <mc:Fallback>
                <p:oleObj name="Формула" r:id="rId13" imgW="1562040" imgH="11430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772" y="3212976"/>
                        <a:ext cx="2225675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301681"/>
              </p:ext>
            </p:extLst>
          </p:nvPr>
        </p:nvGraphicFramePr>
        <p:xfrm>
          <a:off x="7164288" y="3212976"/>
          <a:ext cx="160972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7" name="Формула" r:id="rId15" imgW="1130040" imgH="1117440" progId="Equation.3">
                  <p:embed/>
                </p:oleObj>
              </mc:Choice>
              <mc:Fallback>
                <p:oleObj name="Формула" r:id="rId15" imgW="1130040" imgH="11174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3212976"/>
                        <a:ext cx="1609725" cy="159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03648" y="6374945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1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767015"/>
              </p:ext>
            </p:extLst>
          </p:nvPr>
        </p:nvGraphicFramePr>
        <p:xfrm>
          <a:off x="2483768" y="6359909"/>
          <a:ext cx="2379054" cy="399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Формула" r:id="rId17" imgW="1307532" imgH="215806" progId="Equation.3">
                  <p:embed/>
                </p:oleObj>
              </mc:Choice>
              <mc:Fallback>
                <p:oleObj name="Формула" r:id="rId17" imgW="1307532" imgH="215806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6359909"/>
                        <a:ext cx="2379054" cy="399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83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279" y="1628800"/>
            <a:ext cx="402431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8" name="Picture 82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145" y="4869160"/>
            <a:ext cx="5256584" cy="126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20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8" y="399728"/>
            <a:ext cx="7364444" cy="209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4473722" y="1756633"/>
            <a:ext cx="818358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2450" y="80569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1)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2450" y="1597779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2)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14452" y="2687191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 smtClean="0">
                <a:solidFill>
                  <a:schemeClr val="tx2"/>
                </a:solidFill>
              </a:rPr>
              <a:t>1) В </a:t>
            </a:r>
            <a:r>
              <a:rPr lang="ru-RU" b="1" dirty="0">
                <a:solidFill>
                  <a:schemeClr val="tx2"/>
                </a:solidFill>
              </a:rPr>
              <a:t>первом случае выставления 1 балла допускаются только ошибки в строгости неравенства: «&lt;» вместо «≤» или наоборот.</a:t>
            </a: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Если в ответ включено значение переменной, при котором одна из частей неравенства не имеет смысла, то выставляется оценка «0 баллов»</a:t>
            </a:r>
            <a:endParaRPr lang="ru-RU" dirty="0">
              <a:solidFill>
                <a:srgbClr val="FF0000"/>
              </a:solidFill>
            </a:endParaRPr>
          </a:p>
          <a:p>
            <a:pPr lvl="0" algn="just"/>
            <a:r>
              <a:rPr lang="ru-RU" b="1" dirty="0" smtClean="0">
                <a:solidFill>
                  <a:schemeClr val="tx2"/>
                </a:solidFill>
              </a:rPr>
              <a:t>2) Вычислительные </a:t>
            </a:r>
            <a:r>
              <a:rPr lang="ru-RU" b="1" dirty="0">
                <a:solidFill>
                  <a:schemeClr val="tx2"/>
                </a:solidFill>
              </a:rPr>
              <a:t>ошибки:  неверно выполнено сложение, вычитание, умножение или деление чисел.</a:t>
            </a:r>
            <a:endParaRPr lang="ru-RU" dirty="0">
              <a:solidFill>
                <a:schemeClr val="tx2"/>
              </a:solidFill>
            </a:endParaRP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Ошибки при действиях со степенями, логарифмами, извлечении корня, раскрытии скобок, переносе из одной части неравенства (уравнения) в другую, ошибки в любых формулах, при вычислении значений тригонометрических функций таковыми НЕ </a:t>
            </a:r>
            <a:r>
              <a:rPr lang="ru-RU" b="1" dirty="0" smtClean="0">
                <a:solidFill>
                  <a:srgbClr val="FF0000"/>
                </a:solidFill>
              </a:rPr>
              <a:t>ЯВЛЯЮТСЯ и выставляется оценка «0 баллов»</a:t>
            </a:r>
            <a:endParaRPr lang="ru-RU" dirty="0" smtClean="0">
              <a:solidFill>
                <a:srgbClr val="FF0000"/>
              </a:solidFill>
            </a:endParaRPr>
          </a:p>
          <a:p>
            <a:pPr algn="just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54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668271"/>
              </p:ext>
            </p:extLst>
          </p:nvPr>
        </p:nvGraphicFramePr>
        <p:xfrm>
          <a:off x="323528" y="116632"/>
          <a:ext cx="4464496" cy="562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0" name="Формула" r:id="rId4" imgW="2044440" imgH="253800" progId="Equation.3">
                  <p:embed/>
                </p:oleObj>
              </mc:Choice>
              <mc:Fallback>
                <p:oleObj name="Формула" r:id="rId4" imgW="2044440" imgH="253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6632"/>
                        <a:ext cx="4464496" cy="562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988187"/>
              </p:ext>
            </p:extLst>
          </p:nvPr>
        </p:nvGraphicFramePr>
        <p:xfrm>
          <a:off x="208719" y="1851198"/>
          <a:ext cx="3643201" cy="526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1" name="Формула" r:id="rId6" imgW="1752480" imgH="253800" progId="Equation.3">
                  <p:embed/>
                </p:oleObj>
              </mc:Choice>
              <mc:Fallback>
                <p:oleObj name="Формула" r:id="rId6" imgW="1752480" imgH="253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19" y="1851198"/>
                        <a:ext cx="3643201" cy="5268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144156"/>
              </p:ext>
            </p:extLst>
          </p:nvPr>
        </p:nvGraphicFramePr>
        <p:xfrm>
          <a:off x="2483768" y="2480784"/>
          <a:ext cx="1872208" cy="383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2" name="Формула" r:id="rId8" imgW="1066680" imgH="215640" progId="Equation.3">
                  <p:embed/>
                </p:oleObj>
              </mc:Choice>
              <mc:Fallback>
                <p:oleObj name="Формула" r:id="rId8" imgW="1066680" imgH="21564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480784"/>
                        <a:ext cx="1872208" cy="3833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763738"/>
              </p:ext>
            </p:extLst>
          </p:nvPr>
        </p:nvGraphicFramePr>
        <p:xfrm>
          <a:off x="261132" y="2465083"/>
          <a:ext cx="2016223" cy="39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3" name="Формула" r:id="rId10" imgW="1168200" imgH="228600" progId="Equation.3">
                  <p:embed/>
                </p:oleObj>
              </mc:Choice>
              <mc:Fallback>
                <p:oleObj name="Формула" r:id="rId10" imgW="116820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32" y="2465083"/>
                        <a:ext cx="2016223" cy="39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728468"/>
              </p:ext>
            </p:extLst>
          </p:nvPr>
        </p:nvGraphicFramePr>
        <p:xfrm>
          <a:off x="251520" y="3807021"/>
          <a:ext cx="716119" cy="665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4" name="Формула" r:id="rId12" imgW="495000" imgH="457200" progId="Equation.3">
                  <p:embed/>
                </p:oleObj>
              </mc:Choice>
              <mc:Fallback>
                <p:oleObj name="Формула" r:id="rId12" imgW="495000" imgH="457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807021"/>
                        <a:ext cx="716119" cy="6652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159955"/>
              </p:ext>
            </p:extLst>
          </p:nvPr>
        </p:nvGraphicFramePr>
        <p:xfrm>
          <a:off x="1475656" y="3645024"/>
          <a:ext cx="1450695" cy="880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5" name="Формула" r:id="rId14" imgW="927000" imgH="558720" progId="Equation.3">
                  <p:embed/>
                </p:oleObj>
              </mc:Choice>
              <mc:Fallback>
                <p:oleObj name="Формула" r:id="rId14" imgW="927000" imgH="55872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645024"/>
                        <a:ext cx="1450695" cy="8801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839712"/>
              </p:ext>
            </p:extLst>
          </p:nvPr>
        </p:nvGraphicFramePr>
        <p:xfrm>
          <a:off x="3144165" y="3717033"/>
          <a:ext cx="1715867" cy="77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6" name="Формула" r:id="rId16" imgW="1130040" imgH="507960" progId="Equation.3">
                  <p:embed/>
                </p:oleObj>
              </mc:Choice>
              <mc:Fallback>
                <p:oleObj name="Формула" r:id="rId16" imgW="1130040" imgH="5079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165" y="3717033"/>
                        <a:ext cx="1715867" cy="7763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655077"/>
              </p:ext>
            </p:extLst>
          </p:nvPr>
        </p:nvGraphicFramePr>
        <p:xfrm>
          <a:off x="5246082" y="3717032"/>
          <a:ext cx="1888258" cy="7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7" name="Формула" r:id="rId18" imgW="1218960" imgH="507960" progId="Equation.3">
                  <p:embed/>
                </p:oleObj>
              </mc:Choice>
              <mc:Fallback>
                <p:oleObj name="Формула" r:id="rId18" imgW="1218960" imgH="50796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082" y="3717032"/>
                        <a:ext cx="1888258" cy="79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902051"/>
              </p:ext>
            </p:extLst>
          </p:nvPr>
        </p:nvGraphicFramePr>
        <p:xfrm>
          <a:off x="251520" y="4800392"/>
          <a:ext cx="1440160" cy="733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8" name="Формула" r:id="rId20" imgW="1002960" imgH="507960" progId="Equation.3">
                  <p:embed/>
                </p:oleObj>
              </mc:Choice>
              <mc:Fallback>
                <p:oleObj name="Формула" r:id="rId20" imgW="1002960" imgH="50796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800392"/>
                        <a:ext cx="1440160" cy="7338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498816"/>
              </p:ext>
            </p:extLst>
          </p:nvPr>
        </p:nvGraphicFramePr>
        <p:xfrm>
          <a:off x="4041830" y="4799376"/>
          <a:ext cx="598884" cy="965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19" name="Формула" r:id="rId22" imgW="444240" imgH="711000" progId="Equation.3">
                  <p:embed/>
                </p:oleObj>
              </mc:Choice>
              <mc:Fallback>
                <p:oleObj name="Формула" r:id="rId22" imgW="444240" imgH="7110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830" y="4799376"/>
                        <a:ext cx="598884" cy="9657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572000" y="6053809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14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292080" y="188640"/>
            <a:ext cx="0" cy="275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444826"/>
              </p:ext>
            </p:extLst>
          </p:nvPr>
        </p:nvGraphicFramePr>
        <p:xfrm>
          <a:off x="5580112" y="620688"/>
          <a:ext cx="1746250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0" name="Формула" r:id="rId24" imgW="1549080" imgH="1295280" progId="Equation.3">
                  <p:embed/>
                </p:oleObj>
              </mc:Choice>
              <mc:Fallback>
                <p:oleObj name="Формула" r:id="rId24" imgW="1549080" imgH="1295280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620688"/>
                        <a:ext cx="1746250" cy="1466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37690"/>
              </p:ext>
            </p:extLst>
          </p:nvPr>
        </p:nvGraphicFramePr>
        <p:xfrm>
          <a:off x="5580112" y="215355"/>
          <a:ext cx="22320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1" name="Формула" r:id="rId26" imgW="1168200" imgH="228600" progId="Equation.3">
                  <p:embed/>
                </p:oleObj>
              </mc:Choice>
              <mc:Fallback>
                <p:oleObj name="Формула" r:id="rId26" imgW="116820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15355"/>
                        <a:ext cx="22320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158906"/>
              </p:ext>
            </p:extLst>
          </p:nvPr>
        </p:nvGraphicFramePr>
        <p:xfrm>
          <a:off x="5580112" y="2096174"/>
          <a:ext cx="1728192" cy="318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2" name="Формула" r:id="rId28" imgW="1168200" imgH="215640" progId="Equation.3">
                  <p:embed/>
                </p:oleObj>
              </mc:Choice>
              <mc:Fallback>
                <p:oleObj name="Формула" r:id="rId28" imgW="116820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096174"/>
                        <a:ext cx="1728192" cy="318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777179"/>
              </p:ext>
            </p:extLst>
          </p:nvPr>
        </p:nvGraphicFramePr>
        <p:xfrm>
          <a:off x="1979712" y="4859971"/>
          <a:ext cx="1656184" cy="709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3" name="Формула" r:id="rId30" imgW="1193760" imgH="507960" progId="Equation.3">
                  <p:embed/>
                </p:oleObj>
              </mc:Choice>
              <mc:Fallback>
                <p:oleObj name="Формула" r:id="rId30" imgW="1193760" imgH="50796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859971"/>
                        <a:ext cx="1656184" cy="7099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12636"/>
              </p:ext>
            </p:extLst>
          </p:nvPr>
        </p:nvGraphicFramePr>
        <p:xfrm>
          <a:off x="251520" y="620688"/>
          <a:ext cx="4464496" cy="603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4" name="Формула" r:id="rId32" imgW="2095200" imgH="279360" progId="Equation.3">
                  <p:embed/>
                </p:oleObj>
              </mc:Choice>
              <mc:Fallback>
                <p:oleObj name="Формула" r:id="rId32" imgW="2095200" imgH="27936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620688"/>
                        <a:ext cx="4464496" cy="603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684408"/>
              </p:ext>
            </p:extLst>
          </p:nvPr>
        </p:nvGraphicFramePr>
        <p:xfrm>
          <a:off x="265113" y="1273491"/>
          <a:ext cx="4306887" cy="585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5" name="Формула" r:id="rId34" imgW="2082600" imgH="279360" progId="Equation.3">
                  <p:embed/>
                </p:oleObj>
              </mc:Choice>
              <mc:Fallback>
                <p:oleObj name="Формула" r:id="rId34" imgW="2082600" imgH="27936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3" y="1273491"/>
                        <a:ext cx="4306887" cy="585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770" name="Picture 458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77" y="2918050"/>
            <a:ext cx="4695405" cy="56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72" name="Picture 460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044" y="4941168"/>
            <a:ext cx="421246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039311"/>
              </p:ext>
            </p:extLst>
          </p:nvPr>
        </p:nvGraphicFramePr>
        <p:xfrm>
          <a:off x="6012160" y="6083506"/>
          <a:ext cx="26862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6" name="Формула" r:id="rId38" imgW="1358310" imgH="215806" progId="Equation.3">
                  <p:embed/>
                </p:oleObj>
              </mc:Choice>
              <mc:Fallback>
                <p:oleObj name="Формула" r:id="rId38" imgW="1358310" imgH="215806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6083506"/>
                        <a:ext cx="268621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028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3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874133"/>
              </p:ext>
            </p:extLst>
          </p:nvPr>
        </p:nvGraphicFramePr>
        <p:xfrm>
          <a:off x="349250" y="260350"/>
          <a:ext cx="3286125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1" name="Формула" r:id="rId3" imgW="1803240" imgH="419040" progId="Equation.3">
                  <p:embed/>
                </p:oleObj>
              </mc:Choice>
              <mc:Fallback>
                <p:oleObj name="Формула" r:id="rId3" imgW="1803240" imgH="4190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260350"/>
                        <a:ext cx="3286125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89861"/>
              </p:ext>
            </p:extLst>
          </p:nvPr>
        </p:nvGraphicFramePr>
        <p:xfrm>
          <a:off x="4139952" y="404664"/>
          <a:ext cx="362440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2" name="Формула" r:id="rId5" imgW="1435100" imgH="228600" progId="Equation.3">
                  <p:embed/>
                </p:oleObj>
              </mc:Choice>
              <mc:Fallback>
                <p:oleObj name="Формула" r:id="rId5" imgW="14351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04664"/>
                        <a:ext cx="3624402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838397"/>
              </p:ext>
            </p:extLst>
          </p:nvPr>
        </p:nvGraphicFramePr>
        <p:xfrm>
          <a:off x="579438" y="1506538"/>
          <a:ext cx="291623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3" name="Формула" r:id="rId7" imgW="1600200" imgH="393480" progId="Equation.3">
                  <p:embed/>
                </p:oleObj>
              </mc:Choice>
              <mc:Fallback>
                <p:oleObj name="Формула" r:id="rId7" imgW="1600200" imgH="393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1506538"/>
                        <a:ext cx="291623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653073"/>
              </p:ext>
            </p:extLst>
          </p:nvPr>
        </p:nvGraphicFramePr>
        <p:xfrm>
          <a:off x="4067944" y="1484784"/>
          <a:ext cx="32861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4" name="Формула" r:id="rId9" imgW="1803240" imgH="431640" progId="Equation.3">
                  <p:embed/>
                </p:oleObj>
              </mc:Choice>
              <mc:Fallback>
                <p:oleObj name="Формула" r:id="rId9" imgW="1803240" imgH="4316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484784"/>
                        <a:ext cx="32861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021491"/>
              </p:ext>
            </p:extLst>
          </p:nvPr>
        </p:nvGraphicFramePr>
        <p:xfrm>
          <a:off x="467544" y="2636912"/>
          <a:ext cx="460533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5" name="Формула" r:id="rId11" imgW="2527200" imgH="444240" progId="Equation.3">
                  <p:embed/>
                </p:oleObj>
              </mc:Choice>
              <mc:Fallback>
                <p:oleObj name="Формула" r:id="rId11" imgW="2527200" imgH="4442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636912"/>
                        <a:ext cx="4605338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423314"/>
              </p:ext>
            </p:extLst>
          </p:nvPr>
        </p:nvGraphicFramePr>
        <p:xfrm>
          <a:off x="5220072" y="2564904"/>
          <a:ext cx="217487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6" name="Формула" r:id="rId13" imgW="1193760" imgH="444240" progId="Equation.3">
                  <p:embed/>
                </p:oleObj>
              </mc:Choice>
              <mc:Fallback>
                <p:oleObj name="Формула" r:id="rId13" imgW="1193760" imgH="4442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564904"/>
                        <a:ext cx="217487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45798"/>
              </p:ext>
            </p:extLst>
          </p:nvPr>
        </p:nvGraphicFramePr>
        <p:xfrm>
          <a:off x="546100" y="3789363"/>
          <a:ext cx="18732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7" name="Формула" r:id="rId15" imgW="1028520" imgH="444240" progId="Equation.3">
                  <p:embed/>
                </p:oleObj>
              </mc:Choice>
              <mc:Fallback>
                <p:oleObj name="Формула" r:id="rId15" imgW="1028520" imgH="4442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789363"/>
                        <a:ext cx="1873250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514188"/>
              </p:ext>
            </p:extLst>
          </p:nvPr>
        </p:nvGraphicFramePr>
        <p:xfrm>
          <a:off x="2698750" y="3789040"/>
          <a:ext cx="1873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8" name="Формула" r:id="rId17" imgW="1028520" imgH="457200" progId="Equation.3">
                  <p:embed/>
                </p:oleObj>
              </mc:Choice>
              <mc:Fallback>
                <p:oleObj name="Формула" r:id="rId17" imgW="1028520" imgH="45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0" y="3789040"/>
                        <a:ext cx="1873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556818"/>
              </p:ext>
            </p:extLst>
          </p:nvPr>
        </p:nvGraphicFramePr>
        <p:xfrm>
          <a:off x="467544" y="4941167"/>
          <a:ext cx="936104" cy="998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29" name="Формула" r:id="rId19" imgW="431800" imgH="457200" progId="Equation.3">
                  <p:embed/>
                </p:oleObj>
              </mc:Choice>
              <mc:Fallback>
                <p:oleObj name="Формула" r:id="rId19" imgW="431800" imgH="45720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941167"/>
                        <a:ext cx="936104" cy="998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396898"/>
              </p:ext>
            </p:extLst>
          </p:nvPr>
        </p:nvGraphicFramePr>
        <p:xfrm>
          <a:off x="1691680" y="4869160"/>
          <a:ext cx="1100138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0" name="Формула" r:id="rId21" imgW="507960" imgH="507960" progId="Equation.3">
                  <p:embed/>
                </p:oleObj>
              </mc:Choice>
              <mc:Fallback>
                <p:oleObj name="Формула" r:id="rId21" imgW="507960" imgH="50796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869160"/>
                        <a:ext cx="1100138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214943"/>
              </p:ext>
            </p:extLst>
          </p:nvPr>
        </p:nvGraphicFramePr>
        <p:xfrm>
          <a:off x="4572000" y="4869160"/>
          <a:ext cx="153987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1" name="Формула" r:id="rId23" imgW="711000" imgH="482400" progId="Equation.3">
                  <p:embed/>
                </p:oleObj>
              </mc:Choice>
              <mc:Fallback>
                <p:oleObj name="Формула" r:id="rId23" imgW="711000" imgH="4824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869160"/>
                        <a:ext cx="1539875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96916" y="6171987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119236"/>
              </p:ext>
            </p:extLst>
          </p:nvPr>
        </p:nvGraphicFramePr>
        <p:xfrm>
          <a:off x="5580112" y="5999279"/>
          <a:ext cx="3070532" cy="631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2" name="Формула" r:id="rId25" imgW="1117600" imgH="228600" progId="Equation.3">
                  <p:embed/>
                </p:oleObj>
              </mc:Choice>
              <mc:Fallback>
                <p:oleObj name="Формула" r:id="rId25" imgW="1117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999279"/>
                        <a:ext cx="3070532" cy="6311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124" name="Picture 860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298" y="3645025"/>
            <a:ext cx="4066182" cy="8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25" name="Picture 861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737" y="3690342"/>
            <a:ext cx="3941303" cy="76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622082"/>
              </p:ext>
            </p:extLst>
          </p:nvPr>
        </p:nvGraphicFramePr>
        <p:xfrm>
          <a:off x="2920925" y="4869160"/>
          <a:ext cx="1566863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3" name="Формула" r:id="rId29" imgW="723600" imgH="507960" progId="Equation.3">
                  <p:embed/>
                </p:oleObj>
              </mc:Choice>
              <mc:Fallback>
                <p:oleObj name="Формула" r:id="rId29" imgW="723600" imgH="50796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925" y="4869160"/>
                        <a:ext cx="1566863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28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874133"/>
              </p:ext>
            </p:extLst>
          </p:nvPr>
        </p:nvGraphicFramePr>
        <p:xfrm>
          <a:off x="349251" y="260350"/>
          <a:ext cx="3286646" cy="769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1" name="Формула" r:id="rId3" imgW="1803240" imgH="419040" progId="Equation.3">
                  <p:embed/>
                </p:oleObj>
              </mc:Choice>
              <mc:Fallback>
                <p:oleObj name="Формула" r:id="rId3" imgW="180324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1" y="260350"/>
                        <a:ext cx="3286646" cy="769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234798"/>
              </p:ext>
            </p:extLst>
          </p:nvPr>
        </p:nvGraphicFramePr>
        <p:xfrm>
          <a:off x="1957358" y="1130177"/>
          <a:ext cx="1296144" cy="709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2" name="Формула" r:id="rId5" imgW="812520" imgH="444240" progId="Equation.3">
                  <p:embed/>
                </p:oleObj>
              </mc:Choice>
              <mc:Fallback>
                <p:oleObj name="Формула" r:id="rId5" imgW="81252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58" y="1130177"/>
                        <a:ext cx="1296144" cy="709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365651"/>
              </p:ext>
            </p:extLst>
          </p:nvPr>
        </p:nvGraphicFramePr>
        <p:xfrm>
          <a:off x="323528" y="2060848"/>
          <a:ext cx="1656184" cy="755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3" name="Формула" r:id="rId7" imgW="977760" imgH="444240" progId="Equation.3">
                  <p:embed/>
                </p:oleObj>
              </mc:Choice>
              <mc:Fallback>
                <p:oleObj name="Формула" r:id="rId7" imgW="97776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060848"/>
                        <a:ext cx="1656184" cy="7554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422748"/>
              </p:ext>
            </p:extLst>
          </p:nvPr>
        </p:nvGraphicFramePr>
        <p:xfrm>
          <a:off x="323528" y="2937364"/>
          <a:ext cx="2386013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4" name="Формула" r:id="rId9" imgW="1473120" imgH="469800" progId="Equation.3">
                  <p:embed/>
                </p:oleObj>
              </mc:Choice>
              <mc:Fallback>
                <p:oleObj name="Формула" r:id="rId9" imgW="1473120" imgH="4698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937364"/>
                        <a:ext cx="2386013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086293"/>
              </p:ext>
            </p:extLst>
          </p:nvPr>
        </p:nvGraphicFramePr>
        <p:xfrm>
          <a:off x="395536" y="4005064"/>
          <a:ext cx="1584176" cy="69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5" name="Формула" r:id="rId11" imgW="1066680" imgH="469800" progId="Equation.3">
                  <p:embed/>
                </p:oleObj>
              </mc:Choice>
              <mc:Fallback>
                <p:oleObj name="Формула" r:id="rId11" imgW="1066680" imgH="469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005064"/>
                        <a:ext cx="1584176" cy="69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391414"/>
              </p:ext>
            </p:extLst>
          </p:nvPr>
        </p:nvGraphicFramePr>
        <p:xfrm>
          <a:off x="467544" y="4869160"/>
          <a:ext cx="1501620" cy="796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6" name="Формула" r:id="rId13" imgW="888840" imgH="469800" progId="Equation.3">
                  <p:embed/>
                </p:oleObj>
              </mc:Choice>
              <mc:Fallback>
                <p:oleObj name="Формула" r:id="rId13" imgW="888840" imgH="469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869160"/>
                        <a:ext cx="1501620" cy="7960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353530" y="564325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054017"/>
              </p:ext>
            </p:extLst>
          </p:nvPr>
        </p:nvGraphicFramePr>
        <p:xfrm>
          <a:off x="6259472" y="6138948"/>
          <a:ext cx="2684439" cy="551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7" name="Формула" r:id="rId15" imgW="1117600" imgH="228600" progId="Equation.3">
                  <p:embed/>
                </p:oleObj>
              </mc:Choice>
              <mc:Fallback>
                <p:oleObj name="Формула" r:id="rId15" imgW="111760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472" y="6138948"/>
                        <a:ext cx="2684439" cy="5518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82836"/>
              </p:ext>
            </p:extLst>
          </p:nvPr>
        </p:nvGraphicFramePr>
        <p:xfrm>
          <a:off x="323528" y="1172803"/>
          <a:ext cx="1211262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8" name="Формула" r:id="rId17" imgW="736560" imgH="431640" progId="Equation.3">
                  <p:embed/>
                </p:oleObj>
              </mc:Choice>
              <mc:Fallback>
                <p:oleObj name="Формула" r:id="rId17" imgW="736560" imgH="43164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72803"/>
                        <a:ext cx="1211262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61" name="Picture 104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54" y="5676900"/>
            <a:ext cx="5741682" cy="1065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19" name="Picture 1107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874" y="332656"/>
            <a:ext cx="4035013" cy="3511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28" name="Picture 1116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347" y="4077072"/>
            <a:ext cx="3936066" cy="1088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18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395314"/>
              </p:ext>
            </p:extLst>
          </p:nvPr>
        </p:nvGraphicFramePr>
        <p:xfrm>
          <a:off x="6801788" y="3645024"/>
          <a:ext cx="2024369" cy="663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9" name="Формула" r:id="rId3" imgW="1498320" imgH="495000" progId="Equation.3">
                  <p:embed/>
                </p:oleObj>
              </mc:Choice>
              <mc:Fallback>
                <p:oleObj name="Формула" r:id="rId3" imgW="1498320" imgH="495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788" y="3645024"/>
                        <a:ext cx="2024369" cy="6637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355900"/>
              </p:ext>
            </p:extLst>
          </p:nvPr>
        </p:nvGraphicFramePr>
        <p:xfrm>
          <a:off x="827584" y="332656"/>
          <a:ext cx="2544762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0" name="Формула" r:id="rId5" imgW="1434960" imgH="431640" progId="Equation.3">
                  <p:embed/>
                </p:oleObj>
              </mc:Choice>
              <mc:Fallback>
                <p:oleObj name="Формула" r:id="rId5" imgW="143496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32656"/>
                        <a:ext cx="2544762" cy="769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30768" y="61653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509974"/>
              </p:ext>
            </p:extLst>
          </p:nvPr>
        </p:nvGraphicFramePr>
        <p:xfrm>
          <a:off x="4572000" y="332656"/>
          <a:ext cx="274478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1" name="Формула" r:id="rId7" imgW="1600200" imgH="495000" progId="Equation.3">
                  <p:embed/>
                </p:oleObj>
              </mc:Choice>
              <mc:Fallback>
                <p:oleObj name="Формула" r:id="rId7" imgW="1600200" imgH="4950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2656"/>
                        <a:ext cx="2744788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688203"/>
              </p:ext>
            </p:extLst>
          </p:nvPr>
        </p:nvGraphicFramePr>
        <p:xfrm>
          <a:off x="3302918" y="1145224"/>
          <a:ext cx="19462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2" name="Формула" r:id="rId9" imgW="1295280" imgH="495000" progId="Equation.3">
                  <p:embed/>
                </p:oleObj>
              </mc:Choice>
              <mc:Fallback>
                <p:oleObj name="Формула" r:id="rId9" imgW="1295280" imgH="4950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918" y="1145224"/>
                        <a:ext cx="19462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690397"/>
              </p:ext>
            </p:extLst>
          </p:nvPr>
        </p:nvGraphicFramePr>
        <p:xfrm>
          <a:off x="4108185" y="3645024"/>
          <a:ext cx="1921252" cy="723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3" name="Формула" r:id="rId11" imgW="1269720" imgH="482400" progId="Equation.3">
                  <p:embed/>
                </p:oleObj>
              </mc:Choice>
              <mc:Fallback>
                <p:oleObj name="Формула" r:id="rId11" imgW="1269720" imgH="482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185" y="3645024"/>
                        <a:ext cx="1921252" cy="7230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Picture 11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811" y="2647841"/>
            <a:ext cx="2847206" cy="78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Стрелка вниз 19"/>
          <p:cNvSpPr/>
          <p:nvPr/>
        </p:nvSpPr>
        <p:spPr>
          <a:xfrm rot="2585110">
            <a:off x="3356391" y="1861115"/>
            <a:ext cx="211520" cy="771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19500823">
            <a:off x="4445986" y="1883270"/>
            <a:ext cx="252028" cy="6721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10073" y="23488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Метод интервалов</a:t>
            </a:r>
            <a:endParaRPr lang="ru-RU" b="1" i="1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4048" y="2219349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Метод рационализации</a:t>
            </a:r>
            <a:endParaRPr lang="ru-RU" b="1" i="1" dirty="0">
              <a:solidFill>
                <a:schemeClr val="tx2"/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320324"/>
              </p:ext>
            </p:extLst>
          </p:nvPr>
        </p:nvGraphicFramePr>
        <p:xfrm>
          <a:off x="671513" y="2717800"/>
          <a:ext cx="23082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4" name="Формула" r:id="rId14" imgW="1536480" imgH="495000" progId="Equation.3">
                  <p:embed/>
                </p:oleObj>
              </mc:Choice>
              <mc:Fallback>
                <p:oleObj name="Формула" r:id="rId14" imgW="1536480" imgH="4950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2717800"/>
                        <a:ext cx="230822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836674"/>
              </p:ext>
            </p:extLst>
          </p:nvPr>
        </p:nvGraphicFramePr>
        <p:xfrm>
          <a:off x="338486" y="3573016"/>
          <a:ext cx="2782888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5" name="Формула" r:id="rId16" imgW="1854000" imgH="457200" progId="Equation.3">
                  <p:embed/>
                </p:oleObj>
              </mc:Choice>
              <mc:Fallback>
                <p:oleObj name="Формула" r:id="rId16" imgW="1854000" imgH="4572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86" y="3573016"/>
                        <a:ext cx="2782888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351407"/>
              </p:ext>
            </p:extLst>
          </p:nvPr>
        </p:nvGraphicFramePr>
        <p:xfrm>
          <a:off x="395536" y="4329340"/>
          <a:ext cx="8969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6" name="Формула" r:id="rId18" imgW="596880" imgH="203040" progId="Equation.3">
                  <p:embed/>
                </p:oleObj>
              </mc:Choice>
              <mc:Fallback>
                <p:oleObj name="Формула" r:id="rId18" imgW="596880" imgH="20304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329340"/>
                        <a:ext cx="8969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357885"/>
              </p:ext>
            </p:extLst>
          </p:nvPr>
        </p:nvGraphicFramePr>
        <p:xfrm>
          <a:off x="1691680" y="4415721"/>
          <a:ext cx="931217" cy="1410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7" name="Формула" r:id="rId20" imgW="558720" imgH="838080" progId="Equation.3">
                  <p:embed/>
                </p:oleObj>
              </mc:Choice>
              <mc:Fallback>
                <p:oleObj name="Формула" r:id="rId20" imgW="558720" imgH="83808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415721"/>
                        <a:ext cx="931217" cy="14109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7" name="Picture 108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274" y="4584154"/>
            <a:ext cx="6003577" cy="1071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8" name="Picture 108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336" y="4437112"/>
            <a:ext cx="6139061" cy="14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651625"/>
              </p:ext>
            </p:extLst>
          </p:nvPr>
        </p:nvGraphicFramePr>
        <p:xfrm>
          <a:off x="4067944" y="5911026"/>
          <a:ext cx="3560762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8" name="Формула" r:id="rId24" imgW="1828800" imgH="457200" progId="Equation.3">
                  <p:embed/>
                </p:oleObj>
              </mc:Choice>
              <mc:Fallback>
                <p:oleObj name="Формула" r:id="rId24" imgW="18288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911026"/>
                        <a:ext cx="3560762" cy="877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467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 animBg="1"/>
      <p:bldP spid="21" grpId="0" animBg="1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44" name="Picture 5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549" y="3729674"/>
            <a:ext cx="4862502" cy="53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43" name="Picture 5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651" y="3197898"/>
            <a:ext cx="4787428" cy="641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241436"/>
              </p:ext>
            </p:extLst>
          </p:nvPr>
        </p:nvGraphicFramePr>
        <p:xfrm>
          <a:off x="395536" y="692696"/>
          <a:ext cx="6974749" cy="485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9" name="Формула" r:id="rId5" imgW="3416040" imgH="241200" progId="Equation.3">
                  <p:embed/>
                </p:oleObj>
              </mc:Choice>
              <mc:Fallback>
                <p:oleObj name="Формула" r:id="rId5" imgW="3416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692696"/>
                        <a:ext cx="6974749" cy="4857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859583"/>
              </p:ext>
            </p:extLst>
          </p:nvPr>
        </p:nvGraphicFramePr>
        <p:xfrm>
          <a:off x="395536" y="116632"/>
          <a:ext cx="6947048" cy="533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0" name="Формула" r:id="rId7" imgW="3098520" imgH="241200" progId="Equation.3">
                  <p:embed/>
                </p:oleObj>
              </mc:Choice>
              <mc:Fallback>
                <p:oleObj name="Формула" r:id="rId7" imgW="3098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6632"/>
                        <a:ext cx="6947048" cy="5330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762721"/>
              </p:ext>
            </p:extLst>
          </p:nvPr>
        </p:nvGraphicFramePr>
        <p:xfrm>
          <a:off x="5674388" y="2132856"/>
          <a:ext cx="309202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1" name="Формула" r:id="rId9" imgW="1244520" imgH="482400" progId="Equation.3">
                  <p:embed/>
                </p:oleObj>
              </mc:Choice>
              <mc:Fallback>
                <p:oleObj name="Формула" r:id="rId9" imgW="12445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388" y="2132856"/>
                        <a:ext cx="3092026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827133"/>
              </p:ext>
            </p:extLst>
          </p:nvPr>
        </p:nvGraphicFramePr>
        <p:xfrm>
          <a:off x="360649" y="1340768"/>
          <a:ext cx="504517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2" name="Формула" r:id="rId11" imgW="2705040" imgH="939600" progId="Equation.3">
                  <p:embed/>
                </p:oleObj>
              </mc:Choice>
              <mc:Fallback>
                <p:oleObj name="Формула" r:id="rId11" imgW="270504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49" y="1340768"/>
                        <a:ext cx="5045178" cy="17281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297889"/>
              </p:ext>
            </p:extLst>
          </p:nvPr>
        </p:nvGraphicFramePr>
        <p:xfrm>
          <a:off x="495550" y="3375418"/>
          <a:ext cx="3408362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3" name="Формула" r:id="rId13" imgW="2031840" imgH="482400" progId="Equation.3">
                  <p:embed/>
                </p:oleObj>
              </mc:Choice>
              <mc:Fallback>
                <p:oleObj name="Формула" r:id="rId13" imgW="2031840" imgH="4824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50" y="3375418"/>
                        <a:ext cx="3408362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14495"/>
              </p:ext>
            </p:extLst>
          </p:nvPr>
        </p:nvGraphicFramePr>
        <p:xfrm>
          <a:off x="537976" y="4426388"/>
          <a:ext cx="37496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4" name="Формула" r:id="rId15" imgW="2234880" imgH="482400" progId="Equation.3">
                  <p:embed/>
                </p:oleObj>
              </mc:Choice>
              <mc:Fallback>
                <p:oleObj name="Формула" r:id="rId15" imgW="2234880" imgH="4824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76" y="4426388"/>
                        <a:ext cx="3749675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150847"/>
              </p:ext>
            </p:extLst>
          </p:nvPr>
        </p:nvGraphicFramePr>
        <p:xfrm>
          <a:off x="5724128" y="1196752"/>
          <a:ext cx="3240088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5" name="Формула" r:id="rId17" imgW="1930320" imgH="482400" progId="Equation.3">
                  <p:embed/>
                </p:oleObj>
              </mc:Choice>
              <mc:Fallback>
                <p:oleObj name="Формула" r:id="rId17" imgW="1930320" imgH="4824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196752"/>
                        <a:ext cx="3240088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770637" y="583271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643828" y="3658748"/>
            <a:ext cx="0" cy="316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398532" y="3668356"/>
            <a:ext cx="0" cy="306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15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789" y="5617330"/>
            <a:ext cx="13716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52" name="Picture 56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046" y="3296733"/>
            <a:ext cx="4988568" cy="110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372200" y="4681345"/>
            <a:ext cx="0" cy="869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5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82735"/>
              </p:ext>
            </p:extLst>
          </p:nvPr>
        </p:nvGraphicFramePr>
        <p:xfrm>
          <a:off x="6732240" y="4678633"/>
          <a:ext cx="2239060" cy="386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6" name="Формула" r:id="rId21" imgW="1320800" imgH="228600" progId="Equation.3">
                  <p:embed/>
                </p:oleObj>
              </mc:Choice>
              <mc:Fallback>
                <p:oleObj name="Формула" r:id="rId21" imgW="1320800" imgH="228600" progId="Equation.3">
                  <p:embed/>
                  <p:pic>
                    <p:nvPicPr>
                      <p:cNvPr id="0" name="Object 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4678633"/>
                        <a:ext cx="2239060" cy="3860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867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29437" y="19214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ОДЗ</a:t>
            </a:r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309536"/>
              </p:ext>
            </p:extLst>
          </p:nvPr>
        </p:nvGraphicFramePr>
        <p:xfrm>
          <a:off x="6660232" y="561479"/>
          <a:ext cx="1944216" cy="1142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6" name="Формула" r:id="rId3" imgW="1244600" imgH="736600" progId="Equation.3">
                  <p:embed/>
                </p:oleObj>
              </mc:Choice>
              <mc:Fallback>
                <p:oleObj name="Формула" r:id="rId3" imgW="1244600" imgH="736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61479"/>
                        <a:ext cx="1944216" cy="11427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567076"/>
              </p:ext>
            </p:extLst>
          </p:nvPr>
        </p:nvGraphicFramePr>
        <p:xfrm>
          <a:off x="6804248" y="1362363"/>
          <a:ext cx="1440160" cy="349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7" name="Формула" r:id="rId5" imgW="939800" imgH="228600" progId="Equation.3">
                  <p:embed/>
                </p:oleObj>
              </mc:Choice>
              <mc:Fallback>
                <p:oleObj name="Формула" r:id="rId5" imgW="9398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1362363"/>
                        <a:ext cx="1440160" cy="349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462339"/>
              </p:ext>
            </p:extLst>
          </p:nvPr>
        </p:nvGraphicFramePr>
        <p:xfrm>
          <a:off x="395536" y="108248"/>
          <a:ext cx="338137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8" name="Формула" r:id="rId7" imgW="1701720" imgH="457200" progId="Equation.3">
                  <p:embed/>
                </p:oleObj>
              </mc:Choice>
              <mc:Fallback>
                <p:oleObj name="Формула" r:id="rId7" imgW="170172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08248"/>
                        <a:ext cx="3381375" cy="906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461013"/>
              </p:ext>
            </p:extLst>
          </p:nvPr>
        </p:nvGraphicFramePr>
        <p:xfrm>
          <a:off x="323528" y="1866100"/>
          <a:ext cx="3312368" cy="753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9" name="Формула" r:id="rId9" imgW="2006280" imgH="457200" progId="Equation.3">
                  <p:embed/>
                </p:oleObj>
              </mc:Choice>
              <mc:Fallback>
                <p:oleObj name="Формула" r:id="rId9" imgW="200628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866100"/>
                        <a:ext cx="3312368" cy="753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200774"/>
              </p:ext>
            </p:extLst>
          </p:nvPr>
        </p:nvGraphicFramePr>
        <p:xfrm>
          <a:off x="251520" y="2478156"/>
          <a:ext cx="2771775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0" name="Формула" r:id="rId11" imgW="1892160" imgH="1143000" progId="Equation.3">
                  <p:embed/>
                </p:oleObj>
              </mc:Choice>
              <mc:Fallback>
                <p:oleObj name="Формула" r:id="rId11" imgW="1892160" imgH="11430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478156"/>
                        <a:ext cx="2771775" cy="187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916475"/>
              </p:ext>
            </p:extLst>
          </p:nvPr>
        </p:nvGraphicFramePr>
        <p:xfrm>
          <a:off x="251520" y="4651776"/>
          <a:ext cx="1657350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1" name="Формула" r:id="rId13" imgW="1320480" imgH="1523880" progId="Equation.3">
                  <p:embed/>
                </p:oleObj>
              </mc:Choice>
              <mc:Fallback>
                <p:oleObj name="Формула" r:id="rId13" imgW="1320480" imgH="15238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651776"/>
                        <a:ext cx="1657350" cy="191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215572"/>
              </p:ext>
            </p:extLst>
          </p:nvPr>
        </p:nvGraphicFramePr>
        <p:xfrm>
          <a:off x="5287724" y="6282726"/>
          <a:ext cx="2992887" cy="402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2" name="Формула" r:id="rId15" imgW="1624895" imgH="215806" progId="Equation.3">
                  <p:embed/>
                </p:oleObj>
              </mc:Choice>
              <mc:Fallback>
                <p:oleObj name="Формула" r:id="rId15" imgW="1624895" imgH="215806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724" y="6282726"/>
                        <a:ext cx="2992887" cy="4025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939660" y="6273851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/>
                </a:solidFill>
              </a:rPr>
              <a:t>Ответ:</a:t>
            </a:r>
            <a:endParaRPr lang="ru-RU" b="1" i="1" dirty="0">
              <a:solidFill>
                <a:schemeClr val="tx2"/>
              </a:solidFill>
            </a:endParaRPr>
          </a:p>
        </p:txBody>
      </p:sp>
      <p:pic>
        <p:nvPicPr>
          <p:cNvPr id="21" name="Picture 110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92147"/>
            <a:ext cx="2592288" cy="2255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83" name="Picture 839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19327"/>
            <a:ext cx="431176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154077"/>
              </p:ext>
            </p:extLst>
          </p:nvPr>
        </p:nvGraphicFramePr>
        <p:xfrm>
          <a:off x="395288" y="1052513"/>
          <a:ext cx="3240608" cy="736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3" name="Формула" r:id="rId19" imgW="2006280" imgH="457200" progId="Equation.3">
                  <p:embed/>
                </p:oleObj>
              </mc:Choice>
              <mc:Fallback>
                <p:oleObj name="Формула" r:id="rId19" imgW="2006280" imgH="457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052513"/>
                        <a:ext cx="3240608" cy="7369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065" name="Picture 921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4221088"/>
            <a:ext cx="61436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567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098561"/>
              </p:ext>
            </p:extLst>
          </p:nvPr>
        </p:nvGraphicFramePr>
        <p:xfrm>
          <a:off x="1196975" y="188640"/>
          <a:ext cx="67500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59" name="Формула" r:id="rId3" imgW="2197080" imgH="241200" progId="Equation.3">
                  <p:embed/>
                </p:oleObj>
              </mc:Choice>
              <mc:Fallback>
                <p:oleObj name="Формула" r:id="rId3" imgW="2197080" imgH="24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188640"/>
                        <a:ext cx="6750050" cy="730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170401"/>
              </p:ext>
            </p:extLst>
          </p:nvPr>
        </p:nvGraphicFramePr>
        <p:xfrm>
          <a:off x="539552" y="908720"/>
          <a:ext cx="4536504" cy="663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0" name="Формула" r:id="rId5" imgW="1815840" imgH="266400" progId="Equation.3">
                  <p:embed/>
                </p:oleObj>
              </mc:Choice>
              <mc:Fallback>
                <p:oleObj name="Формула" r:id="rId5" imgW="1815840" imgH="266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908720"/>
                        <a:ext cx="4536504" cy="6632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988684"/>
              </p:ext>
            </p:extLst>
          </p:nvPr>
        </p:nvGraphicFramePr>
        <p:xfrm>
          <a:off x="539552" y="2420888"/>
          <a:ext cx="4373364" cy="1026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1" name="Формула" r:id="rId7" imgW="1777680" imgH="419040" progId="Equation.3">
                  <p:embed/>
                </p:oleObj>
              </mc:Choice>
              <mc:Fallback>
                <p:oleObj name="Формула" r:id="rId7" imgW="1777680" imgH="41904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20888"/>
                        <a:ext cx="4373364" cy="1026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950497"/>
              </p:ext>
            </p:extLst>
          </p:nvPr>
        </p:nvGraphicFramePr>
        <p:xfrm>
          <a:off x="395536" y="3501008"/>
          <a:ext cx="4392488" cy="1515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2" name="Формула" r:id="rId9" imgW="1904760" imgH="660240" progId="Equation.3">
                  <p:embed/>
                </p:oleObj>
              </mc:Choice>
              <mc:Fallback>
                <p:oleObj name="Формула" r:id="rId9" imgW="1904760" imgH="6602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501008"/>
                        <a:ext cx="4392488" cy="15157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865568"/>
              </p:ext>
            </p:extLst>
          </p:nvPr>
        </p:nvGraphicFramePr>
        <p:xfrm>
          <a:off x="395536" y="5085184"/>
          <a:ext cx="5221461" cy="1381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3" name="Формула" r:id="rId11" imgW="2108160" imgH="660240" progId="Equation.3">
                  <p:embed/>
                </p:oleObj>
              </mc:Choice>
              <mc:Fallback>
                <p:oleObj name="Формула" r:id="rId11" imgW="2108160" imgH="6602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085184"/>
                        <a:ext cx="5221461" cy="13815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100303"/>
              </p:ext>
            </p:extLst>
          </p:nvPr>
        </p:nvGraphicFramePr>
        <p:xfrm>
          <a:off x="2375756" y="1772816"/>
          <a:ext cx="4392488" cy="642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4" name="Формула" r:id="rId13" imgW="1815840" imgH="266400" progId="Equation.3">
                  <p:embed/>
                </p:oleObj>
              </mc:Choice>
              <mc:Fallback>
                <p:oleObj name="Формула" r:id="rId13" imgW="1815840" imgH="2664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756" y="1772816"/>
                        <a:ext cx="4392488" cy="6422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224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26766</TotalTime>
  <Words>161</Words>
  <Application>Microsoft Office PowerPoint</Application>
  <PresentationFormat>Экран (4:3)</PresentationFormat>
  <Paragraphs>29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Тема Office</vt:lpstr>
      <vt:lpstr>Формула</vt:lpstr>
      <vt:lpstr>ЕГЭ 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User</cp:lastModifiedBy>
  <cp:revision>144</cp:revision>
  <dcterms:created xsi:type="dcterms:W3CDTF">2025-09-30T14:35:16Z</dcterms:created>
  <dcterms:modified xsi:type="dcterms:W3CDTF">2025-12-11T03:01:54Z</dcterms:modified>
</cp:coreProperties>
</file>