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ags/tag1.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7" r:id="rId2"/>
    <p:sldId id="264" r:id="rId3"/>
    <p:sldId id="263" r:id="rId4"/>
    <p:sldId id="267" r:id="rId5"/>
    <p:sldId id="265" r:id="rId6"/>
    <p:sldId id="268" r:id="rId7"/>
    <p:sldId id="269" r:id="rId8"/>
    <p:sldId id="271" r:id="rId9"/>
    <p:sldId id="273" r:id="rId10"/>
    <p:sldId id="275" r:id="rId11"/>
    <p:sldId id="276" r:id="rId12"/>
    <p:sldId id="279" r:id="rId13"/>
    <p:sldId id="280" r:id="rId14"/>
    <p:sldId id="282" r:id="rId15"/>
    <p:sldId id="283" r:id="rId16"/>
    <p:sldId id="284" r:id="rId17"/>
    <p:sldId id="285" r:id="rId18"/>
    <p:sldId id="286" r:id="rId19"/>
    <p:sldId id="287" r:id="rId20"/>
    <p:sldId id="288" r:id="rId21"/>
    <p:sldId id="289" r:id="rId22"/>
    <p:sldId id="277" r:id="rId23"/>
    <p:sldId id="278" r:id="rId24"/>
    <p:sldId id="292" r:id="rId25"/>
    <p:sldId id="293" r:id="rId26"/>
    <p:sldId id="291" r:id="rId27"/>
    <p:sldId id="294" r:id="rId28"/>
    <p:sldId id="290" r:id="rId29"/>
    <p:sldId id="262" r:id="rId30"/>
  </p:sldIdLst>
  <p:sldSz cx="12192000" cy="6858000"/>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modifyVerifier cryptProviderType="rsaAES" cryptAlgorithmClass="hash" cryptAlgorithmType="typeAny" cryptAlgorithmSid="14" spinCount="100000" saltData="Q/ARQKPcCELzKzZ4pjH/WQ==" hashData="/dxvTxmlRZChLxbf3U4HNZskZp8HRUzrX3d2f+t/Bo5YQ4WHsE3ly2pDjQEg8oAeGAofYeTDAbTONbHTjNGIXw=="/>
  <p:extLst>
    <p:ext uri="{EFAFB233-063F-42B5-8137-9DF3F51BA10A}">
      <p15:sldGuideLst xmlns:p15="http://schemas.microsoft.com/office/powerpoint/2012/main">
        <p15:guide id="1" orient="horz" pos="2166" userDrawn="1">
          <p15:clr>
            <a:srgbClr val="A4A3A4"/>
          </p15:clr>
        </p15:guide>
        <p15:guide id="2" pos="38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Юшкова Наталья Александровна" initials="ЮНА"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1F4F9"/>
    <a:srgbClr val="CAEAF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B4B98B0-60AC-42C2-AFA5-B58CD77FA1E5}" styleName="浅色样式 1 - 强调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howGuides="1">
      <p:cViewPr varScale="1">
        <p:scale>
          <a:sx n="86" d="100"/>
          <a:sy n="86" d="100"/>
        </p:scale>
        <p:origin x="518" y="67"/>
      </p:cViewPr>
      <p:guideLst>
        <p:guide orient="horz" pos="2166"/>
        <p:guide pos="3840"/>
      </p:guideLst>
    </p:cSldViewPr>
  </p:slideViewPr>
  <p:notesTextViewPr>
    <p:cViewPr>
      <p:scale>
        <a:sx n="1" d="1"/>
        <a:sy n="1" d="1"/>
      </p:scale>
      <p:origin x="0" y="0"/>
    </p:cViewPr>
  </p:notesTextViewPr>
  <p:gridSpacing cx="36004" cy="36004"/>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commentAuthors" Target="commentAuthor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ableStyles" Target="tableStyles.xml"/><Relationship Id="rId8" Type="http://schemas.openxmlformats.org/officeDocument/2006/relationships/slide" Target="slides/slide7.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524000" y="1122363"/>
            <a:ext cx="9144000" cy="2387600"/>
          </a:xfrm>
        </p:spPr>
        <p:txBody>
          <a:bodyPr anchor="b"/>
          <a:lstStyle>
            <a:lvl1pPr algn="ctr">
              <a:defRPr sz="6000"/>
            </a:lvl1pPr>
          </a:lstStyle>
          <a:p>
            <a:r>
              <a:rPr lang="ru-RU"/>
              <a:t>Образец заголовка</a:t>
            </a:r>
          </a:p>
        </p:txBody>
      </p:sp>
      <p:sp>
        <p:nvSpPr>
          <p:cNvPr id="3" name="Подзаголовок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ru-RU"/>
              <a:t>Образец подзаголовка</a:t>
            </a:r>
          </a:p>
        </p:txBody>
      </p:sp>
      <p:sp>
        <p:nvSpPr>
          <p:cNvPr id="4" name="Дата 3"/>
          <p:cNvSpPr>
            <a:spLocks noGrp="1"/>
          </p:cNvSpPr>
          <p:nvPr>
            <p:ph type="dt" sz="half" idx="10"/>
          </p:nvPr>
        </p:nvSpPr>
        <p:spPr/>
        <p:txBody>
          <a:bodyPr/>
          <a:lstStyle/>
          <a:p>
            <a:fld id="{62FC4433-D2C1-4621-BA1E-BEF6CCE94761}" type="datetimeFigureOut">
              <a:rPr lang="ru-RU" smtClean="0"/>
              <a:t>20.01.2026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EDBD6E0-73B9-43AF-A265-7AF64C45FC1A}" type="slidenum">
              <a:rPr lang="ru-RU" smtClean="0"/>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Вертикальный текст 2"/>
          <p:cNvSpPr>
            <a:spLocks noGrp="1"/>
          </p:cNvSpPr>
          <p:nvPr>
            <p:ph type="body" orient="vert" idx="1"/>
          </p:nvPr>
        </p:nvSpPr>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p>
            <a:fld id="{62FC4433-D2C1-4621-BA1E-BEF6CCE94761}" type="datetimeFigureOut">
              <a:rPr lang="ru-RU" smtClean="0"/>
              <a:t>20.01.2026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EDBD6E0-73B9-43AF-A265-7AF64C45FC1A}" type="slidenum">
              <a:rPr lang="ru-RU" smtClean="0"/>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8724900" y="365125"/>
            <a:ext cx="2628900" cy="5811838"/>
          </a:xfrm>
        </p:spPr>
        <p:txBody>
          <a:bodyPr vert="eaVert"/>
          <a:lstStyle/>
          <a:p>
            <a:r>
              <a:rPr lang="ru-RU"/>
              <a:t>Образец заголовка</a:t>
            </a:r>
          </a:p>
        </p:txBody>
      </p:sp>
      <p:sp>
        <p:nvSpPr>
          <p:cNvPr id="3" name="Вертикальный текст 2"/>
          <p:cNvSpPr>
            <a:spLocks noGrp="1"/>
          </p:cNvSpPr>
          <p:nvPr>
            <p:ph type="body" orient="vert" idx="1"/>
          </p:nvPr>
        </p:nvSpPr>
        <p:spPr>
          <a:xfrm>
            <a:off x="838200" y="365125"/>
            <a:ext cx="7734300" cy="5811838"/>
          </a:xfr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p>
            <a:fld id="{62FC4433-D2C1-4621-BA1E-BEF6CCE94761}" type="datetimeFigureOut">
              <a:rPr lang="ru-RU" smtClean="0"/>
              <a:t>20.01.2026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EDBD6E0-73B9-43AF-A265-7AF64C45FC1A}" type="slidenum">
              <a:rPr lang="ru-RU" smtClean="0"/>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Объект 2"/>
          <p:cNvSpPr>
            <a:spLocks noGrp="1"/>
          </p:cNvSpPr>
          <p:nvPr>
            <p:ph idx="1"/>
          </p:nvPr>
        </p:nvSpPr>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p>
            <a:fld id="{62FC4433-D2C1-4621-BA1E-BEF6CCE94761}" type="datetimeFigureOut">
              <a:rPr lang="ru-RU" smtClean="0"/>
              <a:t>20.01.2026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EDBD6E0-73B9-43AF-A265-7AF64C45FC1A}" type="slidenum">
              <a:rPr lang="ru-RU" smtClean="0"/>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1850" y="1709738"/>
            <a:ext cx="10515600" cy="2852737"/>
          </a:xfrm>
        </p:spPr>
        <p:txBody>
          <a:bodyPr anchor="b"/>
          <a:lstStyle>
            <a:lvl1pPr>
              <a:defRPr sz="6000"/>
            </a:lvl1pPr>
          </a:lstStyle>
          <a:p>
            <a:r>
              <a:rPr lang="ru-RU"/>
              <a:t>Образец заголовка</a:t>
            </a:r>
          </a:p>
        </p:txBody>
      </p:sp>
      <p:sp>
        <p:nvSpPr>
          <p:cNvPr id="3" name="Текст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ru-RU"/>
              <a:t>Образец текста</a:t>
            </a:r>
          </a:p>
        </p:txBody>
      </p:sp>
      <p:sp>
        <p:nvSpPr>
          <p:cNvPr id="4" name="Дата 3"/>
          <p:cNvSpPr>
            <a:spLocks noGrp="1"/>
          </p:cNvSpPr>
          <p:nvPr>
            <p:ph type="dt" sz="half" idx="10"/>
          </p:nvPr>
        </p:nvSpPr>
        <p:spPr/>
        <p:txBody>
          <a:bodyPr/>
          <a:lstStyle/>
          <a:p>
            <a:fld id="{62FC4433-D2C1-4621-BA1E-BEF6CCE94761}" type="datetimeFigureOut">
              <a:rPr lang="ru-RU" smtClean="0"/>
              <a:t>20.01.2026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EDBD6E0-73B9-43AF-A265-7AF64C45FC1A}" type="slidenum">
              <a:rPr lang="ru-RU" smtClean="0"/>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Объект 2"/>
          <p:cNvSpPr>
            <a:spLocks noGrp="1"/>
          </p:cNvSpPr>
          <p:nvPr>
            <p:ph sz="half" idx="1"/>
          </p:nvPr>
        </p:nvSpPr>
        <p:spPr>
          <a:xfrm>
            <a:off x="838200" y="1825625"/>
            <a:ext cx="5181600" cy="435133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Объект 3"/>
          <p:cNvSpPr>
            <a:spLocks noGrp="1"/>
          </p:cNvSpPr>
          <p:nvPr>
            <p:ph sz="half" idx="2"/>
          </p:nvPr>
        </p:nvSpPr>
        <p:spPr>
          <a:xfrm>
            <a:off x="6172200" y="1825625"/>
            <a:ext cx="5181600" cy="435133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Дата 4"/>
          <p:cNvSpPr>
            <a:spLocks noGrp="1"/>
          </p:cNvSpPr>
          <p:nvPr>
            <p:ph type="dt" sz="half" idx="10"/>
          </p:nvPr>
        </p:nvSpPr>
        <p:spPr/>
        <p:txBody>
          <a:bodyPr/>
          <a:lstStyle/>
          <a:p>
            <a:fld id="{62FC4433-D2C1-4621-BA1E-BEF6CCE94761}" type="datetimeFigureOut">
              <a:rPr lang="ru-RU" smtClean="0"/>
              <a:t>20.01.2026</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EDBD6E0-73B9-43AF-A265-7AF64C45FC1A}" type="slidenum">
              <a:rPr lang="ru-RU" smtClean="0"/>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365125"/>
            <a:ext cx="10515600" cy="1325563"/>
          </a:xfrm>
        </p:spPr>
        <p:txBody>
          <a:bodyPr/>
          <a:lstStyle/>
          <a:p>
            <a:r>
              <a:rPr lang="ru-RU"/>
              <a:t>Образец заголовка</a:t>
            </a:r>
          </a:p>
        </p:txBody>
      </p:sp>
      <p:sp>
        <p:nvSpPr>
          <p:cNvPr id="3" name="Текст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4" name="Объект 3"/>
          <p:cNvSpPr>
            <a:spLocks noGrp="1"/>
          </p:cNvSpPr>
          <p:nvPr>
            <p:ph sz="half" idx="2"/>
          </p:nvPr>
        </p:nvSpPr>
        <p:spPr>
          <a:xfrm>
            <a:off x="839788" y="2505075"/>
            <a:ext cx="5157787" cy="368458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Текст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6" name="Объект 5"/>
          <p:cNvSpPr>
            <a:spLocks noGrp="1"/>
          </p:cNvSpPr>
          <p:nvPr>
            <p:ph sz="quarter" idx="4"/>
          </p:nvPr>
        </p:nvSpPr>
        <p:spPr>
          <a:xfrm>
            <a:off x="6172200" y="2505075"/>
            <a:ext cx="5183188" cy="368458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7" name="Дата 6"/>
          <p:cNvSpPr>
            <a:spLocks noGrp="1"/>
          </p:cNvSpPr>
          <p:nvPr>
            <p:ph type="dt" sz="half" idx="10"/>
          </p:nvPr>
        </p:nvSpPr>
        <p:spPr/>
        <p:txBody>
          <a:bodyPr/>
          <a:lstStyle/>
          <a:p>
            <a:fld id="{62FC4433-D2C1-4621-BA1E-BEF6CCE94761}" type="datetimeFigureOut">
              <a:rPr lang="ru-RU" smtClean="0"/>
              <a:t>20.01.2026</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7EDBD6E0-73B9-43AF-A265-7AF64C45FC1A}" type="slidenum">
              <a:rPr lang="ru-RU" smtClean="0"/>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Дата 2"/>
          <p:cNvSpPr>
            <a:spLocks noGrp="1"/>
          </p:cNvSpPr>
          <p:nvPr>
            <p:ph type="dt" sz="half" idx="10"/>
          </p:nvPr>
        </p:nvSpPr>
        <p:spPr/>
        <p:txBody>
          <a:bodyPr/>
          <a:lstStyle/>
          <a:p>
            <a:fld id="{62FC4433-D2C1-4621-BA1E-BEF6CCE94761}" type="datetimeFigureOut">
              <a:rPr lang="ru-RU" smtClean="0"/>
              <a:t>20.01.2026</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7EDBD6E0-73B9-43AF-A265-7AF64C45FC1A}" type="slidenum">
              <a:rPr lang="ru-RU" smtClean="0"/>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62FC4433-D2C1-4621-BA1E-BEF6CCE94761}" type="datetimeFigureOut">
              <a:rPr lang="ru-RU" smtClean="0"/>
              <a:t>20.01.2026</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7EDBD6E0-73B9-43AF-A265-7AF64C45FC1A}" type="slidenum">
              <a:rPr lang="ru-RU" smtClean="0"/>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457200"/>
            <a:ext cx="3932237" cy="1600200"/>
          </a:xfrm>
        </p:spPr>
        <p:txBody>
          <a:bodyPr anchor="b"/>
          <a:lstStyle>
            <a:lvl1pPr>
              <a:defRPr sz="3200"/>
            </a:lvl1pPr>
          </a:lstStyle>
          <a:p>
            <a:r>
              <a:rPr lang="ru-RU"/>
              <a:t>Образец заголовка</a:t>
            </a:r>
          </a:p>
        </p:txBody>
      </p:sp>
      <p:sp>
        <p:nvSpPr>
          <p:cNvPr id="3" name="Объект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Текст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p>
        </p:txBody>
      </p:sp>
      <p:sp>
        <p:nvSpPr>
          <p:cNvPr id="5" name="Дата 4"/>
          <p:cNvSpPr>
            <a:spLocks noGrp="1"/>
          </p:cNvSpPr>
          <p:nvPr>
            <p:ph type="dt" sz="half" idx="10"/>
          </p:nvPr>
        </p:nvSpPr>
        <p:spPr/>
        <p:txBody>
          <a:bodyPr/>
          <a:lstStyle/>
          <a:p>
            <a:fld id="{62FC4433-D2C1-4621-BA1E-BEF6CCE94761}" type="datetimeFigureOut">
              <a:rPr lang="ru-RU" smtClean="0"/>
              <a:t>20.01.2026</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EDBD6E0-73B9-43AF-A265-7AF64C45FC1A}" type="slidenum">
              <a:rPr lang="ru-RU" smtClean="0"/>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457200"/>
            <a:ext cx="3932237" cy="1600200"/>
          </a:xfrm>
        </p:spPr>
        <p:txBody>
          <a:bodyPr anchor="b"/>
          <a:lstStyle>
            <a:lvl1pPr>
              <a:defRPr sz="3200"/>
            </a:lvl1pPr>
          </a:lstStyle>
          <a:p>
            <a:r>
              <a:rPr lang="ru-RU"/>
              <a:t>Образец заголовка</a:t>
            </a:r>
          </a:p>
        </p:txBody>
      </p:sp>
      <p:sp>
        <p:nvSpPr>
          <p:cNvPr id="3" name="Рисунок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p>
        </p:txBody>
      </p:sp>
      <p:sp>
        <p:nvSpPr>
          <p:cNvPr id="5" name="Дата 4"/>
          <p:cNvSpPr>
            <a:spLocks noGrp="1"/>
          </p:cNvSpPr>
          <p:nvPr>
            <p:ph type="dt" sz="half" idx="10"/>
          </p:nvPr>
        </p:nvSpPr>
        <p:spPr/>
        <p:txBody>
          <a:bodyPr/>
          <a:lstStyle/>
          <a:p>
            <a:fld id="{62FC4433-D2C1-4621-BA1E-BEF6CCE94761}" type="datetimeFigureOut">
              <a:rPr lang="ru-RU" smtClean="0"/>
              <a:t>20.01.2026</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EDBD6E0-73B9-43AF-A265-7AF64C45FC1A}" type="slidenum">
              <a:rPr lang="ru-RU" smtClean="0"/>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ru-RU"/>
              <a:t>Образец заголовка</a:t>
            </a:r>
          </a:p>
        </p:txBody>
      </p:sp>
      <p:sp>
        <p:nvSpPr>
          <p:cNvPr id="3" name="Текст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2FC4433-D2C1-4621-BA1E-BEF6CCE94761}" type="datetimeFigureOut">
              <a:rPr lang="ru-RU" smtClean="0"/>
              <a:t>20.01.2026</a:t>
            </a:fld>
            <a:endParaRPr lang="ru-RU"/>
          </a:p>
        </p:txBody>
      </p:sp>
      <p:sp>
        <p:nvSpPr>
          <p:cNvPr id="5" name="Нижний колонтитул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EDBD6E0-73B9-43AF-A265-7AF64C45FC1A}" type="slidenum">
              <a:rPr lang="ru-RU" smtClean="0"/>
              <a:t>‹#›</a:t>
            </a:fld>
            <a:endParaRPr 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Layout" Target="../slideLayouts/slideLayout2.xml"/><Relationship Id="rId1" Type="http://schemas.openxmlformats.org/officeDocument/2006/relationships/tags" Target="../tags/tag1.xml"/></Relationships>
</file>

<file path=ppt/slides/_rels/slide11.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jpeg"/><Relationship Id="rId1" Type="http://schemas.openxmlformats.org/officeDocument/2006/relationships/slideLayout" Target="../slideLayouts/slideLayout2.xml"/><Relationship Id="rId5" Type="http://schemas.openxmlformats.org/officeDocument/2006/relationships/image" Target="../media/image23.png"/><Relationship Id="rId4" Type="http://schemas.openxmlformats.org/officeDocument/2006/relationships/image" Target="../media/image22.png"/></Relationships>
</file>

<file path=ppt/slides/_rels/slide12.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jpeg"/><Relationship Id="rId1" Type="http://schemas.openxmlformats.org/officeDocument/2006/relationships/slideLayout" Target="../slideLayouts/slideLayout2.xml"/><Relationship Id="rId4" Type="http://schemas.openxmlformats.org/officeDocument/2006/relationships/image" Target="../media/image25.png"/></Relationships>
</file>

<file path=ppt/slides/_rels/slide13.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jpeg"/><Relationship Id="rId1" Type="http://schemas.openxmlformats.org/officeDocument/2006/relationships/slideLayout" Target="../slideLayouts/slideLayout2.xml"/><Relationship Id="rId4" Type="http://schemas.openxmlformats.org/officeDocument/2006/relationships/image" Target="../media/image27.png"/></Relationships>
</file>

<file path=ppt/slides/_rels/slide14.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jpeg"/><Relationship Id="rId1" Type="http://schemas.openxmlformats.org/officeDocument/2006/relationships/slideLayout" Target="../slideLayouts/slideLayout2.xml"/><Relationship Id="rId4" Type="http://schemas.openxmlformats.org/officeDocument/2006/relationships/image" Target="../media/image29.png"/></Relationships>
</file>

<file path=ppt/slides/_rels/slide15.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2.jpeg"/><Relationship Id="rId1" Type="http://schemas.openxmlformats.org/officeDocument/2006/relationships/slideLayout" Target="../slideLayouts/slideLayout2.xml"/><Relationship Id="rId4" Type="http://schemas.openxmlformats.org/officeDocument/2006/relationships/image" Target="../media/image33.png"/></Relationships>
</file>

<file path=ppt/slides/_rels/slide18.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2.jpeg"/><Relationship Id="rId1" Type="http://schemas.openxmlformats.org/officeDocument/2006/relationships/slideLayout" Target="../slideLayouts/slideLayout2.xml"/><Relationship Id="rId4" Type="http://schemas.openxmlformats.org/officeDocument/2006/relationships/image" Target="../media/image36.png"/></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20.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2.jpeg"/><Relationship Id="rId1" Type="http://schemas.openxmlformats.org/officeDocument/2006/relationships/slideLayout" Target="../slideLayouts/slideLayout2.xml"/><Relationship Id="rId4" Type="http://schemas.openxmlformats.org/officeDocument/2006/relationships/image" Target="../media/image39.png"/></Relationships>
</file>

<file path=ppt/slides/_rels/slide22.xml.rels><?xml version="1.0" encoding="UTF-8" standalone="yes"?>
<Relationships xmlns="http://schemas.openxmlformats.org/package/2006/relationships"><Relationship Id="rId8" Type="http://schemas.openxmlformats.org/officeDocument/2006/relationships/image" Target="../media/image45.png"/><Relationship Id="rId3" Type="http://schemas.openxmlformats.org/officeDocument/2006/relationships/image" Target="../media/image40.png"/><Relationship Id="rId7" Type="http://schemas.openxmlformats.org/officeDocument/2006/relationships/image" Target="../media/image44.png"/><Relationship Id="rId2" Type="http://schemas.openxmlformats.org/officeDocument/2006/relationships/image" Target="../media/image2.jpeg"/><Relationship Id="rId1" Type="http://schemas.openxmlformats.org/officeDocument/2006/relationships/slideLayout" Target="../slideLayouts/slideLayout2.xml"/><Relationship Id="rId6" Type="http://schemas.openxmlformats.org/officeDocument/2006/relationships/image" Target="../media/image43.png"/><Relationship Id="rId11" Type="http://schemas.openxmlformats.org/officeDocument/2006/relationships/image" Target="../media/image48.png"/><Relationship Id="rId5" Type="http://schemas.openxmlformats.org/officeDocument/2006/relationships/image" Target="../media/image42.png"/><Relationship Id="rId10" Type="http://schemas.openxmlformats.org/officeDocument/2006/relationships/image" Target="../media/image47.png"/><Relationship Id="rId4" Type="http://schemas.openxmlformats.org/officeDocument/2006/relationships/image" Target="../media/image41.png"/><Relationship Id="rId9" Type="http://schemas.openxmlformats.org/officeDocument/2006/relationships/image" Target="../media/image46.png"/></Relationships>
</file>

<file path=ppt/slides/_rels/slide23.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image" Target="../media/image2.jpeg"/><Relationship Id="rId1" Type="http://schemas.openxmlformats.org/officeDocument/2006/relationships/slideLayout" Target="../slideLayouts/slideLayout2.xml"/><Relationship Id="rId4" Type="http://schemas.openxmlformats.org/officeDocument/2006/relationships/image" Target="../media/image52.png"/></Relationships>
</file>

<file path=ppt/slides/_rels/slide26.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image" Target="../media/image2.jpeg"/><Relationship Id="rId1" Type="http://schemas.openxmlformats.org/officeDocument/2006/relationships/slideLayout" Target="../slideLayouts/slideLayout2.xml"/><Relationship Id="rId6" Type="http://schemas.openxmlformats.org/officeDocument/2006/relationships/image" Target="../media/image58.png"/><Relationship Id="rId5" Type="http://schemas.openxmlformats.org/officeDocument/2006/relationships/image" Target="../media/image57.png"/><Relationship Id="rId4" Type="http://schemas.openxmlformats.org/officeDocument/2006/relationships/image" Target="../media/image56.png"/></Relationships>
</file>

<file path=ppt/slides/_rels/slide2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jpeg"/><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2.jpeg"/><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7.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image" Target="../media/image11.png"/><Relationship Id="rId7" Type="http://schemas.openxmlformats.org/officeDocument/2006/relationships/image" Target="../media/image15.png"/><Relationship Id="rId2" Type="http://schemas.openxmlformats.org/officeDocument/2006/relationships/image" Target="../media/image2.jpeg"/><Relationship Id="rId1" Type="http://schemas.openxmlformats.org/officeDocument/2006/relationships/slideLayout" Target="../slideLayouts/slideLayout2.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png"/></Relationships>
</file>

<file path=ppt/slides/_rels/slide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2.jpeg"/><Relationship Id="rId1" Type="http://schemas.openxmlformats.org/officeDocument/2006/relationships/slideLayout" Target="../slideLayouts/slideLayout2.xml"/><Relationship Id="rId4" Type="http://schemas.openxmlformats.org/officeDocument/2006/relationships/image" Target="../media/image18.png"/></Relationships>
</file>

<file path=ppt/slides/_rels/slide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2.jpeg"/><Relationship Id="rId1" Type="http://schemas.openxmlformats.org/officeDocument/2006/relationships/slideLayout" Target="../slideLayouts/slideLayout2.xml"/><Relationship Id="rId4" Type="http://schemas.openxmlformats.org/officeDocument/2006/relationships/image" Target="../media/image20.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Заголовок 1"/>
          <p:cNvSpPr txBox="1"/>
          <p:nvPr/>
        </p:nvSpPr>
        <p:spPr>
          <a:xfrm>
            <a:off x="6470973" y="3825044"/>
            <a:ext cx="5400600" cy="1512168"/>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endParaRPr lang="ru-RU" sz="4000" dirty="0">
              <a:latin typeface="Cambria" panose="02040503050406030204" pitchFamily="18" charset="0"/>
              <a:ea typeface="Cambria" panose="02040503050406030204" pitchFamily="18" charset="0"/>
            </a:endParaRPr>
          </a:p>
        </p:txBody>
      </p:sp>
      <p:sp>
        <p:nvSpPr>
          <p:cNvPr id="5" name="Заголовок 1"/>
          <p:cNvSpPr txBox="1"/>
          <p:nvPr/>
        </p:nvSpPr>
        <p:spPr>
          <a:xfrm>
            <a:off x="6470973" y="5913276"/>
            <a:ext cx="5637695" cy="765000"/>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r"/>
            <a:r>
              <a:rPr lang="ru-RU" sz="2400" dirty="0">
                <a:solidFill>
                  <a:schemeClr val="accent5">
                    <a:lumMod val="50000"/>
                  </a:schemeClr>
                </a:solidFill>
                <a:latin typeface="Cambria" panose="02040503050406030204" pitchFamily="18" charset="0"/>
                <a:ea typeface="Cambria" panose="02040503050406030204" pitchFamily="18" charset="0"/>
                <a:cs typeface="Arial" panose="020B0604020202020204" pitchFamily="34" charset="0"/>
              </a:rPr>
              <a:t>Засмолина Наталья Петровна,</a:t>
            </a:r>
          </a:p>
          <a:p>
            <a:pPr algn="r"/>
            <a:r>
              <a:rPr lang="ru-RU" sz="2400" dirty="0">
                <a:solidFill>
                  <a:schemeClr val="accent5">
                    <a:lumMod val="50000"/>
                  </a:schemeClr>
                </a:solidFill>
                <a:latin typeface="Cambria" panose="02040503050406030204" pitchFamily="18" charset="0"/>
                <a:ea typeface="Cambria" panose="02040503050406030204" pitchFamily="18" charset="0"/>
                <a:cs typeface="Arial" panose="020B0604020202020204" pitchFamily="34" charset="0"/>
              </a:rPr>
              <a:t>методист МАУ ДПО «НИСО» </a:t>
            </a:r>
          </a:p>
        </p:txBody>
      </p:sp>
      <p:sp>
        <p:nvSpPr>
          <p:cNvPr id="6" name="Заголовок 1"/>
          <p:cNvSpPr txBox="1"/>
          <p:nvPr/>
        </p:nvSpPr>
        <p:spPr>
          <a:xfrm>
            <a:off x="6146937" y="2024844"/>
            <a:ext cx="6048672" cy="1512168"/>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ru-RU" sz="2800" b="1" dirty="0">
                <a:solidFill>
                  <a:srgbClr val="002060"/>
                </a:solidFill>
                <a:latin typeface="Times New Roman" panose="02020603050405020304" pitchFamily="18" charset="0"/>
                <a:cs typeface="Times New Roman" panose="02020603050405020304" pitchFamily="18" charset="0"/>
              </a:rPr>
              <a:t>Корректировка ООП ООО </a:t>
            </a:r>
          </a:p>
          <a:p>
            <a:r>
              <a:rPr lang="ru-RU" sz="2800" b="1" dirty="0">
                <a:solidFill>
                  <a:srgbClr val="002060"/>
                </a:solidFill>
                <a:latin typeface="Times New Roman" panose="02020603050405020304" pitchFamily="18" charset="0"/>
                <a:cs typeface="Times New Roman" panose="02020603050405020304" pitchFamily="18" charset="0"/>
              </a:rPr>
              <a:t>в соответствии с обновленными нормативными требованиями</a:t>
            </a:r>
            <a:endParaRPr lang="ru-RU" sz="2800" b="1" dirty="0">
              <a:solidFill>
                <a:srgbClr val="002060"/>
              </a:solidFill>
              <a:latin typeface="Times New Roman" panose="02020603050405020304" pitchFamily="18" charset="0"/>
              <a:ea typeface="Cambria" panose="02040503050406030204" pitchFamily="18" charset="0"/>
              <a:cs typeface="Times New Roman" panose="02020603050405020304" pitchFamily="18" charset="0"/>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4" name="Заголовок 1"/>
          <p:cNvSpPr>
            <a:spLocks noGrp="1"/>
          </p:cNvSpPr>
          <p:nvPr>
            <p:ph type="title"/>
          </p:nvPr>
        </p:nvSpPr>
        <p:spPr>
          <a:xfrm>
            <a:off x="299356" y="44450"/>
            <a:ext cx="11424649" cy="1078865"/>
          </a:xfrm>
        </p:spPr>
        <p:txBody>
          <a:bodyPr>
            <a:normAutofit/>
          </a:bodyPr>
          <a:lstStyle/>
          <a:p>
            <a:pPr algn="l"/>
            <a:r>
              <a:rPr lang="ru-RU" sz="2000" b="1" dirty="0">
                <a:solidFill>
                  <a:srgbClr val="002060"/>
                </a:solidFill>
                <a:latin typeface="Times New Roman" panose="02020603050405020304" pitchFamily="18" charset="0"/>
                <a:cs typeface="Times New Roman" panose="02020603050405020304" pitchFamily="18" charset="0"/>
              </a:rPr>
              <a:t>подпункт</a:t>
            </a:r>
            <a:r>
              <a:rPr lang="ru-RU" sz="2000" b="1" dirty="0">
                <a:solidFill>
                  <a:srgbClr val="FF0000"/>
                </a:solidFill>
                <a:latin typeface="Times New Roman" panose="02020603050405020304" pitchFamily="18" charset="0"/>
                <a:cs typeface="Times New Roman" panose="02020603050405020304" pitchFamily="18" charset="0"/>
              </a:rPr>
              <a:t>138.8</a:t>
            </a:r>
            <a:r>
              <a:rPr lang="ru-RU" sz="2000" b="1" dirty="0">
                <a:solidFill>
                  <a:srgbClr val="002060"/>
                </a:solidFill>
                <a:latin typeface="Times New Roman" panose="02020603050405020304" pitchFamily="18" charset="0"/>
                <a:cs typeface="Times New Roman" panose="02020603050405020304" pitchFamily="18" charset="0"/>
              </a:rPr>
              <a:t> пункта 138 ФОП ООО</a:t>
            </a:r>
            <a:r>
              <a:rPr lang="ru-RU" altLang="en-US" sz="2000" b="1" dirty="0">
                <a:solidFill>
                  <a:srgbClr val="002060"/>
                </a:solidFill>
                <a:latin typeface="Times New Roman" panose="02020603050405020304" pitchFamily="18" charset="0"/>
                <a:cs typeface="Times New Roman" panose="02020603050405020304" pitchFamily="18" charset="0"/>
                <a:sym typeface="+mn-ea"/>
              </a:rPr>
              <a:t> - </a:t>
            </a:r>
            <a:r>
              <a:rPr lang="ru-RU" altLang="en-US" sz="2000" b="1" dirty="0">
                <a:solidFill>
                  <a:srgbClr val="FF0000"/>
                </a:solidFill>
                <a:latin typeface="Times New Roman" panose="02020603050405020304" pitchFamily="18" charset="0"/>
                <a:cs typeface="Times New Roman" panose="02020603050405020304" pitchFamily="18" charset="0"/>
                <a:sym typeface="+mn-ea"/>
              </a:rPr>
              <a:t>новая</a:t>
            </a:r>
            <a:r>
              <a:rPr lang="ru-RU" altLang="en-US" sz="2000" b="1" dirty="0">
                <a:solidFill>
                  <a:srgbClr val="002060"/>
                </a:solidFill>
                <a:latin typeface="Times New Roman" panose="02020603050405020304" pitchFamily="18" charset="0"/>
                <a:cs typeface="Times New Roman" panose="02020603050405020304" pitchFamily="18" charset="0"/>
                <a:sym typeface="+mn-ea"/>
              </a:rPr>
              <a:t> </a:t>
            </a:r>
            <a:r>
              <a:rPr lang="ru-RU" altLang="en-US" sz="2000" b="1" dirty="0">
                <a:solidFill>
                  <a:srgbClr val="FF0000"/>
                </a:solidFill>
                <a:latin typeface="Times New Roman" panose="02020603050405020304" pitchFamily="18" charset="0"/>
                <a:cs typeface="Times New Roman" panose="02020603050405020304" pitchFamily="18" charset="0"/>
                <a:sym typeface="+mn-ea"/>
              </a:rPr>
              <a:t>редакция таблицы 9.8 в федеральной рабочей программе по учебному предмету «Иностранный (французский) язык» </a:t>
            </a:r>
            <a:endParaRPr lang="ru-RU" sz="2000" b="1" dirty="0">
              <a:solidFill>
                <a:srgbClr val="FF0000"/>
              </a:solidFill>
              <a:latin typeface="Times New Roman" panose="02020603050405020304" pitchFamily="18" charset="0"/>
              <a:cs typeface="Times New Roman" panose="02020603050405020304" pitchFamily="18" charset="0"/>
            </a:endParaRPr>
          </a:p>
        </p:txBody>
      </p:sp>
      <p:sp>
        <p:nvSpPr>
          <p:cNvPr id="5" name="Объект 6"/>
          <p:cNvSpPr>
            <a:spLocks noGrp="1"/>
          </p:cNvSpPr>
          <p:nvPr>
            <p:ph idx="1"/>
          </p:nvPr>
        </p:nvSpPr>
        <p:spPr>
          <a:xfrm>
            <a:off x="299356" y="6341110"/>
            <a:ext cx="11685634" cy="516890"/>
          </a:xfrm>
        </p:spPr>
        <p:txBody>
          <a:bodyPr>
            <a:noAutofit/>
          </a:bodyPr>
          <a:lstStyle/>
          <a:p>
            <a:pPr marL="0" indent="0" algn="just">
              <a:buNone/>
            </a:pPr>
            <a:r>
              <a:rPr lang="ru-RU" sz="1200" dirty="0">
                <a:solidFill>
                  <a:srgbClr val="002060"/>
                </a:solidFill>
                <a:latin typeface="Times New Roman" panose="02020603050405020304" pitchFamily="18" charset="0"/>
                <a:cs typeface="Times New Roman" panose="02020603050405020304" pitchFamily="18" charset="0"/>
              </a:rPr>
              <a:t>Уточнение: </a:t>
            </a:r>
            <a:r>
              <a:rPr lang="ru-RU" sz="1200" b="1" dirty="0">
                <a:solidFill>
                  <a:srgbClr val="FF0000"/>
                </a:solidFill>
                <a:latin typeface="Times New Roman" panose="02020603050405020304" pitchFamily="18" charset="0"/>
                <a:cs typeface="Times New Roman" panose="02020603050405020304" pitchFamily="18" charset="0"/>
              </a:rPr>
              <a:t>таблица 9.8 подпункта 138.9</a:t>
            </a:r>
            <a:r>
              <a:rPr lang="ru-RU" sz="1200" dirty="0">
                <a:solidFill>
                  <a:srgbClr val="002060"/>
                </a:solidFill>
                <a:latin typeface="Times New Roman" panose="02020603050405020304" pitchFamily="18" charset="0"/>
                <a:cs typeface="Times New Roman" panose="02020603050405020304" pitchFamily="18" charset="0"/>
              </a:rPr>
              <a:t> пункта 138 приказа Министерства просвещения Российской Федерации от 18.05.2023 № 370 «Об утверждении федеральной образовательной программы основного общего образования»</a:t>
            </a:r>
            <a:endParaRPr lang="ru-RU" altLang="en-US" sz="300" b="1" dirty="0">
              <a:solidFill>
                <a:srgbClr val="002060"/>
              </a:solidFill>
              <a:latin typeface="Times New Roman" panose="02020603050405020304" pitchFamily="18" charset="0"/>
              <a:cs typeface="Times New Roman" panose="02020603050405020304" pitchFamily="18" charset="0"/>
            </a:endParaRPr>
          </a:p>
        </p:txBody>
      </p:sp>
      <p:sp>
        <p:nvSpPr>
          <p:cNvPr id="3" name="Text Box 2"/>
          <p:cNvSpPr txBox="1"/>
          <p:nvPr/>
        </p:nvSpPr>
        <p:spPr>
          <a:xfrm>
            <a:off x="299356" y="1166827"/>
            <a:ext cx="11629292" cy="1219200"/>
          </a:xfrm>
          <a:prstGeom prst="rect">
            <a:avLst/>
          </a:prstGeom>
          <a:noFill/>
        </p:spPr>
        <p:txBody>
          <a:bodyPr wrap="square" rtlCol="0">
            <a:noAutofit/>
          </a:bodyPr>
          <a:lstStyle/>
          <a:p>
            <a:r>
              <a:rPr lang="ru-RU" altLang="en-US" b="1" dirty="0">
                <a:solidFill>
                  <a:srgbClr val="002060"/>
                </a:solidFill>
                <a:latin typeface="Times New Roman" panose="02020603050405020304" pitchFamily="18" charset="0"/>
                <a:cs typeface="Times New Roman" panose="02020603050405020304" pitchFamily="18" charset="0"/>
              </a:rPr>
              <a:t>Что проверить:</a:t>
            </a:r>
          </a:p>
          <a:p>
            <a:pPr algn="just"/>
            <a:r>
              <a:rPr lang="ru-RU" altLang="en-US" dirty="0">
                <a:solidFill>
                  <a:srgbClr val="002060"/>
                </a:solidFill>
                <a:latin typeface="Times New Roman" panose="02020603050405020304" pitchFamily="18" charset="0"/>
                <a:cs typeface="Times New Roman" panose="02020603050405020304" pitchFamily="18" charset="0"/>
              </a:rPr>
              <a:t>содержательный раздел ООП ООО: рабочую программу по учебному предмету </a:t>
            </a:r>
            <a:r>
              <a:rPr lang="en-US" altLang="en-US" dirty="0">
                <a:solidFill>
                  <a:srgbClr val="002060"/>
                </a:solidFill>
                <a:latin typeface="Times New Roman" panose="02020603050405020304" pitchFamily="18" charset="0"/>
                <a:cs typeface="Times New Roman" panose="02020603050405020304" pitchFamily="18" charset="0"/>
              </a:rPr>
              <a:t>«</a:t>
            </a:r>
            <a:r>
              <a:rPr lang="ru-RU" altLang="en-US" dirty="0">
                <a:solidFill>
                  <a:srgbClr val="002060"/>
                </a:solidFill>
                <a:latin typeface="Times New Roman" panose="02020603050405020304" pitchFamily="18" charset="0"/>
                <a:cs typeface="Times New Roman" panose="02020603050405020304" pitchFamily="18" charset="0"/>
              </a:rPr>
              <a:t>Иностранный (французский) язык</a:t>
            </a:r>
            <a:r>
              <a:rPr lang="en-US" altLang="en-US" dirty="0">
                <a:solidFill>
                  <a:srgbClr val="002060"/>
                </a:solidFill>
                <a:latin typeface="Times New Roman" panose="02020603050405020304" pitchFamily="18" charset="0"/>
                <a:cs typeface="Times New Roman" panose="02020603050405020304" pitchFamily="18" charset="0"/>
              </a:rPr>
              <a:t>»</a:t>
            </a:r>
            <a:r>
              <a:rPr lang="ru-RU" altLang="en-US" dirty="0">
                <a:solidFill>
                  <a:srgbClr val="002060"/>
                </a:solidFill>
                <a:latin typeface="Times New Roman" panose="02020603050405020304" pitchFamily="18" charset="0"/>
                <a:cs typeface="Times New Roman" panose="02020603050405020304" pitchFamily="18" charset="0"/>
              </a:rPr>
              <a:t> в части содержания</a:t>
            </a:r>
            <a:r>
              <a:rPr lang="en-US" altLang="en-US" dirty="0">
                <a:solidFill>
                  <a:srgbClr val="002060"/>
                </a:solidFill>
                <a:latin typeface="Times New Roman" panose="02020603050405020304" pitchFamily="18" charset="0"/>
                <a:cs typeface="Times New Roman" panose="02020603050405020304" pitchFamily="18" charset="0"/>
              </a:rPr>
              <a:t> </a:t>
            </a:r>
            <a:r>
              <a:rPr lang="en-US" altLang="en-US" dirty="0" err="1">
                <a:solidFill>
                  <a:srgbClr val="002060"/>
                </a:solidFill>
                <a:latin typeface="Times New Roman" panose="02020603050405020304" pitchFamily="18" charset="0"/>
                <a:cs typeface="Times New Roman" panose="02020603050405020304" pitchFamily="18" charset="0"/>
              </a:rPr>
              <a:t>таблицы</a:t>
            </a:r>
            <a:r>
              <a:rPr lang="en-US" altLang="en-US" dirty="0">
                <a:solidFill>
                  <a:srgbClr val="002060"/>
                </a:solidFill>
                <a:latin typeface="Times New Roman" panose="02020603050405020304" pitchFamily="18" charset="0"/>
                <a:cs typeface="Times New Roman" panose="02020603050405020304" pitchFamily="18" charset="0"/>
              </a:rPr>
              <a:t> «</a:t>
            </a:r>
            <a:r>
              <a:rPr lang="en-US" altLang="en-US" dirty="0" err="1">
                <a:solidFill>
                  <a:srgbClr val="002060"/>
                </a:solidFill>
                <a:latin typeface="Times New Roman" panose="02020603050405020304" pitchFamily="18" charset="0"/>
                <a:cs typeface="Times New Roman" panose="02020603050405020304" pitchFamily="18" charset="0"/>
              </a:rPr>
              <a:t>Проверяемые</a:t>
            </a:r>
            <a:r>
              <a:rPr lang="en-US" altLang="en-US" dirty="0">
                <a:solidFill>
                  <a:srgbClr val="002060"/>
                </a:solidFill>
                <a:latin typeface="Times New Roman" panose="02020603050405020304" pitchFamily="18" charset="0"/>
                <a:cs typeface="Times New Roman" panose="02020603050405020304" pitchFamily="18" charset="0"/>
              </a:rPr>
              <a:t> </a:t>
            </a:r>
            <a:r>
              <a:rPr lang="en-US" altLang="en-US" dirty="0" err="1">
                <a:solidFill>
                  <a:srgbClr val="002060"/>
                </a:solidFill>
                <a:latin typeface="Times New Roman" panose="02020603050405020304" pitchFamily="18" charset="0"/>
                <a:cs typeface="Times New Roman" panose="02020603050405020304" pitchFamily="18" charset="0"/>
              </a:rPr>
              <a:t>требования</a:t>
            </a:r>
            <a:r>
              <a:rPr lang="en-US" altLang="en-US" dirty="0">
                <a:solidFill>
                  <a:srgbClr val="002060"/>
                </a:solidFill>
                <a:latin typeface="Times New Roman" panose="02020603050405020304" pitchFamily="18" charset="0"/>
                <a:cs typeface="Times New Roman" panose="02020603050405020304" pitchFamily="18" charset="0"/>
              </a:rPr>
              <a:t> к </a:t>
            </a:r>
            <a:r>
              <a:rPr lang="en-US" altLang="en-US" dirty="0" err="1">
                <a:solidFill>
                  <a:srgbClr val="002060"/>
                </a:solidFill>
                <a:latin typeface="Times New Roman" panose="02020603050405020304" pitchFamily="18" charset="0"/>
                <a:cs typeface="Times New Roman" panose="02020603050405020304" pitchFamily="18" charset="0"/>
              </a:rPr>
              <a:t>результатам</a:t>
            </a:r>
            <a:r>
              <a:rPr lang="en-US" altLang="en-US" dirty="0">
                <a:solidFill>
                  <a:srgbClr val="002060"/>
                </a:solidFill>
                <a:latin typeface="Times New Roman" panose="02020603050405020304" pitchFamily="18" charset="0"/>
                <a:cs typeface="Times New Roman" panose="02020603050405020304" pitchFamily="18" charset="0"/>
              </a:rPr>
              <a:t> </a:t>
            </a:r>
            <a:r>
              <a:rPr lang="en-US" altLang="en-US" dirty="0" err="1">
                <a:solidFill>
                  <a:srgbClr val="002060"/>
                </a:solidFill>
                <a:latin typeface="Times New Roman" panose="02020603050405020304" pitchFamily="18" charset="0"/>
                <a:cs typeface="Times New Roman" panose="02020603050405020304" pitchFamily="18" charset="0"/>
              </a:rPr>
              <a:t>освоения</a:t>
            </a:r>
            <a:r>
              <a:rPr lang="en-US" altLang="en-US" dirty="0">
                <a:solidFill>
                  <a:srgbClr val="002060"/>
                </a:solidFill>
                <a:latin typeface="Times New Roman" panose="02020603050405020304" pitchFamily="18" charset="0"/>
                <a:cs typeface="Times New Roman" panose="02020603050405020304" pitchFamily="18" charset="0"/>
              </a:rPr>
              <a:t> </a:t>
            </a:r>
            <a:r>
              <a:rPr lang="en-US" altLang="en-US" dirty="0" err="1">
                <a:solidFill>
                  <a:srgbClr val="002060"/>
                </a:solidFill>
                <a:latin typeface="Times New Roman" panose="02020603050405020304" pitchFamily="18" charset="0"/>
                <a:cs typeface="Times New Roman" panose="02020603050405020304" pitchFamily="18" charset="0"/>
              </a:rPr>
              <a:t>основной</a:t>
            </a:r>
            <a:r>
              <a:rPr lang="en-US" altLang="en-US" dirty="0">
                <a:solidFill>
                  <a:srgbClr val="002060"/>
                </a:solidFill>
                <a:latin typeface="Times New Roman" panose="02020603050405020304" pitchFamily="18" charset="0"/>
                <a:cs typeface="Times New Roman" panose="02020603050405020304" pitchFamily="18" charset="0"/>
              </a:rPr>
              <a:t> </a:t>
            </a:r>
            <a:r>
              <a:rPr lang="en-US" altLang="en-US" dirty="0" err="1">
                <a:solidFill>
                  <a:srgbClr val="002060"/>
                </a:solidFill>
                <a:latin typeface="Times New Roman" panose="02020603050405020304" pitchFamily="18" charset="0"/>
                <a:cs typeface="Times New Roman" panose="02020603050405020304" pitchFamily="18" charset="0"/>
              </a:rPr>
              <a:t>образовательной</a:t>
            </a:r>
            <a:r>
              <a:rPr lang="ru-RU" altLang="en-US" dirty="0">
                <a:solidFill>
                  <a:srgbClr val="002060"/>
                </a:solidFill>
                <a:latin typeface="Times New Roman" panose="02020603050405020304" pitchFamily="18" charset="0"/>
                <a:cs typeface="Times New Roman" panose="02020603050405020304" pitchFamily="18" charset="0"/>
              </a:rPr>
              <a:t> </a:t>
            </a:r>
            <a:r>
              <a:rPr lang="en-US" altLang="en-US" dirty="0" err="1">
                <a:solidFill>
                  <a:srgbClr val="002060"/>
                </a:solidFill>
                <a:latin typeface="Times New Roman" panose="02020603050405020304" pitchFamily="18" charset="0"/>
                <a:cs typeface="Times New Roman" panose="02020603050405020304" pitchFamily="18" charset="0"/>
              </a:rPr>
              <a:t>программы</a:t>
            </a:r>
            <a:r>
              <a:rPr lang="en-US" altLang="en-US" dirty="0">
                <a:solidFill>
                  <a:srgbClr val="002060"/>
                </a:solidFill>
                <a:latin typeface="Times New Roman" panose="02020603050405020304" pitchFamily="18" charset="0"/>
                <a:cs typeface="Times New Roman" panose="02020603050405020304" pitchFamily="18" charset="0"/>
              </a:rPr>
              <a:t> (9 </a:t>
            </a:r>
            <a:r>
              <a:rPr lang="en-US" altLang="en-US" dirty="0" err="1">
                <a:solidFill>
                  <a:srgbClr val="002060"/>
                </a:solidFill>
                <a:latin typeface="Times New Roman" panose="02020603050405020304" pitchFamily="18" charset="0"/>
                <a:cs typeface="Times New Roman" panose="02020603050405020304" pitchFamily="18" charset="0"/>
              </a:rPr>
              <a:t>класс</a:t>
            </a:r>
            <a:r>
              <a:rPr lang="en-US" altLang="en-US" dirty="0">
                <a:solidFill>
                  <a:srgbClr val="002060"/>
                </a:solidFill>
                <a:latin typeface="Times New Roman" panose="02020603050405020304" pitchFamily="18" charset="0"/>
                <a:cs typeface="Times New Roman" panose="02020603050405020304" pitchFamily="18" charset="0"/>
              </a:rPr>
              <a:t>)»</a:t>
            </a:r>
            <a:endParaRPr lang="ru-RU" altLang="en-US" dirty="0">
              <a:solidFill>
                <a:srgbClr val="002060"/>
              </a:solidFill>
              <a:latin typeface="Times New Roman" panose="02020603050405020304" pitchFamily="18" charset="0"/>
              <a:cs typeface="Times New Roman" panose="02020603050405020304" pitchFamily="18" charset="0"/>
            </a:endParaRPr>
          </a:p>
        </p:txBody>
      </p:sp>
      <p:graphicFrame>
        <p:nvGraphicFramePr>
          <p:cNvPr id="6" name="Table 5"/>
          <p:cNvGraphicFramePr/>
          <p:nvPr>
            <p:custDataLst>
              <p:tags r:id="rId1"/>
            </p:custDataLst>
          </p:nvPr>
        </p:nvGraphicFramePr>
        <p:xfrm>
          <a:off x="339937" y="2394350"/>
          <a:ext cx="11590132" cy="3747770"/>
        </p:xfrm>
        <a:graphic>
          <a:graphicData uri="http://schemas.openxmlformats.org/drawingml/2006/table">
            <a:tbl>
              <a:tblPr firstRow="1" bandRow="1">
                <a:tableStyleId>{3B4B98B0-60AC-42C2-AFA5-B58CD77FA1E5}</a:tableStyleId>
              </a:tblPr>
              <a:tblGrid>
                <a:gridCol w="3277282">
                  <a:extLst>
                    <a:ext uri="{9D8B030D-6E8A-4147-A177-3AD203B41FA5}">
                      <a16:colId xmlns:a16="http://schemas.microsoft.com/office/drawing/2014/main" val="20000"/>
                    </a:ext>
                  </a:extLst>
                </a:gridCol>
                <a:gridCol w="4189103">
                  <a:extLst>
                    <a:ext uri="{9D8B030D-6E8A-4147-A177-3AD203B41FA5}">
                      <a16:colId xmlns:a16="http://schemas.microsoft.com/office/drawing/2014/main" val="20001"/>
                    </a:ext>
                  </a:extLst>
                </a:gridCol>
                <a:gridCol w="4123747">
                  <a:extLst>
                    <a:ext uri="{9D8B030D-6E8A-4147-A177-3AD203B41FA5}">
                      <a16:colId xmlns:a16="http://schemas.microsoft.com/office/drawing/2014/main" val="20002"/>
                    </a:ext>
                  </a:extLst>
                </a:gridCol>
              </a:tblGrid>
              <a:tr h="731520">
                <a:tc>
                  <a:txBody>
                    <a:bodyPr/>
                    <a:lstStyle/>
                    <a:p>
                      <a:pPr algn="ctr">
                        <a:buNone/>
                      </a:pPr>
                      <a:r>
                        <a:rPr lang="ru-RU" altLang="en-US" sz="1600" dirty="0">
                          <a:latin typeface="Times New Roman" panose="02020603050405020304" pitchFamily="18" charset="0"/>
                          <a:cs typeface="Times New Roman" panose="02020603050405020304" pitchFamily="18" charset="0"/>
                        </a:rPr>
                        <a:t>Требования к результатам освоения ООП ООО </a:t>
                      </a:r>
                    </a:p>
                  </a:txBody>
                  <a:tcPr/>
                </a:tc>
                <a:tc>
                  <a:txBody>
                    <a:bodyPr/>
                    <a:lstStyle/>
                    <a:p>
                      <a:pPr algn="ctr">
                        <a:buNone/>
                      </a:pPr>
                      <a:r>
                        <a:rPr lang="ru-RU" altLang="en-US" sz="1600" dirty="0">
                          <a:latin typeface="Times New Roman" panose="02020603050405020304" pitchFamily="18" charset="0"/>
                          <a:cs typeface="Times New Roman" panose="02020603050405020304" pitchFamily="18" charset="0"/>
                        </a:rPr>
                        <a:t>Было</a:t>
                      </a:r>
                    </a:p>
                  </a:txBody>
                  <a:tcPr/>
                </a:tc>
                <a:tc>
                  <a:txBody>
                    <a:bodyPr/>
                    <a:lstStyle/>
                    <a:p>
                      <a:pPr algn="ctr">
                        <a:buNone/>
                      </a:pPr>
                      <a:r>
                        <a:rPr lang="ru-RU" altLang="en-US" sz="1600">
                          <a:latin typeface="Times New Roman" panose="02020603050405020304" pitchFamily="18" charset="0"/>
                          <a:cs typeface="Times New Roman" panose="02020603050405020304" pitchFamily="18" charset="0"/>
                        </a:rPr>
                        <a:t>Стало</a:t>
                      </a:r>
                    </a:p>
                  </a:txBody>
                  <a:tcPr/>
                </a:tc>
                <a:extLst>
                  <a:ext uri="{0D108BD9-81ED-4DB2-BD59-A6C34878D82A}">
                    <a16:rowId xmlns:a16="http://schemas.microsoft.com/office/drawing/2014/main" val="10000"/>
                  </a:ext>
                </a:extLst>
              </a:tr>
              <a:tr h="464820">
                <a:tc>
                  <a:txBody>
                    <a:bodyPr/>
                    <a:lstStyle/>
                    <a:p>
                      <a:pPr>
                        <a:buNone/>
                      </a:pPr>
                      <a:r>
                        <a:rPr lang="ru-RU" altLang="en-US" sz="1600">
                          <a:latin typeface="Times New Roman" panose="02020603050405020304" pitchFamily="18" charset="0"/>
                          <a:cs typeface="Times New Roman" panose="02020603050405020304" pitchFamily="18" charset="0"/>
                        </a:rPr>
                        <a:t>Диалогическая речь</a:t>
                      </a:r>
                    </a:p>
                  </a:txBody>
                  <a:tcPr anchor="ctr"/>
                </a:tc>
                <a:tc>
                  <a:txBody>
                    <a:bodyPr/>
                    <a:lstStyle/>
                    <a:p>
                      <a:pPr algn="ctr">
                        <a:buNone/>
                      </a:pPr>
                      <a:r>
                        <a:rPr lang="ru-RU" altLang="en-US" sz="1600" dirty="0">
                          <a:latin typeface="Times New Roman" panose="02020603050405020304" pitchFamily="18" charset="0"/>
                          <a:cs typeface="Times New Roman" panose="02020603050405020304" pitchFamily="18" charset="0"/>
                        </a:rPr>
                        <a:t>до 7 реплик</a:t>
                      </a:r>
                    </a:p>
                  </a:txBody>
                  <a:tcPr anchor="ctr"/>
                </a:tc>
                <a:tc>
                  <a:txBody>
                    <a:bodyPr/>
                    <a:lstStyle/>
                    <a:p>
                      <a:pPr algn="ctr">
                        <a:buNone/>
                      </a:pPr>
                      <a:r>
                        <a:rPr lang="ru-RU" altLang="en-US" sz="1600">
                          <a:latin typeface="Times New Roman" panose="02020603050405020304" pitchFamily="18" charset="0"/>
                          <a:cs typeface="Times New Roman" panose="02020603050405020304" pitchFamily="18" charset="0"/>
                          <a:sym typeface="+mn-ea"/>
                        </a:rPr>
                        <a:t>до 6-8 реплик</a:t>
                      </a:r>
                      <a:endParaRPr lang="en-US" sz="1600">
                        <a:latin typeface="Times New Roman" panose="02020603050405020304" pitchFamily="18" charset="0"/>
                        <a:cs typeface="Times New Roman" panose="02020603050405020304" pitchFamily="18" charset="0"/>
                      </a:endParaRPr>
                    </a:p>
                  </a:txBody>
                  <a:tcPr anchor="ctr"/>
                </a:tc>
                <a:extLst>
                  <a:ext uri="{0D108BD9-81ED-4DB2-BD59-A6C34878D82A}">
                    <a16:rowId xmlns:a16="http://schemas.microsoft.com/office/drawing/2014/main" val="10001"/>
                  </a:ext>
                </a:extLst>
              </a:tr>
              <a:tr h="464185">
                <a:tc>
                  <a:txBody>
                    <a:bodyPr/>
                    <a:lstStyle/>
                    <a:p>
                      <a:pPr>
                        <a:buNone/>
                      </a:pPr>
                      <a:r>
                        <a:rPr lang="ru-RU" altLang="en-US" sz="1600">
                          <a:latin typeface="Times New Roman" panose="02020603050405020304" pitchFamily="18" charset="0"/>
                          <a:cs typeface="Times New Roman" panose="02020603050405020304" pitchFamily="18" charset="0"/>
                        </a:rPr>
                        <a:t>Монологическая речь</a:t>
                      </a:r>
                    </a:p>
                  </a:txBody>
                  <a:tcPr anchor="ctr"/>
                </a:tc>
                <a:tc>
                  <a:txBody>
                    <a:bodyPr/>
                    <a:lstStyle/>
                    <a:p>
                      <a:pPr algn="ctr">
                        <a:buNone/>
                      </a:pPr>
                      <a:r>
                        <a:rPr lang="ru-RU" altLang="en-US" sz="1600" dirty="0">
                          <a:latin typeface="Times New Roman" panose="02020603050405020304" pitchFamily="18" charset="0"/>
                          <a:cs typeface="Times New Roman" panose="02020603050405020304" pitchFamily="18" charset="0"/>
                        </a:rPr>
                        <a:t>9-10 фраз</a:t>
                      </a:r>
                    </a:p>
                  </a:txBody>
                  <a:tcPr anchor="ctr"/>
                </a:tc>
                <a:tc>
                  <a:txBody>
                    <a:bodyPr/>
                    <a:lstStyle/>
                    <a:p>
                      <a:pPr algn="ctr">
                        <a:buNone/>
                      </a:pPr>
                      <a:r>
                        <a:rPr lang="ru-RU" altLang="en-US" sz="1600">
                          <a:latin typeface="Times New Roman" panose="02020603050405020304" pitchFamily="18" charset="0"/>
                          <a:cs typeface="Times New Roman" panose="02020603050405020304" pitchFamily="18" charset="0"/>
                        </a:rPr>
                        <a:t>10-12 фраз</a:t>
                      </a:r>
                    </a:p>
                  </a:txBody>
                  <a:tcPr anchor="ctr"/>
                </a:tc>
                <a:extLst>
                  <a:ext uri="{0D108BD9-81ED-4DB2-BD59-A6C34878D82A}">
                    <a16:rowId xmlns:a16="http://schemas.microsoft.com/office/drawing/2014/main" val="10002"/>
                  </a:ext>
                </a:extLst>
              </a:tr>
              <a:tr h="464820">
                <a:tc>
                  <a:txBody>
                    <a:bodyPr/>
                    <a:lstStyle/>
                    <a:p>
                      <a:pPr>
                        <a:buNone/>
                      </a:pPr>
                      <a:r>
                        <a:rPr lang="ru-RU" altLang="en-US" sz="1600">
                          <a:latin typeface="Times New Roman" panose="02020603050405020304" pitchFamily="18" charset="0"/>
                          <a:cs typeface="Times New Roman" panose="02020603050405020304" pitchFamily="18" charset="0"/>
                        </a:rPr>
                        <a:t>Смысловое чтение</a:t>
                      </a:r>
                    </a:p>
                  </a:txBody>
                  <a:tcPr anchor="ctr"/>
                </a:tc>
                <a:tc>
                  <a:txBody>
                    <a:bodyPr/>
                    <a:lstStyle/>
                    <a:p>
                      <a:pPr algn="ctr">
                        <a:buNone/>
                      </a:pPr>
                      <a:r>
                        <a:rPr lang="ru-RU" altLang="en-US" sz="1600" dirty="0">
                          <a:latin typeface="Times New Roman" panose="02020603050405020304" pitchFamily="18" charset="0"/>
                          <a:cs typeface="Times New Roman" panose="02020603050405020304" pitchFamily="18" charset="0"/>
                        </a:rPr>
                        <a:t>объем текста 350-500 слов</a:t>
                      </a:r>
                    </a:p>
                  </a:txBody>
                  <a:tcPr anchor="ctr"/>
                </a:tc>
                <a:tc>
                  <a:txBody>
                    <a:bodyPr/>
                    <a:lstStyle/>
                    <a:p>
                      <a:pPr algn="ctr">
                        <a:buNone/>
                      </a:pPr>
                      <a:r>
                        <a:rPr lang="ru-RU" altLang="en-US" sz="1600" dirty="0">
                          <a:latin typeface="Times New Roman" panose="02020603050405020304" pitchFamily="18" charset="0"/>
                          <a:cs typeface="Times New Roman" panose="02020603050405020304" pitchFamily="18" charset="0"/>
                          <a:sym typeface="+mn-ea"/>
                        </a:rPr>
                        <a:t>объем текста 450-500 слов</a:t>
                      </a:r>
                      <a:endParaRPr lang="en-US" sz="1600" dirty="0">
                        <a:latin typeface="Times New Roman" panose="02020603050405020304" pitchFamily="18" charset="0"/>
                        <a:cs typeface="Times New Roman" panose="02020603050405020304" pitchFamily="18" charset="0"/>
                      </a:endParaRPr>
                    </a:p>
                  </a:txBody>
                  <a:tcPr anchor="ctr"/>
                </a:tc>
                <a:extLst>
                  <a:ext uri="{0D108BD9-81ED-4DB2-BD59-A6C34878D82A}">
                    <a16:rowId xmlns:a16="http://schemas.microsoft.com/office/drawing/2014/main" val="10003"/>
                  </a:ext>
                </a:extLst>
              </a:tr>
              <a:tr h="518160">
                <a:tc>
                  <a:txBody>
                    <a:bodyPr/>
                    <a:lstStyle/>
                    <a:p>
                      <a:pPr>
                        <a:buNone/>
                      </a:pPr>
                      <a:r>
                        <a:rPr lang="ru-RU" altLang="en-US" sz="1600">
                          <a:latin typeface="Times New Roman" panose="02020603050405020304" pitchFamily="18" charset="0"/>
                          <a:cs typeface="Times New Roman" panose="02020603050405020304" pitchFamily="18" charset="0"/>
                        </a:rPr>
                        <a:t>Письменная речь</a:t>
                      </a:r>
                    </a:p>
                  </a:txBody>
                  <a:tcPr anchor="ctr"/>
                </a:tc>
                <a:tc>
                  <a:txBody>
                    <a:bodyPr/>
                    <a:lstStyle/>
                    <a:p>
                      <a:pPr algn="ctr">
                        <a:buNone/>
                      </a:pPr>
                      <a:r>
                        <a:rPr lang="ru-RU" altLang="en-US" sz="1600">
                          <a:latin typeface="Times New Roman" panose="02020603050405020304" pitchFamily="18" charset="0"/>
                          <a:cs typeface="Times New Roman" panose="02020603050405020304" pitchFamily="18" charset="0"/>
                        </a:rPr>
                        <a:t>объем сообщения/</a:t>
                      </a:r>
                    </a:p>
                    <a:p>
                      <a:pPr algn="ctr">
                        <a:buNone/>
                      </a:pPr>
                      <a:r>
                        <a:rPr lang="ru-RU" altLang="en-US" sz="1600">
                          <a:latin typeface="Times New Roman" panose="02020603050405020304" pitchFamily="18" charset="0"/>
                          <a:cs typeface="Times New Roman" panose="02020603050405020304" pitchFamily="18" charset="0"/>
                        </a:rPr>
                        <a:t>высказывания  до 110 слов;</a:t>
                      </a:r>
                    </a:p>
                  </a:txBody>
                  <a:tcPr anchor="ctr"/>
                </a:tc>
                <a:tc>
                  <a:txBody>
                    <a:bodyPr/>
                    <a:lstStyle/>
                    <a:p>
                      <a:pPr algn="ctr">
                        <a:buNone/>
                      </a:pPr>
                      <a:r>
                        <a:rPr lang="ru-RU" altLang="en-US" sz="1600" dirty="0">
                          <a:latin typeface="Times New Roman" panose="02020603050405020304" pitchFamily="18" charset="0"/>
                          <a:cs typeface="Times New Roman" panose="02020603050405020304" pitchFamily="18" charset="0"/>
                        </a:rPr>
                        <a:t>объем сообщения/ высказывания до 120 слов</a:t>
                      </a:r>
                    </a:p>
                  </a:txBody>
                  <a:tcPr anchor="ctr"/>
                </a:tc>
                <a:extLst>
                  <a:ext uri="{0D108BD9-81ED-4DB2-BD59-A6C34878D82A}">
                    <a16:rowId xmlns:a16="http://schemas.microsoft.com/office/drawing/2014/main" val="10004"/>
                  </a:ext>
                </a:extLst>
              </a:tr>
              <a:tr h="464185">
                <a:tc>
                  <a:txBody>
                    <a:bodyPr/>
                    <a:lstStyle/>
                    <a:p>
                      <a:pPr>
                        <a:buNone/>
                      </a:pPr>
                      <a:r>
                        <a:rPr lang="ru-RU" altLang="en-US" sz="1600">
                          <a:latin typeface="Times New Roman" panose="02020603050405020304" pitchFamily="18" charset="0"/>
                          <a:cs typeface="Times New Roman" panose="02020603050405020304" pitchFamily="18" charset="0"/>
                        </a:rPr>
                        <a:t>Фонетическая сторона речи</a:t>
                      </a:r>
                    </a:p>
                  </a:txBody>
                  <a:tcPr anchor="ctr"/>
                </a:tc>
                <a:tc>
                  <a:txBody>
                    <a:bodyPr/>
                    <a:lstStyle/>
                    <a:p>
                      <a:pPr algn="ctr">
                        <a:buNone/>
                      </a:pPr>
                      <a:r>
                        <a:rPr lang="ru-RU" altLang="en-US" sz="1600">
                          <a:latin typeface="Times New Roman" panose="02020603050405020304" pitchFamily="18" charset="0"/>
                          <a:cs typeface="Times New Roman" panose="02020603050405020304" pitchFamily="18" charset="0"/>
                        </a:rPr>
                        <a:t>чтение вслух текстов объемом 110 слов</a:t>
                      </a:r>
                    </a:p>
                  </a:txBody>
                  <a:tcPr anchor="ctr"/>
                </a:tc>
                <a:tc>
                  <a:txBody>
                    <a:bodyPr/>
                    <a:lstStyle/>
                    <a:p>
                      <a:pPr algn="ctr">
                        <a:buNone/>
                      </a:pPr>
                      <a:r>
                        <a:rPr lang="ru-RU" altLang="en-US" sz="1600" dirty="0">
                          <a:latin typeface="Times New Roman" panose="02020603050405020304" pitchFamily="18" charset="0"/>
                          <a:cs typeface="Times New Roman" panose="02020603050405020304" pitchFamily="18" charset="0"/>
                          <a:sym typeface="+mn-ea"/>
                        </a:rPr>
                        <a:t>чтение вслух текстов объемом 120 слов</a:t>
                      </a:r>
                      <a:endParaRPr lang="en-US" sz="1600" dirty="0">
                        <a:latin typeface="Times New Roman" panose="02020603050405020304" pitchFamily="18" charset="0"/>
                        <a:cs typeface="Times New Roman" panose="02020603050405020304" pitchFamily="18" charset="0"/>
                      </a:endParaRPr>
                    </a:p>
                  </a:txBody>
                  <a:tcPr anchor="ctr"/>
                </a:tc>
                <a:extLst>
                  <a:ext uri="{0D108BD9-81ED-4DB2-BD59-A6C34878D82A}">
                    <a16:rowId xmlns:a16="http://schemas.microsoft.com/office/drawing/2014/main" val="10005"/>
                  </a:ext>
                </a:extLst>
              </a:tr>
              <a:tr h="464820">
                <a:tc>
                  <a:txBody>
                    <a:bodyPr/>
                    <a:lstStyle/>
                    <a:p>
                      <a:pPr>
                        <a:buNone/>
                      </a:pPr>
                      <a:r>
                        <a:rPr lang="ru-RU" altLang="en-US" sz="1600" dirty="0">
                          <a:latin typeface="Times New Roman" panose="02020603050405020304" pitchFamily="18" charset="0"/>
                          <a:cs typeface="Times New Roman" panose="02020603050405020304" pitchFamily="18" charset="0"/>
                        </a:rPr>
                        <a:t>Лексическая сторона речи</a:t>
                      </a:r>
                    </a:p>
                  </a:txBody>
                  <a:tcPr anchor="ctr"/>
                </a:tc>
                <a:tc>
                  <a:txBody>
                    <a:bodyPr/>
                    <a:lstStyle/>
                    <a:p>
                      <a:pPr algn="ctr">
                        <a:buNone/>
                      </a:pPr>
                      <a:r>
                        <a:rPr lang="ru-RU" altLang="en-US" sz="1600" dirty="0">
                          <a:latin typeface="Times New Roman" panose="02020603050405020304" pitchFamily="18" charset="0"/>
                          <a:cs typeface="Times New Roman" panose="02020603050405020304" pitchFamily="18" charset="0"/>
                        </a:rPr>
                        <a:t>распознавать 1250 слов; употреблять в речи 1050 слов</a:t>
                      </a:r>
                    </a:p>
                  </a:txBody>
                  <a:tcPr anchor="ctr"/>
                </a:tc>
                <a:tc>
                  <a:txBody>
                    <a:bodyPr/>
                    <a:lstStyle/>
                    <a:p>
                      <a:pPr algn="ctr">
                        <a:buNone/>
                      </a:pPr>
                      <a:r>
                        <a:rPr lang="ru-RU" altLang="en-US" sz="1600" dirty="0">
                          <a:latin typeface="Times New Roman" panose="02020603050405020304" pitchFamily="18" charset="0"/>
                          <a:cs typeface="Times New Roman" panose="02020603050405020304" pitchFamily="18" charset="0"/>
                          <a:sym typeface="+mn-ea"/>
                        </a:rPr>
                        <a:t>распознавать 1350 слов; употреблять в речи 1200 слов</a:t>
                      </a:r>
                      <a:endParaRPr lang="en-US" sz="1600" dirty="0">
                        <a:latin typeface="Times New Roman" panose="02020603050405020304" pitchFamily="18" charset="0"/>
                        <a:cs typeface="Times New Roman" panose="02020603050405020304" pitchFamily="18" charset="0"/>
                      </a:endParaRPr>
                    </a:p>
                  </a:txBody>
                  <a:tcPr anchor="ctr"/>
                </a:tc>
                <a:extLst>
                  <a:ext uri="{0D108BD9-81ED-4DB2-BD59-A6C34878D82A}">
                    <a16:rowId xmlns:a16="http://schemas.microsoft.com/office/drawing/2014/main" val="10006"/>
                  </a:ext>
                </a:extLst>
              </a:tr>
            </a:tbl>
          </a:graphicData>
        </a:graphic>
      </p:graphicFrame>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Заголовок 1"/>
          <p:cNvSpPr>
            <a:spLocks noGrp="1"/>
          </p:cNvSpPr>
          <p:nvPr>
            <p:ph type="title"/>
          </p:nvPr>
        </p:nvSpPr>
        <p:spPr>
          <a:xfrm>
            <a:off x="407368" y="188640"/>
            <a:ext cx="10981220" cy="908147"/>
          </a:xfrm>
        </p:spPr>
        <p:txBody>
          <a:bodyPr>
            <a:normAutofit/>
          </a:bodyPr>
          <a:lstStyle/>
          <a:p>
            <a:r>
              <a:rPr lang="ru-RU" sz="2000" b="1" dirty="0">
                <a:solidFill>
                  <a:srgbClr val="002060"/>
                </a:solidFill>
                <a:latin typeface="Times New Roman" panose="02020603050405020304" pitchFamily="18" charset="0"/>
                <a:cs typeface="Times New Roman" panose="02020603050405020304" pitchFamily="18" charset="0"/>
              </a:rPr>
              <a:t>подпункты 150.1., 150.2.6. пункта 150</a:t>
            </a:r>
            <a:r>
              <a:rPr lang="ru-RU" altLang="en-US" sz="2000" b="1" dirty="0">
                <a:solidFill>
                  <a:srgbClr val="002060"/>
                </a:solidFill>
                <a:latin typeface="Times New Roman" panose="02020603050405020304" pitchFamily="18" charset="0"/>
                <a:cs typeface="Times New Roman" panose="02020603050405020304" pitchFamily="18" charset="0"/>
                <a:sym typeface="+mn-ea"/>
              </a:rPr>
              <a:t> ФОП ООО - </a:t>
            </a:r>
            <a:r>
              <a:rPr lang="ru-RU" altLang="en-US" sz="2000" b="1" dirty="0">
                <a:solidFill>
                  <a:srgbClr val="FF0000"/>
                </a:solidFill>
                <a:latin typeface="Times New Roman" panose="02020603050405020304" pitchFamily="18" charset="0"/>
                <a:cs typeface="Times New Roman" panose="02020603050405020304" pitchFamily="18" charset="0"/>
                <a:sym typeface="+mn-ea"/>
              </a:rPr>
              <a:t>в федеральной рабочей программе по учебному предмету «История» </a:t>
            </a:r>
            <a:endParaRPr lang="ru-RU" sz="2000" b="1" dirty="0">
              <a:solidFill>
                <a:srgbClr val="FF0000"/>
              </a:solidFill>
              <a:latin typeface="Times New Roman" panose="02020603050405020304" pitchFamily="18" charset="0"/>
              <a:cs typeface="Times New Roman" panose="02020603050405020304" pitchFamily="18" charset="0"/>
            </a:endParaRPr>
          </a:p>
        </p:txBody>
      </p:sp>
      <p:sp>
        <p:nvSpPr>
          <p:cNvPr id="5" name="Объект 6"/>
          <p:cNvSpPr>
            <a:spLocks noGrp="1"/>
          </p:cNvSpPr>
          <p:nvPr>
            <p:ph idx="1"/>
          </p:nvPr>
        </p:nvSpPr>
        <p:spPr>
          <a:xfrm>
            <a:off x="2794090" y="6341110"/>
            <a:ext cx="9098011" cy="516890"/>
          </a:xfrm>
        </p:spPr>
        <p:txBody>
          <a:bodyPr>
            <a:noAutofit/>
          </a:bodyPr>
          <a:lstStyle/>
          <a:p>
            <a:pPr marL="0" indent="0" algn="just">
              <a:buNone/>
            </a:pPr>
            <a:r>
              <a:rPr lang="ru-RU" sz="1200" dirty="0">
                <a:solidFill>
                  <a:srgbClr val="002060"/>
                </a:solidFill>
                <a:latin typeface="Times New Roman" panose="02020603050405020304" pitchFamily="18" charset="0"/>
                <a:cs typeface="Times New Roman" panose="02020603050405020304" pitchFamily="18" charset="0"/>
              </a:rPr>
              <a:t>Справочно: приказ Министерства просвещения Российской Федерации от 18.05.2023 № 370 «Об утверждении федеральной образовательной программы основного общего образования»</a:t>
            </a:r>
            <a:endParaRPr lang="ru-RU" altLang="en-US" sz="300" b="1" dirty="0">
              <a:solidFill>
                <a:srgbClr val="002060"/>
              </a:solidFill>
              <a:latin typeface="Times New Roman" panose="02020603050405020304" pitchFamily="18" charset="0"/>
              <a:cs typeface="Times New Roman" panose="02020603050405020304" pitchFamily="18" charset="0"/>
            </a:endParaRPr>
          </a:p>
        </p:txBody>
      </p:sp>
      <p:sp>
        <p:nvSpPr>
          <p:cNvPr id="3" name="Text Box 2"/>
          <p:cNvSpPr txBox="1"/>
          <p:nvPr/>
        </p:nvSpPr>
        <p:spPr>
          <a:xfrm>
            <a:off x="407368" y="1427505"/>
            <a:ext cx="11233248" cy="979075"/>
          </a:xfrm>
          <a:prstGeom prst="rect">
            <a:avLst/>
          </a:prstGeom>
          <a:noFill/>
        </p:spPr>
        <p:txBody>
          <a:bodyPr wrap="square" rtlCol="0">
            <a:noAutofit/>
          </a:bodyPr>
          <a:lstStyle/>
          <a:p>
            <a:r>
              <a:rPr lang="ru-RU" altLang="en-US" b="1" dirty="0">
                <a:solidFill>
                  <a:srgbClr val="002060"/>
                </a:solidFill>
                <a:latin typeface="Times New Roman" panose="02020603050405020304" pitchFamily="18" charset="0"/>
                <a:cs typeface="Times New Roman" panose="02020603050405020304" pitchFamily="18" charset="0"/>
              </a:rPr>
              <a:t>Что проверить:</a:t>
            </a:r>
          </a:p>
          <a:p>
            <a:pPr algn="just"/>
            <a:r>
              <a:rPr lang="ru-RU" altLang="en-US" dirty="0">
                <a:solidFill>
                  <a:srgbClr val="002060"/>
                </a:solidFill>
                <a:latin typeface="Times New Roman" panose="02020603050405020304" pitchFamily="18" charset="0"/>
                <a:cs typeface="Times New Roman" panose="02020603050405020304" pitchFamily="18" charset="0"/>
              </a:rPr>
              <a:t>содержательный раздел ООП ООО: пояснительную записку к рабочей программе по учебному предмету </a:t>
            </a:r>
            <a:r>
              <a:rPr lang="en-US" altLang="en-US" dirty="0">
                <a:solidFill>
                  <a:srgbClr val="002060"/>
                </a:solidFill>
                <a:latin typeface="Times New Roman" panose="02020603050405020304" pitchFamily="18" charset="0"/>
                <a:cs typeface="Times New Roman" panose="02020603050405020304" pitchFamily="18" charset="0"/>
              </a:rPr>
              <a:t>«</a:t>
            </a:r>
            <a:r>
              <a:rPr lang="ru-RU" altLang="en-US" dirty="0">
                <a:solidFill>
                  <a:srgbClr val="002060"/>
                </a:solidFill>
                <a:latin typeface="Times New Roman" panose="02020603050405020304" pitchFamily="18" charset="0"/>
                <a:cs typeface="Times New Roman" panose="02020603050405020304" pitchFamily="18" charset="0"/>
              </a:rPr>
              <a:t>История</a:t>
            </a:r>
            <a:r>
              <a:rPr lang="en-US" altLang="en-US" dirty="0">
                <a:solidFill>
                  <a:srgbClr val="002060"/>
                </a:solidFill>
                <a:latin typeface="Times New Roman" panose="02020603050405020304" pitchFamily="18" charset="0"/>
                <a:cs typeface="Times New Roman" panose="02020603050405020304" pitchFamily="18" charset="0"/>
              </a:rPr>
              <a:t>»</a:t>
            </a:r>
            <a:r>
              <a:rPr lang="ru-RU" altLang="en-US" dirty="0">
                <a:solidFill>
                  <a:srgbClr val="002060"/>
                </a:solidFill>
                <a:latin typeface="Times New Roman" panose="02020603050405020304" pitchFamily="18" charset="0"/>
                <a:cs typeface="Times New Roman" panose="02020603050405020304" pitchFamily="18" charset="0"/>
              </a:rPr>
              <a:t>  </a:t>
            </a:r>
            <a:endParaRPr lang="en-US" altLang="en-US" dirty="0">
              <a:solidFill>
                <a:srgbClr val="002060"/>
              </a:solidFill>
              <a:latin typeface="Times New Roman" panose="02020603050405020304" pitchFamily="18" charset="0"/>
              <a:cs typeface="Times New Roman" panose="02020603050405020304" pitchFamily="18" charset="0"/>
            </a:endParaRPr>
          </a:p>
        </p:txBody>
      </p:sp>
      <p:pic>
        <p:nvPicPr>
          <p:cNvPr id="6" name="Picture 5"/>
          <p:cNvPicPr>
            <a:picLocks noChangeAspect="1"/>
          </p:cNvPicPr>
          <p:nvPr/>
        </p:nvPicPr>
        <p:blipFill>
          <a:blip r:embed="rId3"/>
          <a:stretch>
            <a:fillRect/>
          </a:stretch>
        </p:blipFill>
        <p:spPr>
          <a:xfrm>
            <a:off x="2908389" y="2406580"/>
            <a:ext cx="8872102" cy="1459254"/>
          </a:xfrm>
          <a:prstGeom prst="rect">
            <a:avLst/>
          </a:prstGeom>
        </p:spPr>
      </p:pic>
      <p:sp>
        <p:nvSpPr>
          <p:cNvPr id="7" name="Rectangles 6"/>
          <p:cNvSpPr/>
          <p:nvPr/>
        </p:nvSpPr>
        <p:spPr>
          <a:xfrm>
            <a:off x="5699956" y="3640556"/>
            <a:ext cx="2149475" cy="172720"/>
          </a:xfrm>
          <a:prstGeom prst="rect">
            <a:avLst/>
          </a:prstGeom>
          <a:ln w="6350" cap="flat" cmpd="sng" algn="ctr">
            <a:solidFill>
              <a:schemeClr val="accent1"/>
            </a:solidFill>
            <a:prstDash val="dash"/>
            <a:miter lim="800000"/>
          </a:ln>
        </p:spPr>
        <p:style>
          <a:lnRef idx="0">
            <a:schemeClr val="accent1"/>
          </a:lnRef>
          <a:fillRef idx="0">
            <a:srgbClr val="FFFFFF"/>
          </a:fillRef>
          <a:effectRef idx="0">
            <a:srgbClr val="FFFFFF"/>
          </a:effectRef>
          <a:fontRef idx="minor">
            <a:schemeClr val="tx1"/>
          </a:fontRef>
        </p:style>
        <p:txBody>
          <a:bodyPr rtlCol="0" anchor="ctr"/>
          <a:lstStyle/>
          <a:p>
            <a:pPr algn="ctr"/>
            <a:r>
              <a:rPr lang="ru-RU" altLang="en-US" sz="1400" dirty="0">
                <a:solidFill>
                  <a:srgbClr val="FF0000"/>
                </a:solidFill>
                <a:latin typeface="Times New Roman" panose="02020603050405020304" pitchFamily="18" charset="0"/>
                <a:cs typeface="Times New Roman" panose="02020603050405020304" pitchFamily="18" charset="0"/>
              </a:rPr>
              <a:t>поурочное планирование</a:t>
            </a:r>
          </a:p>
        </p:txBody>
      </p:sp>
      <p:pic>
        <p:nvPicPr>
          <p:cNvPr id="9" name="Picture 8"/>
          <p:cNvPicPr>
            <a:picLocks noChangeAspect="1"/>
          </p:cNvPicPr>
          <p:nvPr/>
        </p:nvPicPr>
        <p:blipFill>
          <a:blip r:embed="rId4"/>
          <a:stretch>
            <a:fillRect/>
          </a:stretch>
        </p:blipFill>
        <p:spPr>
          <a:xfrm>
            <a:off x="2664785" y="5454830"/>
            <a:ext cx="9356622" cy="886280"/>
          </a:xfrm>
          <a:prstGeom prst="rect">
            <a:avLst/>
          </a:prstGeom>
        </p:spPr>
      </p:pic>
      <p:pic>
        <p:nvPicPr>
          <p:cNvPr id="10" name="Picture 9"/>
          <p:cNvPicPr>
            <a:picLocks noChangeAspect="1"/>
          </p:cNvPicPr>
          <p:nvPr/>
        </p:nvPicPr>
        <p:blipFill>
          <a:blip r:embed="rId5"/>
          <a:stretch>
            <a:fillRect/>
          </a:stretch>
        </p:blipFill>
        <p:spPr>
          <a:xfrm>
            <a:off x="254672" y="4073970"/>
            <a:ext cx="8063964" cy="1161160"/>
          </a:xfrm>
          <a:prstGeom prst="rect">
            <a:avLst/>
          </a:prstGeom>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Заголовок 1"/>
          <p:cNvSpPr>
            <a:spLocks noGrp="1"/>
          </p:cNvSpPr>
          <p:nvPr>
            <p:ph type="title"/>
          </p:nvPr>
        </p:nvSpPr>
        <p:spPr>
          <a:xfrm>
            <a:off x="299356" y="108585"/>
            <a:ext cx="10981220" cy="1078865"/>
          </a:xfrm>
        </p:spPr>
        <p:txBody>
          <a:bodyPr>
            <a:normAutofit/>
          </a:bodyPr>
          <a:lstStyle/>
          <a:p>
            <a:r>
              <a:rPr lang="ru-RU" sz="2000" b="1" dirty="0">
                <a:solidFill>
                  <a:srgbClr val="002060"/>
                </a:solidFill>
                <a:latin typeface="Times New Roman" panose="02020603050405020304" pitchFamily="18" charset="0"/>
                <a:cs typeface="Times New Roman" panose="02020603050405020304" pitchFamily="18" charset="0"/>
              </a:rPr>
              <a:t>подпункт 150.2.7. пункта 150</a:t>
            </a:r>
            <a:r>
              <a:rPr lang="ru-RU" altLang="en-US" sz="2000" b="1" dirty="0">
                <a:solidFill>
                  <a:srgbClr val="002060"/>
                </a:solidFill>
                <a:latin typeface="Times New Roman" panose="02020603050405020304" pitchFamily="18" charset="0"/>
                <a:cs typeface="Times New Roman" panose="02020603050405020304" pitchFamily="18" charset="0"/>
                <a:sym typeface="+mn-ea"/>
              </a:rPr>
              <a:t> ФОП ООО - </a:t>
            </a:r>
            <a:r>
              <a:rPr lang="ru-RU" altLang="en-US" sz="2000" b="1" dirty="0">
                <a:solidFill>
                  <a:srgbClr val="FF0000"/>
                </a:solidFill>
                <a:latin typeface="Times New Roman" panose="02020603050405020304" pitchFamily="18" charset="0"/>
                <a:cs typeface="Times New Roman" panose="02020603050405020304" pitchFamily="18" charset="0"/>
                <a:sym typeface="+mn-ea"/>
              </a:rPr>
              <a:t>в федеральной рабочей программе по учебному предмету «История» </a:t>
            </a:r>
            <a:endParaRPr lang="ru-RU" sz="2000" b="1" dirty="0">
              <a:solidFill>
                <a:srgbClr val="FF0000"/>
              </a:solidFill>
              <a:latin typeface="Times New Roman" panose="02020603050405020304" pitchFamily="18" charset="0"/>
              <a:cs typeface="Times New Roman" panose="02020603050405020304" pitchFamily="18" charset="0"/>
            </a:endParaRPr>
          </a:p>
        </p:txBody>
      </p:sp>
      <p:sp>
        <p:nvSpPr>
          <p:cNvPr id="5" name="Объект 6"/>
          <p:cNvSpPr>
            <a:spLocks noGrp="1"/>
          </p:cNvSpPr>
          <p:nvPr>
            <p:ph idx="1"/>
          </p:nvPr>
        </p:nvSpPr>
        <p:spPr>
          <a:xfrm rot="10800000" flipH="1" flipV="1">
            <a:off x="8332931" y="2547674"/>
            <a:ext cx="3775737" cy="845321"/>
          </a:xfrm>
        </p:spPr>
        <p:txBody>
          <a:bodyPr>
            <a:noAutofit/>
          </a:bodyPr>
          <a:lstStyle/>
          <a:p>
            <a:pPr marL="0" indent="0" algn="just">
              <a:buNone/>
            </a:pPr>
            <a:r>
              <a:rPr lang="ru-RU" sz="1200" dirty="0">
                <a:solidFill>
                  <a:srgbClr val="002060"/>
                </a:solidFill>
                <a:latin typeface="Times New Roman" panose="02020603050405020304" pitchFamily="18" charset="0"/>
                <a:cs typeface="Times New Roman" panose="02020603050405020304" pitchFamily="18" charset="0"/>
              </a:rPr>
              <a:t>Справочно: приказ Министерства просвещения Российской Федерации от 18.05.2023 № 370 «Об утверждении федеральной образовательной программы основного общего образования»</a:t>
            </a:r>
            <a:endParaRPr lang="ru-RU" altLang="en-US" sz="300" b="1" dirty="0">
              <a:solidFill>
                <a:srgbClr val="002060"/>
              </a:solidFill>
              <a:latin typeface="Times New Roman" panose="02020603050405020304" pitchFamily="18" charset="0"/>
              <a:cs typeface="Times New Roman" panose="02020603050405020304" pitchFamily="18" charset="0"/>
            </a:endParaRPr>
          </a:p>
        </p:txBody>
      </p:sp>
      <p:pic>
        <p:nvPicPr>
          <p:cNvPr id="8" name="Рисунок 7"/>
          <p:cNvPicPr>
            <a:picLocks noChangeAspect="1"/>
          </p:cNvPicPr>
          <p:nvPr/>
        </p:nvPicPr>
        <p:blipFill>
          <a:blip r:embed="rId3"/>
          <a:stretch>
            <a:fillRect/>
          </a:stretch>
        </p:blipFill>
        <p:spPr>
          <a:xfrm>
            <a:off x="3251684" y="959285"/>
            <a:ext cx="8164292" cy="485290"/>
          </a:xfrm>
          <a:prstGeom prst="rect">
            <a:avLst/>
          </a:prstGeom>
        </p:spPr>
      </p:pic>
      <p:sp>
        <p:nvSpPr>
          <p:cNvPr id="11" name="Прямоугольник 10"/>
          <p:cNvSpPr/>
          <p:nvPr/>
        </p:nvSpPr>
        <p:spPr>
          <a:xfrm>
            <a:off x="6492044" y="1216013"/>
            <a:ext cx="3024336" cy="228562"/>
          </a:xfrm>
          <a:prstGeom prst="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ru-RU" sz="1600" dirty="0">
                <a:solidFill>
                  <a:srgbClr val="FF0000"/>
                </a:solidFill>
                <a:latin typeface="Times New Roman" panose="02020603050405020304" pitchFamily="18" charset="0"/>
                <a:cs typeface="Times New Roman" panose="02020603050405020304" pitchFamily="18" charset="0"/>
              </a:rPr>
              <a:t>абзац признан утратившим силу</a:t>
            </a:r>
          </a:p>
        </p:txBody>
      </p:sp>
      <p:sp>
        <p:nvSpPr>
          <p:cNvPr id="12" name="Прямоугольник 11"/>
          <p:cNvSpPr/>
          <p:nvPr/>
        </p:nvSpPr>
        <p:spPr>
          <a:xfrm>
            <a:off x="8322497" y="5625244"/>
            <a:ext cx="3786171" cy="259450"/>
          </a:xfrm>
          <a:prstGeom prst="rect">
            <a:avLst/>
          </a:prstGeom>
        </p:spPr>
        <p:style>
          <a:lnRef idx="2">
            <a:schemeClr val="accent1"/>
          </a:lnRef>
          <a:fillRef idx="1">
            <a:schemeClr val="lt1"/>
          </a:fillRef>
          <a:effectRef idx="0">
            <a:schemeClr val="accent1"/>
          </a:effectRef>
          <a:fontRef idx="minor">
            <a:schemeClr val="dk1"/>
          </a:fontRef>
        </p:style>
        <p:txBody>
          <a:bodyPr rtlCol="0" anchor="ctr"/>
          <a:lstStyle/>
          <a:p>
            <a:r>
              <a:rPr lang="ru-RU" sz="1400" dirty="0">
                <a:solidFill>
                  <a:srgbClr val="FF0000"/>
                </a:solidFill>
                <a:latin typeface="Times New Roman" panose="02020603050405020304" pitchFamily="18" charset="0"/>
                <a:cs typeface="Times New Roman" panose="02020603050405020304" pitchFamily="18" charset="0"/>
              </a:rPr>
              <a:t>строка 9: добавить в конце « - начало </a:t>
            </a:r>
            <a:r>
              <a:rPr lang="en-US" sz="1400" dirty="0">
                <a:solidFill>
                  <a:srgbClr val="FF0000"/>
                </a:solidFill>
                <a:latin typeface="Times New Roman" panose="02020603050405020304" pitchFamily="18" charset="0"/>
                <a:cs typeface="Times New Roman" panose="02020603050405020304" pitchFamily="18" charset="0"/>
              </a:rPr>
              <a:t>XIX </a:t>
            </a:r>
            <a:r>
              <a:rPr lang="ru-RU" sz="1400" dirty="0">
                <a:solidFill>
                  <a:srgbClr val="FF0000"/>
                </a:solidFill>
                <a:latin typeface="Times New Roman" panose="02020603050405020304" pitchFamily="18" charset="0"/>
                <a:cs typeface="Times New Roman" panose="02020603050405020304" pitchFamily="18" charset="0"/>
              </a:rPr>
              <a:t>век»</a:t>
            </a:r>
          </a:p>
        </p:txBody>
      </p:sp>
      <p:sp>
        <p:nvSpPr>
          <p:cNvPr id="13" name="Прямоугольник 12"/>
          <p:cNvSpPr/>
          <p:nvPr/>
        </p:nvSpPr>
        <p:spPr>
          <a:xfrm>
            <a:off x="8322497" y="5884694"/>
            <a:ext cx="3786171" cy="640650"/>
          </a:xfrm>
          <a:prstGeom prst="rect">
            <a:avLst/>
          </a:prstGeom>
        </p:spPr>
        <p:style>
          <a:lnRef idx="2">
            <a:schemeClr val="accent1"/>
          </a:lnRef>
          <a:fillRef idx="1">
            <a:schemeClr val="lt1"/>
          </a:fillRef>
          <a:effectRef idx="0">
            <a:schemeClr val="accent1"/>
          </a:effectRef>
          <a:fontRef idx="minor">
            <a:schemeClr val="dk1"/>
          </a:fontRef>
        </p:style>
        <p:txBody>
          <a:bodyPr rtlCol="0" anchor="ctr"/>
          <a:lstStyle/>
          <a:p>
            <a:pPr algn="just"/>
            <a:r>
              <a:rPr lang="ru-RU" sz="1400" dirty="0">
                <a:solidFill>
                  <a:srgbClr val="FF0000"/>
                </a:solidFill>
                <a:latin typeface="Times New Roman" panose="02020603050405020304" pitchFamily="18" charset="0"/>
                <a:cs typeface="Times New Roman" panose="02020603050405020304" pitchFamily="18" charset="0"/>
              </a:rPr>
              <a:t>строка 10: заменить на «История России. Россия в </a:t>
            </a:r>
            <a:r>
              <a:rPr lang="en-US" sz="1400" dirty="0">
                <a:solidFill>
                  <a:srgbClr val="FF0000"/>
                </a:solidFill>
                <a:latin typeface="Times New Roman" panose="02020603050405020304" pitchFamily="18" charset="0"/>
                <a:cs typeface="Times New Roman" panose="02020603050405020304" pitchFamily="18" charset="0"/>
              </a:rPr>
              <a:t>XVIII – </a:t>
            </a:r>
            <a:r>
              <a:rPr lang="ru-RU" sz="1400" dirty="0">
                <a:solidFill>
                  <a:srgbClr val="FF0000"/>
                </a:solidFill>
                <a:latin typeface="Times New Roman" panose="02020603050405020304" pitchFamily="18" charset="0"/>
                <a:cs typeface="Times New Roman" panose="02020603050405020304" pitchFamily="18" charset="0"/>
              </a:rPr>
              <a:t>начале </a:t>
            </a:r>
            <a:r>
              <a:rPr lang="en-US" sz="1400" dirty="0">
                <a:solidFill>
                  <a:srgbClr val="FF0000"/>
                </a:solidFill>
                <a:latin typeface="Times New Roman" panose="02020603050405020304" pitchFamily="18" charset="0"/>
                <a:cs typeface="Times New Roman" panose="02020603050405020304" pitchFamily="18" charset="0"/>
              </a:rPr>
              <a:t>XIX</a:t>
            </a:r>
            <a:r>
              <a:rPr lang="ru-RU" sz="1400" dirty="0">
                <a:solidFill>
                  <a:srgbClr val="FF0000"/>
                </a:solidFill>
                <a:latin typeface="Times New Roman" panose="02020603050405020304" pitchFamily="18" charset="0"/>
                <a:cs typeface="Times New Roman" panose="02020603050405020304" pitchFamily="18" charset="0"/>
              </a:rPr>
              <a:t> в.: от царства к империи»</a:t>
            </a:r>
          </a:p>
        </p:txBody>
      </p:sp>
      <p:pic>
        <p:nvPicPr>
          <p:cNvPr id="14" name="Рисунок 13"/>
          <p:cNvPicPr>
            <a:picLocks noChangeAspect="1"/>
          </p:cNvPicPr>
          <p:nvPr/>
        </p:nvPicPr>
        <p:blipFill>
          <a:blip r:embed="rId4"/>
          <a:stretch>
            <a:fillRect/>
          </a:stretch>
        </p:blipFill>
        <p:spPr>
          <a:xfrm>
            <a:off x="310970" y="2547675"/>
            <a:ext cx="8011527" cy="4100150"/>
          </a:xfrm>
          <a:prstGeom prst="rect">
            <a:avLst/>
          </a:prstGeom>
        </p:spPr>
      </p:pic>
      <p:sp>
        <p:nvSpPr>
          <p:cNvPr id="10" name="Text Box 2"/>
          <p:cNvSpPr txBox="1"/>
          <p:nvPr/>
        </p:nvSpPr>
        <p:spPr>
          <a:xfrm>
            <a:off x="348744" y="1444575"/>
            <a:ext cx="11507896" cy="979075"/>
          </a:xfrm>
          <a:prstGeom prst="rect">
            <a:avLst/>
          </a:prstGeom>
          <a:noFill/>
        </p:spPr>
        <p:txBody>
          <a:bodyPr wrap="square" rtlCol="0">
            <a:noAutofit/>
          </a:bodyPr>
          <a:lstStyle/>
          <a:p>
            <a:r>
              <a:rPr lang="ru-RU" altLang="en-US" b="1" dirty="0">
                <a:solidFill>
                  <a:srgbClr val="002060"/>
                </a:solidFill>
                <a:latin typeface="Times New Roman" panose="02020603050405020304" pitchFamily="18" charset="0"/>
                <a:cs typeface="Times New Roman" panose="02020603050405020304" pitchFamily="18" charset="0"/>
              </a:rPr>
              <a:t>Что проверить:</a:t>
            </a:r>
          </a:p>
          <a:p>
            <a:pPr algn="just"/>
            <a:r>
              <a:rPr lang="ru-RU" altLang="en-US" dirty="0">
                <a:solidFill>
                  <a:srgbClr val="002060"/>
                </a:solidFill>
                <a:latin typeface="Times New Roman" panose="02020603050405020304" pitchFamily="18" charset="0"/>
                <a:cs typeface="Times New Roman" panose="02020603050405020304" pitchFamily="18" charset="0"/>
              </a:rPr>
              <a:t>содержательный раздел ООП ООО: пояснительную записку к рабочей программе по учебному предмету </a:t>
            </a:r>
            <a:r>
              <a:rPr lang="en-US" altLang="en-US" dirty="0">
                <a:solidFill>
                  <a:srgbClr val="002060"/>
                </a:solidFill>
                <a:latin typeface="Times New Roman" panose="02020603050405020304" pitchFamily="18" charset="0"/>
                <a:cs typeface="Times New Roman" panose="02020603050405020304" pitchFamily="18" charset="0"/>
              </a:rPr>
              <a:t>«</a:t>
            </a:r>
            <a:r>
              <a:rPr lang="ru-RU" altLang="en-US" dirty="0">
                <a:solidFill>
                  <a:srgbClr val="002060"/>
                </a:solidFill>
                <a:latin typeface="Times New Roman" panose="02020603050405020304" pitchFamily="18" charset="0"/>
                <a:cs typeface="Times New Roman" panose="02020603050405020304" pitchFamily="18" charset="0"/>
              </a:rPr>
              <a:t>История</a:t>
            </a:r>
            <a:r>
              <a:rPr lang="en-US" altLang="en-US" dirty="0">
                <a:solidFill>
                  <a:srgbClr val="002060"/>
                </a:solidFill>
                <a:latin typeface="Times New Roman" panose="02020603050405020304" pitchFamily="18" charset="0"/>
                <a:cs typeface="Times New Roman" panose="02020603050405020304" pitchFamily="18" charset="0"/>
              </a:rPr>
              <a:t>»</a:t>
            </a:r>
            <a:r>
              <a:rPr lang="ru-RU" altLang="en-US" dirty="0">
                <a:solidFill>
                  <a:srgbClr val="002060"/>
                </a:solidFill>
                <a:latin typeface="Times New Roman" panose="02020603050405020304" pitchFamily="18" charset="0"/>
                <a:cs typeface="Times New Roman" panose="02020603050405020304" pitchFamily="18" charset="0"/>
              </a:rPr>
              <a:t>  </a:t>
            </a:r>
            <a:endParaRPr lang="en-US" altLang="en-US" dirty="0">
              <a:solidFill>
                <a:srgbClr val="002060"/>
              </a:solidFill>
              <a:latin typeface="Times New Roman" panose="02020603050405020304" pitchFamily="18" charset="0"/>
              <a:cs typeface="Times New Roman" panose="02020603050405020304" pitchFamily="18" charset="0"/>
            </a:endParaRPr>
          </a:p>
        </p:txBody>
      </p:sp>
      <p:sp>
        <p:nvSpPr>
          <p:cNvPr id="15" name="Прямоугольник 14"/>
          <p:cNvSpPr/>
          <p:nvPr/>
        </p:nvSpPr>
        <p:spPr>
          <a:xfrm>
            <a:off x="348744" y="2293925"/>
            <a:ext cx="1260348" cy="259450"/>
          </a:xfrm>
          <a:prstGeom prst="rect">
            <a:avLst/>
          </a:prstGeom>
          <a:ln>
            <a:noFill/>
          </a:ln>
        </p:spPr>
        <p:style>
          <a:lnRef idx="2">
            <a:schemeClr val="accent1"/>
          </a:lnRef>
          <a:fillRef idx="1">
            <a:schemeClr val="lt1"/>
          </a:fillRef>
          <a:effectRef idx="0">
            <a:schemeClr val="accent1"/>
          </a:effectRef>
          <a:fontRef idx="minor">
            <a:schemeClr val="dk1"/>
          </a:fontRef>
        </p:style>
        <p:txBody>
          <a:bodyPr rtlCol="0" anchor="ctr"/>
          <a:lstStyle/>
          <a:p>
            <a:r>
              <a:rPr lang="ru-RU" sz="1400" dirty="0">
                <a:solidFill>
                  <a:srgbClr val="FF0000"/>
                </a:solidFill>
                <a:latin typeface="Times New Roman" panose="02020603050405020304" pitchFamily="18" charset="0"/>
                <a:cs typeface="Times New Roman" panose="02020603050405020304" pitchFamily="18" charset="0"/>
              </a:rPr>
              <a:t>таблица 14</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Заголовок 1"/>
          <p:cNvSpPr>
            <a:spLocks noGrp="1"/>
          </p:cNvSpPr>
          <p:nvPr>
            <p:ph type="title"/>
          </p:nvPr>
        </p:nvSpPr>
        <p:spPr>
          <a:xfrm>
            <a:off x="335360" y="97639"/>
            <a:ext cx="10981220" cy="944151"/>
          </a:xfrm>
        </p:spPr>
        <p:txBody>
          <a:bodyPr>
            <a:normAutofit/>
          </a:bodyPr>
          <a:lstStyle/>
          <a:p>
            <a:r>
              <a:rPr lang="ru-RU" sz="2000" b="1" dirty="0">
                <a:solidFill>
                  <a:srgbClr val="002060"/>
                </a:solidFill>
                <a:latin typeface="Times New Roman" panose="02020603050405020304" pitchFamily="18" charset="0"/>
                <a:cs typeface="Times New Roman" panose="02020603050405020304" pitchFamily="18" charset="0"/>
              </a:rPr>
              <a:t>дополнить пункт 150</a:t>
            </a:r>
            <a:r>
              <a:rPr lang="ru-RU" altLang="en-US" sz="2000" b="1" dirty="0">
                <a:solidFill>
                  <a:srgbClr val="002060"/>
                </a:solidFill>
                <a:latin typeface="Times New Roman" panose="02020603050405020304" pitchFamily="18" charset="0"/>
                <a:cs typeface="Times New Roman" panose="02020603050405020304" pitchFamily="18" charset="0"/>
                <a:sym typeface="+mn-ea"/>
              </a:rPr>
              <a:t> подпунктами 150.3.4., 150.4.3, 150.5.3. ФОП ООО - </a:t>
            </a:r>
            <a:r>
              <a:rPr lang="ru-RU" altLang="en-US" sz="2000" b="1" dirty="0">
                <a:solidFill>
                  <a:srgbClr val="FF0000"/>
                </a:solidFill>
                <a:latin typeface="Times New Roman" panose="02020603050405020304" pitchFamily="18" charset="0"/>
                <a:cs typeface="Times New Roman" panose="02020603050405020304" pitchFamily="18" charset="0"/>
                <a:sym typeface="+mn-ea"/>
              </a:rPr>
              <a:t>в федеральной рабочей программе по учебному предмету «История» </a:t>
            </a:r>
            <a:endParaRPr lang="ru-RU" sz="2000" b="1" dirty="0">
              <a:solidFill>
                <a:srgbClr val="FF0000"/>
              </a:solidFill>
              <a:latin typeface="Times New Roman" panose="02020603050405020304" pitchFamily="18" charset="0"/>
              <a:cs typeface="Times New Roman" panose="02020603050405020304" pitchFamily="18" charset="0"/>
            </a:endParaRPr>
          </a:p>
        </p:txBody>
      </p:sp>
      <p:pic>
        <p:nvPicPr>
          <p:cNvPr id="2" name="Рисунок 1"/>
          <p:cNvPicPr>
            <a:picLocks noChangeAspect="1"/>
          </p:cNvPicPr>
          <p:nvPr/>
        </p:nvPicPr>
        <p:blipFill>
          <a:blip r:embed="rId3"/>
          <a:stretch>
            <a:fillRect/>
          </a:stretch>
        </p:blipFill>
        <p:spPr>
          <a:xfrm>
            <a:off x="217917" y="1016732"/>
            <a:ext cx="8136904" cy="2283082"/>
          </a:xfrm>
          <a:prstGeom prst="rect">
            <a:avLst/>
          </a:prstGeom>
        </p:spPr>
      </p:pic>
      <p:pic>
        <p:nvPicPr>
          <p:cNvPr id="102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015880" y="3126437"/>
            <a:ext cx="6834343" cy="37172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Прямоугольник 2"/>
          <p:cNvSpPr/>
          <p:nvPr/>
        </p:nvSpPr>
        <p:spPr>
          <a:xfrm>
            <a:off x="3897729" y="992940"/>
            <a:ext cx="1152128" cy="360040"/>
          </a:xfrm>
          <a:prstGeom prst="rect">
            <a:avLst/>
          </a:prstGeom>
          <a:ln>
            <a:noFill/>
          </a:ln>
        </p:spPr>
        <p:style>
          <a:lnRef idx="2">
            <a:schemeClr val="accent1"/>
          </a:lnRef>
          <a:fillRef idx="1">
            <a:schemeClr val="lt1"/>
          </a:fillRef>
          <a:effectRef idx="0">
            <a:schemeClr val="accent1"/>
          </a:effectRef>
          <a:fontRef idx="minor">
            <a:schemeClr val="dk1"/>
          </a:fontRef>
        </p:style>
        <p:txBody>
          <a:bodyPr rtlCol="0" anchor="ctr"/>
          <a:lstStyle/>
          <a:p>
            <a:pPr algn="ctr"/>
            <a:r>
              <a:rPr lang="ru-RU" dirty="0">
                <a:solidFill>
                  <a:srgbClr val="002060"/>
                </a:solidFill>
                <a:latin typeface="Times New Roman" panose="02020603050405020304" pitchFamily="18" charset="0"/>
                <a:cs typeface="Times New Roman" panose="02020603050405020304" pitchFamily="18" charset="0"/>
              </a:rPr>
              <a:t>5 класс</a:t>
            </a:r>
          </a:p>
        </p:txBody>
      </p:sp>
      <p:sp>
        <p:nvSpPr>
          <p:cNvPr id="6" name="Прямоугольник 5"/>
          <p:cNvSpPr/>
          <p:nvPr/>
        </p:nvSpPr>
        <p:spPr>
          <a:xfrm>
            <a:off x="8200186" y="2996952"/>
            <a:ext cx="1152128" cy="461080"/>
          </a:xfrm>
          <a:prstGeom prst="rect">
            <a:avLst/>
          </a:prstGeom>
          <a:ln>
            <a:noFill/>
          </a:ln>
        </p:spPr>
        <p:style>
          <a:lnRef idx="2">
            <a:schemeClr val="accent1"/>
          </a:lnRef>
          <a:fillRef idx="1">
            <a:schemeClr val="lt1"/>
          </a:fillRef>
          <a:effectRef idx="0">
            <a:schemeClr val="accent1"/>
          </a:effectRef>
          <a:fontRef idx="minor">
            <a:schemeClr val="dk1"/>
          </a:fontRef>
        </p:style>
        <p:txBody>
          <a:bodyPr rtlCol="0" anchor="ctr"/>
          <a:lstStyle/>
          <a:p>
            <a:pPr algn="ctr"/>
            <a:r>
              <a:rPr lang="ru-RU" dirty="0">
                <a:solidFill>
                  <a:srgbClr val="002060"/>
                </a:solidFill>
                <a:latin typeface="Times New Roman" panose="02020603050405020304" pitchFamily="18" charset="0"/>
                <a:cs typeface="Times New Roman" panose="02020603050405020304" pitchFamily="18" charset="0"/>
              </a:rPr>
              <a:t>6 класс</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Заголовок 1"/>
          <p:cNvSpPr>
            <a:spLocks noGrp="1"/>
          </p:cNvSpPr>
          <p:nvPr>
            <p:ph type="title"/>
          </p:nvPr>
        </p:nvSpPr>
        <p:spPr>
          <a:xfrm>
            <a:off x="375209" y="116632"/>
            <a:ext cx="10981220" cy="1078865"/>
          </a:xfrm>
        </p:spPr>
        <p:txBody>
          <a:bodyPr>
            <a:normAutofit/>
          </a:bodyPr>
          <a:lstStyle/>
          <a:p>
            <a:r>
              <a:rPr lang="ru-RU" sz="2000" b="1" dirty="0">
                <a:solidFill>
                  <a:srgbClr val="002060"/>
                </a:solidFill>
                <a:latin typeface="Times New Roman" panose="02020603050405020304" pitchFamily="18" charset="0"/>
                <a:cs typeface="Times New Roman" panose="02020603050405020304" pitchFamily="18" charset="0"/>
              </a:rPr>
              <a:t>дополнить пункт 150</a:t>
            </a:r>
            <a:r>
              <a:rPr lang="ru-RU" altLang="en-US" sz="2000" b="1" dirty="0">
                <a:solidFill>
                  <a:srgbClr val="002060"/>
                </a:solidFill>
                <a:latin typeface="Times New Roman" panose="02020603050405020304" pitchFamily="18" charset="0"/>
                <a:cs typeface="Times New Roman" panose="02020603050405020304" pitchFamily="18" charset="0"/>
                <a:sym typeface="+mn-ea"/>
              </a:rPr>
              <a:t> подпунктами 150.3.4., 150.4.3, 150.5.3. ФОП ООО - </a:t>
            </a:r>
            <a:r>
              <a:rPr lang="ru-RU" altLang="en-US" sz="2000" b="1" dirty="0">
                <a:solidFill>
                  <a:srgbClr val="FF0000"/>
                </a:solidFill>
                <a:latin typeface="Times New Roman" panose="02020603050405020304" pitchFamily="18" charset="0"/>
                <a:cs typeface="Times New Roman" panose="02020603050405020304" pitchFamily="18" charset="0"/>
                <a:sym typeface="+mn-ea"/>
              </a:rPr>
              <a:t>в федеральной рабочей программе по учебному предмету «История» </a:t>
            </a:r>
            <a:endParaRPr lang="ru-RU" sz="2000" b="1" dirty="0">
              <a:solidFill>
                <a:srgbClr val="FF0000"/>
              </a:solidFill>
              <a:latin typeface="Times New Roman" panose="02020603050405020304" pitchFamily="18" charset="0"/>
              <a:cs typeface="Times New Roman" panose="02020603050405020304" pitchFamily="18" charset="0"/>
            </a:endParaRPr>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8242" y="2636912"/>
            <a:ext cx="6915150" cy="1600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1"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331653" y="4237112"/>
            <a:ext cx="6627118" cy="14853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Text Box 2"/>
          <p:cNvSpPr txBox="1"/>
          <p:nvPr/>
        </p:nvSpPr>
        <p:spPr>
          <a:xfrm>
            <a:off x="358242" y="1523563"/>
            <a:ext cx="11354381" cy="969333"/>
          </a:xfrm>
          <a:prstGeom prst="rect">
            <a:avLst/>
          </a:prstGeom>
          <a:noFill/>
        </p:spPr>
        <p:txBody>
          <a:bodyPr wrap="square" rtlCol="0">
            <a:noAutofit/>
          </a:bodyPr>
          <a:lstStyle/>
          <a:p>
            <a:r>
              <a:rPr lang="ru-RU" altLang="en-US" b="1" dirty="0">
                <a:solidFill>
                  <a:srgbClr val="002060"/>
                </a:solidFill>
                <a:latin typeface="Times New Roman" panose="02020603050405020304" pitchFamily="18" charset="0"/>
                <a:cs typeface="Times New Roman" panose="02020603050405020304" pitchFamily="18" charset="0"/>
              </a:rPr>
              <a:t>Что проверить:</a:t>
            </a:r>
          </a:p>
          <a:p>
            <a:pPr algn="just"/>
            <a:r>
              <a:rPr lang="ru-RU" altLang="en-US" dirty="0">
                <a:solidFill>
                  <a:srgbClr val="002060"/>
                </a:solidFill>
                <a:latin typeface="Times New Roman" panose="02020603050405020304" pitchFamily="18" charset="0"/>
                <a:cs typeface="Times New Roman" panose="02020603050405020304" pitchFamily="18" charset="0"/>
              </a:rPr>
              <a:t>содержательный раздел ООП ООО: содержание обучения в рабочей программе по учебному предмету </a:t>
            </a:r>
            <a:r>
              <a:rPr lang="en-US" altLang="en-US" dirty="0">
                <a:solidFill>
                  <a:srgbClr val="002060"/>
                </a:solidFill>
                <a:latin typeface="Times New Roman" panose="02020603050405020304" pitchFamily="18" charset="0"/>
                <a:cs typeface="Times New Roman" panose="02020603050405020304" pitchFamily="18" charset="0"/>
              </a:rPr>
              <a:t>«</a:t>
            </a:r>
            <a:r>
              <a:rPr lang="ru-RU" altLang="en-US" dirty="0">
                <a:solidFill>
                  <a:srgbClr val="002060"/>
                </a:solidFill>
                <a:latin typeface="Times New Roman" panose="02020603050405020304" pitchFamily="18" charset="0"/>
                <a:cs typeface="Times New Roman" panose="02020603050405020304" pitchFamily="18" charset="0"/>
              </a:rPr>
              <a:t>История</a:t>
            </a:r>
            <a:r>
              <a:rPr lang="en-US" altLang="en-US" dirty="0">
                <a:solidFill>
                  <a:srgbClr val="002060"/>
                </a:solidFill>
                <a:latin typeface="Times New Roman" panose="02020603050405020304" pitchFamily="18" charset="0"/>
                <a:cs typeface="Times New Roman" panose="02020603050405020304" pitchFamily="18" charset="0"/>
              </a:rPr>
              <a:t>»</a:t>
            </a:r>
            <a:r>
              <a:rPr lang="ru-RU" altLang="en-US" dirty="0">
                <a:solidFill>
                  <a:srgbClr val="002060"/>
                </a:solidFill>
                <a:latin typeface="Times New Roman" panose="02020603050405020304" pitchFamily="18" charset="0"/>
                <a:cs typeface="Times New Roman" panose="02020603050405020304" pitchFamily="18" charset="0"/>
              </a:rPr>
              <a:t>  </a:t>
            </a:r>
            <a:endParaRPr lang="en-US" altLang="en-US" dirty="0">
              <a:solidFill>
                <a:srgbClr val="002060"/>
              </a:solidFill>
              <a:latin typeface="Times New Roman" panose="02020603050405020304" pitchFamily="18" charset="0"/>
              <a:cs typeface="Times New Roman" panose="02020603050405020304" pitchFamily="18" charset="0"/>
            </a:endParaRPr>
          </a:p>
        </p:txBody>
      </p:sp>
      <p:sp>
        <p:nvSpPr>
          <p:cNvPr id="6" name="Прямоугольник 5"/>
          <p:cNvSpPr/>
          <p:nvPr/>
        </p:nvSpPr>
        <p:spPr>
          <a:xfrm>
            <a:off x="3503712" y="2636912"/>
            <a:ext cx="1152128" cy="360040"/>
          </a:xfrm>
          <a:prstGeom prst="rect">
            <a:avLst/>
          </a:prstGeom>
          <a:ln>
            <a:noFill/>
          </a:ln>
        </p:spPr>
        <p:style>
          <a:lnRef idx="2">
            <a:schemeClr val="accent1"/>
          </a:lnRef>
          <a:fillRef idx="1">
            <a:schemeClr val="lt1"/>
          </a:fillRef>
          <a:effectRef idx="0">
            <a:schemeClr val="accent1"/>
          </a:effectRef>
          <a:fontRef idx="minor">
            <a:schemeClr val="dk1"/>
          </a:fontRef>
        </p:style>
        <p:txBody>
          <a:bodyPr rtlCol="0" anchor="ctr"/>
          <a:lstStyle/>
          <a:p>
            <a:pPr algn="ctr"/>
            <a:r>
              <a:rPr lang="ru-RU" dirty="0">
                <a:solidFill>
                  <a:srgbClr val="002060"/>
                </a:solidFill>
                <a:latin typeface="Times New Roman" panose="02020603050405020304" pitchFamily="18" charset="0"/>
                <a:cs typeface="Times New Roman" panose="02020603050405020304" pitchFamily="18" charset="0"/>
              </a:rPr>
              <a:t>7 класс</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Заголовок 1"/>
          <p:cNvSpPr>
            <a:spLocks noGrp="1"/>
          </p:cNvSpPr>
          <p:nvPr>
            <p:ph type="title"/>
          </p:nvPr>
        </p:nvSpPr>
        <p:spPr>
          <a:xfrm>
            <a:off x="299356" y="108585"/>
            <a:ext cx="10981220" cy="1078865"/>
          </a:xfrm>
        </p:spPr>
        <p:txBody>
          <a:bodyPr>
            <a:normAutofit/>
          </a:bodyPr>
          <a:lstStyle/>
          <a:p>
            <a:r>
              <a:rPr lang="ru-RU" sz="2000" b="1" dirty="0">
                <a:solidFill>
                  <a:srgbClr val="002060"/>
                </a:solidFill>
                <a:latin typeface="Times New Roman" panose="02020603050405020304" pitchFamily="18" charset="0"/>
                <a:cs typeface="Times New Roman" panose="02020603050405020304" pitchFamily="18" charset="0"/>
              </a:rPr>
              <a:t>абзац 9 </a:t>
            </a:r>
            <a:r>
              <a:rPr lang="ru-RU" altLang="en-US" sz="2000" b="1" dirty="0">
                <a:solidFill>
                  <a:srgbClr val="002060"/>
                </a:solidFill>
                <a:latin typeface="Times New Roman" panose="02020603050405020304" pitchFamily="18" charset="0"/>
                <a:cs typeface="Times New Roman" panose="02020603050405020304" pitchFamily="18" charset="0"/>
                <a:sym typeface="+mn-ea"/>
              </a:rPr>
              <a:t>подпункта 150.5.2.3. пункта 150 ФОП ООО - </a:t>
            </a:r>
            <a:r>
              <a:rPr lang="ru-RU" altLang="en-US" sz="2000" b="1" dirty="0">
                <a:solidFill>
                  <a:srgbClr val="FF0000"/>
                </a:solidFill>
                <a:latin typeface="Times New Roman" panose="02020603050405020304" pitchFamily="18" charset="0"/>
                <a:cs typeface="Times New Roman" panose="02020603050405020304" pitchFamily="18" charset="0"/>
                <a:sym typeface="+mn-ea"/>
              </a:rPr>
              <a:t>в федеральной рабочей программе по учебному предмету «История»  - исключить слова «и И.Д. Милославского»</a:t>
            </a:r>
            <a:endParaRPr lang="ru-RU" sz="2000" b="1" dirty="0">
              <a:solidFill>
                <a:srgbClr val="FF0000"/>
              </a:solidFill>
              <a:latin typeface="Times New Roman" panose="02020603050405020304" pitchFamily="18" charset="0"/>
              <a:cs typeface="Times New Roman" panose="02020603050405020304" pitchFamily="18" charset="0"/>
            </a:endParaRPr>
          </a:p>
        </p:txBody>
      </p:sp>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17575" y="1880828"/>
            <a:ext cx="6241625" cy="44644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Объект 6"/>
          <p:cNvSpPr>
            <a:spLocks noGrp="1"/>
          </p:cNvSpPr>
          <p:nvPr>
            <p:ph idx="1"/>
          </p:nvPr>
        </p:nvSpPr>
        <p:spPr>
          <a:xfrm>
            <a:off x="3030859" y="6335906"/>
            <a:ext cx="5976664" cy="522094"/>
          </a:xfrm>
        </p:spPr>
        <p:txBody>
          <a:bodyPr>
            <a:normAutofit fontScale="92500"/>
          </a:bodyPr>
          <a:lstStyle/>
          <a:p>
            <a:pPr marL="0" indent="0" algn="just">
              <a:buNone/>
            </a:pPr>
            <a:r>
              <a:rPr lang="ru-RU" sz="1200" dirty="0">
                <a:solidFill>
                  <a:srgbClr val="002060"/>
                </a:solidFill>
                <a:latin typeface="Times New Roman" panose="02020603050405020304" pitchFamily="18" charset="0"/>
                <a:cs typeface="Times New Roman" panose="02020603050405020304" pitchFamily="18" charset="0"/>
              </a:rPr>
              <a:t>Справочно: приказ Министерства просвещения Российской Федерации от 18.05.2023 № 370 «Об утверждении федеральной образовательной программы основного общего образования» </a:t>
            </a:r>
          </a:p>
          <a:p>
            <a:pPr marL="0" indent="0" algn="just">
              <a:buNone/>
            </a:pPr>
            <a:endParaRPr lang="en-US" altLang="en-US" b="1" dirty="0">
              <a:solidFill>
                <a:srgbClr val="FF0000"/>
              </a:solidFill>
              <a:latin typeface="Times New Roman" panose="02020603050405020304" pitchFamily="18" charset="0"/>
              <a:cs typeface="Times New Roman" panose="02020603050405020304" pitchFamily="18" charset="0"/>
            </a:endParaRPr>
          </a:p>
        </p:txBody>
      </p:sp>
      <p:sp>
        <p:nvSpPr>
          <p:cNvPr id="6" name="Text Box 2"/>
          <p:cNvSpPr txBox="1"/>
          <p:nvPr/>
        </p:nvSpPr>
        <p:spPr>
          <a:xfrm>
            <a:off x="335360" y="1091515"/>
            <a:ext cx="11354381" cy="969333"/>
          </a:xfrm>
          <a:prstGeom prst="rect">
            <a:avLst/>
          </a:prstGeom>
          <a:noFill/>
        </p:spPr>
        <p:txBody>
          <a:bodyPr wrap="square" rtlCol="0">
            <a:noAutofit/>
          </a:bodyPr>
          <a:lstStyle/>
          <a:p>
            <a:r>
              <a:rPr lang="ru-RU" altLang="en-US" b="1" dirty="0">
                <a:solidFill>
                  <a:srgbClr val="002060"/>
                </a:solidFill>
                <a:latin typeface="Times New Roman" panose="02020603050405020304" pitchFamily="18" charset="0"/>
                <a:cs typeface="Times New Roman" panose="02020603050405020304" pitchFamily="18" charset="0"/>
              </a:rPr>
              <a:t>Что проверить:</a:t>
            </a:r>
          </a:p>
          <a:p>
            <a:pPr algn="just"/>
            <a:r>
              <a:rPr lang="ru-RU" altLang="en-US" dirty="0">
                <a:solidFill>
                  <a:srgbClr val="002060"/>
                </a:solidFill>
                <a:latin typeface="Times New Roman" panose="02020603050405020304" pitchFamily="18" charset="0"/>
                <a:cs typeface="Times New Roman" panose="02020603050405020304" pitchFamily="18" charset="0"/>
              </a:rPr>
              <a:t>содержательный раздел ООП ООО: содержание обучения в рабочей программе по учебному предмету </a:t>
            </a:r>
            <a:r>
              <a:rPr lang="en-US" altLang="en-US" dirty="0">
                <a:solidFill>
                  <a:srgbClr val="002060"/>
                </a:solidFill>
                <a:latin typeface="Times New Roman" panose="02020603050405020304" pitchFamily="18" charset="0"/>
                <a:cs typeface="Times New Roman" panose="02020603050405020304" pitchFamily="18" charset="0"/>
              </a:rPr>
              <a:t>«</a:t>
            </a:r>
            <a:r>
              <a:rPr lang="ru-RU" altLang="en-US" dirty="0">
                <a:solidFill>
                  <a:srgbClr val="002060"/>
                </a:solidFill>
                <a:latin typeface="Times New Roman" panose="02020603050405020304" pitchFamily="18" charset="0"/>
                <a:cs typeface="Times New Roman" panose="02020603050405020304" pitchFamily="18" charset="0"/>
              </a:rPr>
              <a:t>История</a:t>
            </a:r>
            <a:r>
              <a:rPr lang="en-US" altLang="en-US" dirty="0">
                <a:solidFill>
                  <a:srgbClr val="002060"/>
                </a:solidFill>
                <a:latin typeface="Times New Roman" panose="02020603050405020304" pitchFamily="18" charset="0"/>
                <a:cs typeface="Times New Roman" panose="02020603050405020304" pitchFamily="18" charset="0"/>
              </a:rPr>
              <a:t>»</a:t>
            </a:r>
            <a:r>
              <a:rPr lang="ru-RU" altLang="en-US" dirty="0">
                <a:solidFill>
                  <a:srgbClr val="002060"/>
                </a:solidFill>
                <a:latin typeface="Times New Roman" panose="02020603050405020304" pitchFamily="18" charset="0"/>
                <a:cs typeface="Times New Roman" panose="02020603050405020304" pitchFamily="18" charset="0"/>
              </a:rPr>
              <a:t>  </a:t>
            </a:r>
            <a:endParaRPr lang="en-US" altLang="en-US" dirty="0">
              <a:solidFill>
                <a:srgbClr val="002060"/>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Заголовок 1"/>
          <p:cNvSpPr>
            <a:spLocks noGrp="1"/>
          </p:cNvSpPr>
          <p:nvPr>
            <p:ph type="title"/>
          </p:nvPr>
        </p:nvSpPr>
        <p:spPr>
          <a:xfrm>
            <a:off x="299356" y="108585"/>
            <a:ext cx="10981220" cy="1078865"/>
          </a:xfrm>
        </p:spPr>
        <p:txBody>
          <a:bodyPr>
            <a:normAutofit/>
          </a:bodyPr>
          <a:lstStyle/>
          <a:p>
            <a:r>
              <a:rPr lang="ru-RU" altLang="en-US" sz="2000" b="1" dirty="0">
                <a:solidFill>
                  <a:srgbClr val="002060"/>
                </a:solidFill>
                <a:latin typeface="Times New Roman" panose="02020603050405020304" pitchFamily="18" charset="0"/>
                <a:cs typeface="Times New Roman" panose="02020603050405020304" pitchFamily="18" charset="0"/>
                <a:sym typeface="+mn-ea"/>
              </a:rPr>
              <a:t>подпункт 150.6.1. пункта 150 ФОП ООО - </a:t>
            </a:r>
            <a:r>
              <a:rPr lang="ru-RU" altLang="en-US" sz="2000" b="1" dirty="0">
                <a:solidFill>
                  <a:srgbClr val="FF0000"/>
                </a:solidFill>
                <a:latin typeface="Times New Roman" panose="02020603050405020304" pitchFamily="18" charset="0"/>
                <a:cs typeface="Times New Roman" panose="02020603050405020304" pitchFamily="18" charset="0"/>
                <a:sym typeface="+mn-ea"/>
              </a:rPr>
              <a:t>в федеральной рабочей программе по учебному предмету «История»  (содержание обучения в 8 классе)</a:t>
            </a:r>
            <a:endParaRPr lang="ru-RU" sz="2000" b="1" dirty="0">
              <a:solidFill>
                <a:srgbClr val="FF0000"/>
              </a:solidFill>
              <a:latin typeface="Times New Roman" panose="02020603050405020304" pitchFamily="18" charset="0"/>
              <a:cs typeface="Times New Roman" panose="02020603050405020304" pitchFamily="18" charset="0"/>
            </a:endParaRPr>
          </a:p>
        </p:txBody>
      </p:sp>
      <p:pic>
        <p:nvPicPr>
          <p:cNvPr id="409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65190" y="1170001"/>
            <a:ext cx="6731010" cy="11285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Прямоугольник 1"/>
          <p:cNvSpPr/>
          <p:nvPr/>
        </p:nvSpPr>
        <p:spPr>
          <a:xfrm>
            <a:off x="7896200" y="1926085"/>
            <a:ext cx="3312368" cy="372469"/>
          </a:xfrm>
          <a:prstGeom prst="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ru-RU" dirty="0">
                <a:solidFill>
                  <a:srgbClr val="FF0000"/>
                </a:solidFill>
                <a:latin typeface="Times New Roman" panose="02020603050405020304" pitchFamily="18" charset="0"/>
                <a:cs typeface="Times New Roman" panose="02020603050405020304" pitchFamily="18" charset="0"/>
              </a:rPr>
              <a:t>дополнить « – начало </a:t>
            </a:r>
            <a:r>
              <a:rPr lang="en-US" dirty="0">
                <a:solidFill>
                  <a:srgbClr val="FF0000"/>
                </a:solidFill>
                <a:latin typeface="Times New Roman" panose="02020603050405020304" pitchFamily="18" charset="0"/>
                <a:cs typeface="Times New Roman" panose="02020603050405020304" pitchFamily="18" charset="0"/>
              </a:rPr>
              <a:t>XIX </a:t>
            </a:r>
            <a:r>
              <a:rPr lang="ru-RU" dirty="0">
                <a:solidFill>
                  <a:srgbClr val="FF0000"/>
                </a:solidFill>
                <a:latin typeface="Times New Roman" panose="02020603050405020304" pitchFamily="18" charset="0"/>
                <a:cs typeface="Times New Roman" panose="02020603050405020304" pitchFamily="18" charset="0"/>
              </a:rPr>
              <a:t>в.»</a:t>
            </a:r>
          </a:p>
        </p:txBody>
      </p:sp>
      <p:sp>
        <p:nvSpPr>
          <p:cNvPr id="9" name="Заголовок 1"/>
          <p:cNvSpPr txBox="1"/>
          <p:nvPr/>
        </p:nvSpPr>
        <p:spPr>
          <a:xfrm>
            <a:off x="438096" y="2708920"/>
            <a:ext cx="11238523" cy="936104"/>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ru-RU" altLang="en-US" sz="2000" b="1" dirty="0">
                <a:solidFill>
                  <a:srgbClr val="002060"/>
                </a:solidFill>
                <a:latin typeface="Times New Roman" panose="02020603050405020304" pitchFamily="18" charset="0"/>
                <a:cs typeface="Times New Roman" panose="02020603050405020304" pitchFamily="18" charset="0"/>
                <a:sym typeface="+mn-ea"/>
              </a:rPr>
              <a:t>подпункты 150.8.3.5.1.-150.8.3.5.8. пункта 150- </a:t>
            </a:r>
            <a:r>
              <a:rPr lang="ru-RU" altLang="en-US" sz="2000" b="1" dirty="0">
                <a:solidFill>
                  <a:srgbClr val="FF0000"/>
                </a:solidFill>
                <a:latin typeface="Times New Roman" panose="02020603050405020304" pitchFamily="18" charset="0"/>
                <a:cs typeface="Times New Roman" panose="02020603050405020304" pitchFamily="18" charset="0"/>
                <a:sym typeface="+mn-ea"/>
              </a:rPr>
              <a:t>в федеральной рабочей программе по учебному предмету «История»  (предметные результаты изучения истории в 8 классе) </a:t>
            </a:r>
            <a:endParaRPr lang="ru-RU" sz="2000" b="1" dirty="0">
              <a:solidFill>
                <a:srgbClr val="FF0000"/>
              </a:solidFill>
              <a:latin typeface="Times New Roman" panose="02020603050405020304" pitchFamily="18" charset="0"/>
              <a:cs typeface="Times New Roman" panose="02020603050405020304" pitchFamily="18" charset="0"/>
            </a:endParaRPr>
          </a:p>
        </p:txBody>
      </p:sp>
      <p:graphicFrame>
        <p:nvGraphicFramePr>
          <p:cNvPr id="3" name="Таблица 2"/>
          <p:cNvGraphicFramePr>
            <a:graphicFrameLocks noGrp="1"/>
          </p:cNvGraphicFramePr>
          <p:nvPr/>
        </p:nvGraphicFramePr>
        <p:xfrm>
          <a:off x="515380" y="3645024"/>
          <a:ext cx="11197244" cy="3096342"/>
        </p:xfrm>
        <a:graphic>
          <a:graphicData uri="http://schemas.openxmlformats.org/drawingml/2006/table">
            <a:tbl>
              <a:tblPr firstRow="1" bandRow="1">
                <a:tableStyleId>{3B4B98B0-60AC-42C2-AFA5-B58CD77FA1E5}</a:tableStyleId>
              </a:tblPr>
              <a:tblGrid>
                <a:gridCol w="2799311">
                  <a:extLst>
                    <a:ext uri="{9D8B030D-6E8A-4147-A177-3AD203B41FA5}">
                      <a16:colId xmlns:a16="http://schemas.microsoft.com/office/drawing/2014/main" val="20000"/>
                    </a:ext>
                  </a:extLst>
                </a:gridCol>
                <a:gridCol w="2799311">
                  <a:extLst>
                    <a:ext uri="{9D8B030D-6E8A-4147-A177-3AD203B41FA5}">
                      <a16:colId xmlns:a16="http://schemas.microsoft.com/office/drawing/2014/main" val="20001"/>
                    </a:ext>
                  </a:extLst>
                </a:gridCol>
                <a:gridCol w="2799311">
                  <a:extLst>
                    <a:ext uri="{9D8B030D-6E8A-4147-A177-3AD203B41FA5}">
                      <a16:colId xmlns:a16="http://schemas.microsoft.com/office/drawing/2014/main" val="20002"/>
                    </a:ext>
                  </a:extLst>
                </a:gridCol>
                <a:gridCol w="2799311">
                  <a:extLst>
                    <a:ext uri="{9D8B030D-6E8A-4147-A177-3AD203B41FA5}">
                      <a16:colId xmlns:a16="http://schemas.microsoft.com/office/drawing/2014/main" val="20003"/>
                    </a:ext>
                  </a:extLst>
                </a:gridCol>
              </a:tblGrid>
              <a:tr h="344038">
                <a:tc>
                  <a:txBody>
                    <a:bodyPr/>
                    <a:lstStyle/>
                    <a:p>
                      <a:pPr algn="ctr"/>
                      <a:r>
                        <a:rPr lang="ru-RU" sz="1400" dirty="0">
                          <a:solidFill>
                            <a:srgbClr val="002060"/>
                          </a:solidFill>
                          <a:latin typeface="Times New Roman" panose="02020603050405020304" pitchFamily="18" charset="0"/>
                          <a:cs typeface="Times New Roman" panose="02020603050405020304" pitchFamily="18" charset="0"/>
                        </a:rPr>
                        <a:t>Подпункт</a:t>
                      </a:r>
                    </a:p>
                  </a:txBody>
                  <a:tcPr/>
                </a:tc>
                <a:tc>
                  <a:txBody>
                    <a:bodyPr/>
                    <a:lstStyle/>
                    <a:p>
                      <a:pPr algn="ctr"/>
                      <a:r>
                        <a:rPr lang="ru-RU" sz="1400" dirty="0">
                          <a:solidFill>
                            <a:srgbClr val="002060"/>
                          </a:solidFill>
                          <a:latin typeface="Times New Roman" panose="02020603050405020304" pitchFamily="18" charset="0"/>
                          <a:cs typeface="Times New Roman" panose="02020603050405020304" pitchFamily="18" charset="0"/>
                        </a:rPr>
                        <a:t>Абзац</a:t>
                      </a:r>
                    </a:p>
                  </a:txBody>
                  <a:tcPr/>
                </a:tc>
                <a:tc>
                  <a:txBody>
                    <a:bodyPr/>
                    <a:lstStyle/>
                    <a:p>
                      <a:pPr algn="ctr"/>
                      <a:r>
                        <a:rPr lang="ru-RU" sz="1400" dirty="0">
                          <a:solidFill>
                            <a:srgbClr val="002060"/>
                          </a:solidFill>
                          <a:latin typeface="Times New Roman" panose="02020603050405020304" pitchFamily="18" charset="0"/>
                          <a:cs typeface="Times New Roman" panose="02020603050405020304" pitchFamily="18" charset="0"/>
                        </a:rPr>
                        <a:t>Что</a:t>
                      </a:r>
                      <a:r>
                        <a:rPr lang="ru-RU" sz="1400" baseline="0" dirty="0">
                          <a:solidFill>
                            <a:srgbClr val="002060"/>
                          </a:solidFill>
                          <a:latin typeface="Times New Roman" panose="02020603050405020304" pitchFamily="18" charset="0"/>
                          <a:cs typeface="Times New Roman" panose="02020603050405020304" pitchFamily="18" charset="0"/>
                        </a:rPr>
                        <a:t> изменить</a:t>
                      </a:r>
                      <a:endParaRPr lang="ru-RU" sz="1400" dirty="0">
                        <a:solidFill>
                          <a:srgbClr val="002060"/>
                        </a:solidFill>
                        <a:latin typeface="Times New Roman" panose="02020603050405020304" pitchFamily="18" charset="0"/>
                        <a:cs typeface="Times New Roman" panose="02020603050405020304" pitchFamily="18" charset="0"/>
                      </a:endParaRPr>
                    </a:p>
                  </a:txBody>
                  <a:tcPr/>
                </a:tc>
                <a:tc>
                  <a:txBody>
                    <a:bodyPr/>
                    <a:lstStyle/>
                    <a:p>
                      <a:pPr algn="ctr"/>
                      <a:r>
                        <a:rPr lang="ru-RU" sz="1400" dirty="0">
                          <a:solidFill>
                            <a:srgbClr val="002060"/>
                          </a:solidFill>
                          <a:latin typeface="Times New Roman" panose="02020603050405020304" pitchFamily="18" charset="0"/>
                          <a:cs typeface="Times New Roman" panose="02020603050405020304" pitchFamily="18" charset="0"/>
                        </a:rPr>
                        <a:t>Как изменить</a:t>
                      </a:r>
                    </a:p>
                  </a:txBody>
                  <a:tcPr/>
                </a:tc>
                <a:extLst>
                  <a:ext uri="{0D108BD9-81ED-4DB2-BD59-A6C34878D82A}">
                    <a16:rowId xmlns:a16="http://schemas.microsoft.com/office/drawing/2014/main" val="10000"/>
                  </a:ext>
                </a:extLst>
              </a:tr>
              <a:tr h="344038">
                <a:tc>
                  <a:txBody>
                    <a:bodyPr/>
                    <a:lstStyle/>
                    <a:p>
                      <a:pPr algn="ctr"/>
                      <a:r>
                        <a:rPr lang="ru-RU" sz="1400" dirty="0">
                          <a:solidFill>
                            <a:srgbClr val="002060"/>
                          </a:solidFill>
                          <a:latin typeface="Times New Roman" panose="02020603050405020304" pitchFamily="18" charset="0"/>
                          <a:cs typeface="Times New Roman" panose="02020603050405020304" pitchFamily="18" charset="0"/>
                        </a:rPr>
                        <a:t>150.8.3.5.1.</a:t>
                      </a:r>
                    </a:p>
                  </a:txBody>
                  <a:tcPr/>
                </a:tc>
                <a:tc>
                  <a:txBody>
                    <a:bodyPr/>
                    <a:lstStyle/>
                    <a:p>
                      <a:pPr algn="ctr"/>
                      <a:r>
                        <a:rPr lang="ru-RU" sz="1400" dirty="0">
                          <a:solidFill>
                            <a:srgbClr val="002060"/>
                          </a:solidFill>
                          <a:latin typeface="Times New Roman" panose="02020603050405020304" pitchFamily="18" charset="0"/>
                          <a:cs typeface="Times New Roman" panose="02020603050405020304" pitchFamily="18" charset="0"/>
                        </a:rPr>
                        <a:t>2</a:t>
                      </a:r>
                    </a:p>
                  </a:txBody>
                  <a:tcPr/>
                </a:tc>
                <a:tc>
                  <a:txBody>
                    <a:bodyPr/>
                    <a:lstStyle/>
                    <a:p>
                      <a:pPr algn="ctr"/>
                      <a:r>
                        <a:rPr lang="ru-RU" sz="1400" dirty="0">
                          <a:solidFill>
                            <a:srgbClr val="002060"/>
                          </a:solidFill>
                          <a:latin typeface="Times New Roman" panose="02020603050405020304" pitchFamily="18" charset="0"/>
                          <a:cs typeface="Times New Roman" panose="02020603050405020304" pitchFamily="18" charset="0"/>
                        </a:rPr>
                        <a:t>«</a:t>
                      </a:r>
                      <a:r>
                        <a:rPr lang="en-US" sz="1400" dirty="0">
                          <a:solidFill>
                            <a:srgbClr val="002060"/>
                          </a:solidFill>
                          <a:latin typeface="Times New Roman" panose="02020603050405020304" pitchFamily="18" charset="0"/>
                          <a:cs typeface="Times New Roman" panose="02020603050405020304" pitchFamily="18" charset="0"/>
                        </a:rPr>
                        <a:t>XVIII</a:t>
                      </a:r>
                      <a:r>
                        <a:rPr lang="en-US" sz="1400" baseline="0" dirty="0">
                          <a:solidFill>
                            <a:srgbClr val="002060"/>
                          </a:solidFill>
                          <a:latin typeface="Times New Roman" panose="02020603050405020304" pitchFamily="18" charset="0"/>
                          <a:cs typeface="Times New Roman" panose="02020603050405020304" pitchFamily="18" charset="0"/>
                        </a:rPr>
                        <a:t> </a:t>
                      </a:r>
                      <a:r>
                        <a:rPr lang="ru-RU" sz="1400" baseline="0" dirty="0">
                          <a:solidFill>
                            <a:srgbClr val="002060"/>
                          </a:solidFill>
                          <a:latin typeface="Times New Roman" panose="02020603050405020304" pitchFamily="18" charset="0"/>
                          <a:cs typeface="Times New Roman" panose="02020603050405020304" pitchFamily="18" charset="0"/>
                        </a:rPr>
                        <a:t>в.»</a:t>
                      </a:r>
                      <a:endParaRPr lang="ru-RU" sz="1400" dirty="0">
                        <a:solidFill>
                          <a:srgbClr val="002060"/>
                        </a:solidFill>
                        <a:latin typeface="Times New Roman" panose="02020603050405020304" pitchFamily="18" charset="0"/>
                        <a:cs typeface="Times New Roman" panose="02020603050405020304" pitchFamily="18" charset="0"/>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ru-RU" sz="1400" dirty="0">
                          <a:solidFill>
                            <a:srgbClr val="002060"/>
                          </a:solidFill>
                          <a:latin typeface="Times New Roman" panose="02020603050405020304" pitchFamily="18" charset="0"/>
                          <a:cs typeface="Times New Roman" panose="02020603050405020304" pitchFamily="18" charset="0"/>
                        </a:rPr>
                        <a:t>«</a:t>
                      </a:r>
                      <a:r>
                        <a:rPr lang="en-US" sz="1400" dirty="0">
                          <a:solidFill>
                            <a:srgbClr val="002060"/>
                          </a:solidFill>
                          <a:latin typeface="Times New Roman" panose="02020603050405020304" pitchFamily="18" charset="0"/>
                          <a:cs typeface="Times New Roman" panose="02020603050405020304" pitchFamily="18" charset="0"/>
                        </a:rPr>
                        <a:t>XVIII</a:t>
                      </a:r>
                      <a:r>
                        <a:rPr lang="en-US" sz="1400" baseline="0" dirty="0">
                          <a:solidFill>
                            <a:srgbClr val="002060"/>
                          </a:solidFill>
                          <a:latin typeface="Times New Roman" panose="02020603050405020304" pitchFamily="18" charset="0"/>
                          <a:cs typeface="Times New Roman" panose="02020603050405020304" pitchFamily="18" charset="0"/>
                        </a:rPr>
                        <a:t> </a:t>
                      </a:r>
                      <a:r>
                        <a:rPr lang="ru-RU" sz="1400" baseline="0" dirty="0">
                          <a:solidFill>
                            <a:srgbClr val="002060"/>
                          </a:solidFill>
                          <a:latin typeface="Times New Roman" panose="02020603050405020304" pitchFamily="18" charset="0"/>
                          <a:cs typeface="Times New Roman" panose="02020603050405020304" pitchFamily="18" charset="0"/>
                        </a:rPr>
                        <a:t> - начала </a:t>
                      </a:r>
                      <a:r>
                        <a:rPr lang="en-US" sz="1400" baseline="0" dirty="0">
                          <a:solidFill>
                            <a:srgbClr val="002060"/>
                          </a:solidFill>
                          <a:latin typeface="Times New Roman" panose="02020603050405020304" pitchFamily="18" charset="0"/>
                          <a:cs typeface="Times New Roman" panose="02020603050405020304" pitchFamily="18" charset="0"/>
                        </a:rPr>
                        <a:t>XIX </a:t>
                      </a:r>
                      <a:r>
                        <a:rPr lang="ru-RU" sz="1400" baseline="0" dirty="0">
                          <a:solidFill>
                            <a:srgbClr val="002060"/>
                          </a:solidFill>
                          <a:latin typeface="Times New Roman" panose="02020603050405020304" pitchFamily="18" charset="0"/>
                          <a:cs typeface="Times New Roman" panose="02020603050405020304" pitchFamily="18" charset="0"/>
                        </a:rPr>
                        <a:t>в.»</a:t>
                      </a:r>
                      <a:endParaRPr lang="ru-RU" sz="1400" dirty="0">
                        <a:solidFill>
                          <a:srgbClr val="002060"/>
                        </a:solidFill>
                        <a:latin typeface="Times New Roman" panose="02020603050405020304" pitchFamily="18" charset="0"/>
                        <a:cs typeface="Times New Roman" panose="02020603050405020304" pitchFamily="18" charset="0"/>
                      </a:endParaRPr>
                    </a:p>
                  </a:txBody>
                  <a:tcPr/>
                </a:tc>
                <a:extLst>
                  <a:ext uri="{0D108BD9-81ED-4DB2-BD59-A6C34878D82A}">
                    <a16:rowId xmlns:a16="http://schemas.microsoft.com/office/drawing/2014/main" val="10001"/>
                  </a:ext>
                </a:extLst>
              </a:tr>
              <a:tr h="344038">
                <a:tc>
                  <a:txBody>
                    <a:bodyPr/>
                    <a:lstStyle/>
                    <a:p>
                      <a:pPr algn="ctr"/>
                      <a:r>
                        <a:rPr lang="ru-RU" sz="1400" dirty="0">
                          <a:solidFill>
                            <a:srgbClr val="002060"/>
                          </a:solidFill>
                          <a:latin typeface="Times New Roman" panose="02020603050405020304" pitchFamily="18" charset="0"/>
                          <a:cs typeface="Times New Roman" panose="02020603050405020304" pitchFamily="18" charset="0"/>
                        </a:rPr>
                        <a:t>150.8.3.5.2.</a:t>
                      </a:r>
                    </a:p>
                  </a:txBody>
                  <a:tcPr/>
                </a:tc>
                <a:tc>
                  <a:txBody>
                    <a:bodyPr/>
                    <a:lstStyle/>
                    <a:p>
                      <a:pPr algn="ctr"/>
                      <a:r>
                        <a:rPr lang="ru-RU" sz="1400" dirty="0">
                          <a:solidFill>
                            <a:srgbClr val="002060"/>
                          </a:solidFill>
                          <a:latin typeface="Times New Roman" panose="02020603050405020304" pitchFamily="18" charset="0"/>
                          <a:cs typeface="Times New Roman" panose="02020603050405020304" pitchFamily="18" charset="0"/>
                        </a:rPr>
                        <a:t>2</a:t>
                      </a:r>
                    </a:p>
                  </a:txBody>
                  <a:tcPr/>
                </a:tc>
                <a:tc>
                  <a:txBody>
                    <a:bodyPr/>
                    <a:lstStyle/>
                    <a:p>
                      <a:pPr algn="ctr"/>
                      <a:r>
                        <a:rPr lang="ru-RU" sz="1400" dirty="0">
                          <a:solidFill>
                            <a:srgbClr val="002060"/>
                          </a:solidFill>
                          <a:latin typeface="Times New Roman" panose="02020603050405020304" pitchFamily="18" charset="0"/>
                          <a:cs typeface="Times New Roman" panose="02020603050405020304" pitchFamily="18" charset="0"/>
                        </a:rPr>
                        <a:t>«</a:t>
                      </a:r>
                      <a:r>
                        <a:rPr lang="en-US" sz="1400" dirty="0">
                          <a:solidFill>
                            <a:srgbClr val="002060"/>
                          </a:solidFill>
                          <a:latin typeface="Times New Roman" panose="02020603050405020304" pitchFamily="18" charset="0"/>
                          <a:cs typeface="Times New Roman" panose="02020603050405020304" pitchFamily="18" charset="0"/>
                        </a:rPr>
                        <a:t>XVIII</a:t>
                      </a:r>
                      <a:r>
                        <a:rPr lang="en-US" sz="1400" baseline="0" dirty="0">
                          <a:solidFill>
                            <a:srgbClr val="002060"/>
                          </a:solidFill>
                          <a:latin typeface="Times New Roman" panose="02020603050405020304" pitchFamily="18" charset="0"/>
                          <a:cs typeface="Times New Roman" panose="02020603050405020304" pitchFamily="18" charset="0"/>
                        </a:rPr>
                        <a:t> </a:t>
                      </a:r>
                      <a:r>
                        <a:rPr lang="ru-RU" sz="1400" baseline="0" dirty="0">
                          <a:solidFill>
                            <a:srgbClr val="002060"/>
                          </a:solidFill>
                          <a:latin typeface="Times New Roman" panose="02020603050405020304" pitchFamily="18" charset="0"/>
                          <a:cs typeface="Times New Roman" panose="02020603050405020304" pitchFamily="18" charset="0"/>
                        </a:rPr>
                        <a:t>в.»</a:t>
                      </a:r>
                      <a:endParaRPr lang="ru-RU" sz="1400" dirty="0">
                        <a:solidFill>
                          <a:srgbClr val="002060"/>
                        </a:solidFill>
                        <a:latin typeface="Times New Roman" panose="02020603050405020304" pitchFamily="18" charset="0"/>
                        <a:cs typeface="Times New Roman" panose="02020603050405020304" pitchFamily="18" charset="0"/>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ru-RU" sz="1400">
                          <a:solidFill>
                            <a:srgbClr val="002060"/>
                          </a:solidFill>
                          <a:latin typeface="Times New Roman" panose="02020603050405020304" pitchFamily="18" charset="0"/>
                          <a:cs typeface="Times New Roman" panose="02020603050405020304" pitchFamily="18" charset="0"/>
                        </a:rPr>
                        <a:t>«</a:t>
                      </a:r>
                      <a:r>
                        <a:rPr lang="en-US" sz="1400">
                          <a:solidFill>
                            <a:srgbClr val="002060"/>
                          </a:solidFill>
                          <a:latin typeface="Times New Roman" panose="02020603050405020304" pitchFamily="18" charset="0"/>
                          <a:cs typeface="Times New Roman" panose="02020603050405020304" pitchFamily="18" charset="0"/>
                        </a:rPr>
                        <a:t>XVIII</a:t>
                      </a:r>
                      <a:r>
                        <a:rPr lang="en-US" sz="1400" baseline="0">
                          <a:solidFill>
                            <a:srgbClr val="002060"/>
                          </a:solidFill>
                          <a:latin typeface="Times New Roman" panose="02020603050405020304" pitchFamily="18" charset="0"/>
                          <a:cs typeface="Times New Roman" panose="02020603050405020304" pitchFamily="18" charset="0"/>
                        </a:rPr>
                        <a:t> </a:t>
                      </a:r>
                      <a:r>
                        <a:rPr lang="ru-RU" sz="1400" baseline="0">
                          <a:solidFill>
                            <a:srgbClr val="002060"/>
                          </a:solidFill>
                          <a:latin typeface="Times New Roman" panose="02020603050405020304" pitchFamily="18" charset="0"/>
                          <a:cs typeface="Times New Roman" panose="02020603050405020304" pitchFamily="18" charset="0"/>
                        </a:rPr>
                        <a:t> - начала </a:t>
                      </a:r>
                      <a:r>
                        <a:rPr lang="en-US" sz="1400" baseline="0">
                          <a:solidFill>
                            <a:srgbClr val="002060"/>
                          </a:solidFill>
                          <a:latin typeface="Times New Roman" panose="02020603050405020304" pitchFamily="18" charset="0"/>
                          <a:cs typeface="Times New Roman" panose="02020603050405020304" pitchFamily="18" charset="0"/>
                        </a:rPr>
                        <a:t>XIX </a:t>
                      </a:r>
                      <a:r>
                        <a:rPr lang="ru-RU" sz="1400" baseline="0">
                          <a:solidFill>
                            <a:srgbClr val="002060"/>
                          </a:solidFill>
                          <a:latin typeface="Times New Roman" panose="02020603050405020304" pitchFamily="18" charset="0"/>
                          <a:cs typeface="Times New Roman" panose="02020603050405020304" pitchFamily="18" charset="0"/>
                        </a:rPr>
                        <a:t>в.»</a:t>
                      </a:r>
                      <a:endParaRPr lang="ru-RU" sz="1400" dirty="0">
                        <a:solidFill>
                          <a:srgbClr val="002060"/>
                        </a:solidFill>
                        <a:latin typeface="Times New Roman" panose="02020603050405020304" pitchFamily="18" charset="0"/>
                        <a:cs typeface="Times New Roman" panose="02020603050405020304" pitchFamily="18" charset="0"/>
                      </a:endParaRPr>
                    </a:p>
                  </a:txBody>
                  <a:tcPr/>
                </a:tc>
                <a:extLst>
                  <a:ext uri="{0D108BD9-81ED-4DB2-BD59-A6C34878D82A}">
                    <a16:rowId xmlns:a16="http://schemas.microsoft.com/office/drawing/2014/main" val="10002"/>
                  </a:ext>
                </a:extLst>
              </a:tr>
              <a:tr h="344038">
                <a:tc>
                  <a:txBody>
                    <a:bodyPr/>
                    <a:lstStyle/>
                    <a:p>
                      <a:pPr algn="ctr"/>
                      <a:r>
                        <a:rPr lang="ru-RU" sz="1400" dirty="0">
                          <a:solidFill>
                            <a:srgbClr val="002060"/>
                          </a:solidFill>
                          <a:latin typeface="Times New Roman" panose="02020603050405020304" pitchFamily="18" charset="0"/>
                          <a:cs typeface="Times New Roman" panose="02020603050405020304" pitchFamily="18" charset="0"/>
                        </a:rPr>
                        <a:t>150.8.3.5.3.</a:t>
                      </a:r>
                    </a:p>
                  </a:txBody>
                  <a:tcPr/>
                </a:tc>
                <a:tc>
                  <a:txBody>
                    <a:bodyPr/>
                    <a:lstStyle/>
                    <a:p>
                      <a:pPr algn="ctr"/>
                      <a:r>
                        <a:rPr lang="ru-RU" sz="1400" dirty="0">
                          <a:solidFill>
                            <a:srgbClr val="002060"/>
                          </a:solidFill>
                          <a:latin typeface="Times New Roman" panose="02020603050405020304" pitchFamily="18" charset="0"/>
                          <a:cs typeface="Times New Roman" panose="02020603050405020304" pitchFamily="18" charset="0"/>
                        </a:rPr>
                        <a:t>2</a:t>
                      </a:r>
                    </a:p>
                  </a:txBody>
                  <a:tcPr/>
                </a:tc>
                <a:tc>
                  <a:txBody>
                    <a:bodyPr/>
                    <a:lstStyle/>
                    <a:p>
                      <a:pPr algn="ctr"/>
                      <a:r>
                        <a:rPr lang="ru-RU" sz="1400" dirty="0">
                          <a:solidFill>
                            <a:srgbClr val="002060"/>
                          </a:solidFill>
                          <a:latin typeface="Times New Roman" panose="02020603050405020304" pitchFamily="18" charset="0"/>
                          <a:cs typeface="Times New Roman" panose="02020603050405020304" pitchFamily="18" charset="0"/>
                        </a:rPr>
                        <a:t>«</a:t>
                      </a:r>
                      <a:r>
                        <a:rPr lang="en-US" sz="1400" dirty="0">
                          <a:solidFill>
                            <a:srgbClr val="002060"/>
                          </a:solidFill>
                          <a:latin typeface="Times New Roman" panose="02020603050405020304" pitchFamily="18" charset="0"/>
                          <a:cs typeface="Times New Roman" panose="02020603050405020304" pitchFamily="18" charset="0"/>
                        </a:rPr>
                        <a:t>XVIII</a:t>
                      </a:r>
                      <a:r>
                        <a:rPr lang="en-US" sz="1400" baseline="0" dirty="0">
                          <a:solidFill>
                            <a:srgbClr val="002060"/>
                          </a:solidFill>
                          <a:latin typeface="Times New Roman" panose="02020603050405020304" pitchFamily="18" charset="0"/>
                          <a:cs typeface="Times New Roman" panose="02020603050405020304" pitchFamily="18" charset="0"/>
                        </a:rPr>
                        <a:t> </a:t>
                      </a:r>
                      <a:r>
                        <a:rPr lang="ru-RU" sz="1400" baseline="0" dirty="0">
                          <a:solidFill>
                            <a:srgbClr val="002060"/>
                          </a:solidFill>
                          <a:latin typeface="Times New Roman" panose="02020603050405020304" pitchFamily="18" charset="0"/>
                          <a:cs typeface="Times New Roman" panose="02020603050405020304" pitchFamily="18" charset="0"/>
                        </a:rPr>
                        <a:t>в.»</a:t>
                      </a:r>
                      <a:endParaRPr lang="ru-RU" sz="1400" dirty="0">
                        <a:solidFill>
                          <a:srgbClr val="002060"/>
                        </a:solidFill>
                        <a:latin typeface="Times New Roman" panose="02020603050405020304" pitchFamily="18" charset="0"/>
                        <a:cs typeface="Times New Roman" panose="02020603050405020304" pitchFamily="18" charset="0"/>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ru-RU" sz="1400">
                          <a:solidFill>
                            <a:srgbClr val="002060"/>
                          </a:solidFill>
                          <a:latin typeface="Times New Roman" panose="02020603050405020304" pitchFamily="18" charset="0"/>
                          <a:cs typeface="Times New Roman" panose="02020603050405020304" pitchFamily="18" charset="0"/>
                        </a:rPr>
                        <a:t>«</a:t>
                      </a:r>
                      <a:r>
                        <a:rPr lang="en-US" sz="1400">
                          <a:solidFill>
                            <a:srgbClr val="002060"/>
                          </a:solidFill>
                          <a:latin typeface="Times New Roman" panose="02020603050405020304" pitchFamily="18" charset="0"/>
                          <a:cs typeface="Times New Roman" panose="02020603050405020304" pitchFamily="18" charset="0"/>
                        </a:rPr>
                        <a:t>XVIII</a:t>
                      </a:r>
                      <a:r>
                        <a:rPr lang="en-US" sz="1400" baseline="0">
                          <a:solidFill>
                            <a:srgbClr val="002060"/>
                          </a:solidFill>
                          <a:latin typeface="Times New Roman" panose="02020603050405020304" pitchFamily="18" charset="0"/>
                          <a:cs typeface="Times New Roman" panose="02020603050405020304" pitchFamily="18" charset="0"/>
                        </a:rPr>
                        <a:t> </a:t>
                      </a:r>
                      <a:r>
                        <a:rPr lang="ru-RU" sz="1400" baseline="0">
                          <a:solidFill>
                            <a:srgbClr val="002060"/>
                          </a:solidFill>
                          <a:latin typeface="Times New Roman" panose="02020603050405020304" pitchFamily="18" charset="0"/>
                          <a:cs typeface="Times New Roman" panose="02020603050405020304" pitchFamily="18" charset="0"/>
                        </a:rPr>
                        <a:t> - начала </a:t>
                      </a:r>
                      <a:r>
                        <a:rPr lang="en-US" sz="1400" baseline="0">
                          <a:solidFill>
                            <a:srgbClr val="002060"/>
                          </a:solidFill>
                          <a:latin typeface="Times New Roman" panose="02020603050405020304" pitchFamily="18" charset="0"/>
                          <a:cs typeface="Times New Roman" panose="02020603050405020304" pitchFamily="18" charset="0"/>
                        </a:rPr>
                        <a:t>XIX </a:t>
                      </a:r>
                      <a:r>
                        <a:rPr lang="ru-RU" sz="1400" baseline="0">
                          <a:solidFill>
                            <a:srgbClr val="002060"/>
                          </a:solidFill>
                          <a:latin typeface="Times New Roman" panose="02020603050405020304" pitchFamily="18" charset="0"/>
                          <a:cs typeface="Times New Roman" panose="02020603050405020304" pitchFamily="18" charset="0"/>
                        </a:rPr>
                        <a:t>в.»</a:t>
                      </a:r>
                      <a:endParaRPr lang="ru-RU" sz="1400" dirty="0">
                        <a:solidFill>
                          <a:srgbClr val="002060"/>
                        </a:solidFill>
                        <a:latin typeface="Times New Roman" panose="02020603050405020304" pitchFamily="18" charset="0"/>
                        <a:cs typeface="Times New Roman" panose="02020603050405020304" pitchFamily="18" charset="0"/>
                      </a:endParaRPr>
                    </a:p>
                  </a:txBody>
                  <a:tcPr/>
                </a:tc>
                <a:extLst>
                  <a:ext uri="{0D108BD9-81ED-4DB2-BD59-A6C34878D82A}">
                    <a16:rowId xmlns:a16="http://schemas.microsoft.com/office/drawing/2014/main" val="10003"/>
                  </a:ext>
                </a:extLst>
              </a:tr>
              <a:tr h="344038">
                <a:tc>
                  <a:txBody>
                    <a:bodyPr/>
                    <a:lstStyle/>
                    <a:p>
                      <a:pPr algn="ctr"/>
                      <a:r>
                        <a:rPr lang="ru-RU" sz="1400" dirty="0">
                          <a:solidFill>
                            <a:srgbClr val="002060"/>
                          </a:solidFill>
                          <a:latin typeface="Times New Roman" panose="02020603050405020304" pitchFamily="18" charset="0"/>
                          <a:cs typeface="Times New Roman" panose="02020603050405020304" pitchFamily="18" charset="0"/>
                        </a:rPr>
                        <a:t>150.8.3.5.4.</a:t>
                      </a:r>
                    </a:p>
                  </a:txBody>
                  <a:tcPr/>
                </a:tc>
                <a:tc>
                  <a:txBody>
                    <a:bodyPr/>
                    <a:lstStyle/>
                    <a:p>
                      <a:pPr algn="ctr"/>
                      <a:r>
                        <a:rPr lang="ru-RU" sz="1400" dirty="0">
                          <a:solidFill>
                            <a:srgbClr val="002060"/>
                          </a:solidFill>
                          <a:latin typeface="Times New Roman" panose="02020603050405020304" pitchFamily="18" charset="0"/>
                          <a:cs typeface="Times New Roman" panose="02020603050405020304" pitchFamily="18" charset="0"/>
                        </a:rPr>
                        <a:t>4</a:t>
                      </a:r>
                    </a:p>
                  </a:txBody>
                  <a:tcPr/>
                </a:tc>
                <a:tc>
                  <a:txBody>
                    <a:bodyPr/>
                    <a:lstStyle/>
                    <a:p>
                      <a:pPr algn="ctr"/>
                      <a:r>
                        <a:rPr lang="ru-RU" sz="1400" dirty="0">
                          <a:solidFill>
                            <a:srgbClr val="002060"/>
                          </a:solidFill>
                          <a:latin typeface="Times New Roman" panose="02020603050405020304" pitchFamily="18" charset="0"/>
                          <a:cs typeface="Times New Roman" panose="02020603050405020304" pitchFamily="18" charset="0"/>
                        </a:rPr>
                        <a:t>«</a:t>
                      </a:r>
                      <a:r>
                        <a:rPr lang="en-US" sz="1400" dirty="0">
                          <a:solidFill>
                            <a:srgbClr val="002060"/>
                          </a:solidFill>
                          <a:latin typeface="Times New Roman" panose="02020603050405020304" pitchFamily="18" charset="0"/>
                          <a:cs typeface="Times New Roman" panose="02020603050405020304" pitchFamily="18" charset="0"/>
                        </a:rPr>
                        <a:t>XVIII</a:t>
                      </a:r>
                      <a:r>
                        <a:rPr lang="en-US" sz="1400" baseline="0" dirty="0">
                          <a:solidFill>
                            <a:srgbClr val="002060"/>
                          </a:solidFill>
                          <a:latin typeface="Times New Roman" panose="02020603050405020304" pitchFamily="18" charset="0"/>
                          <a:cs typeface="Times New Roman" panose="02020603050405020304" pitchFamily="18" charset="0"/>
                        </a:rPr>
                        <a:t> </a:t>
                      </a:r>
                      <a:r>
                        <a:rPr lang="ru-RU" sz="1400" baseline="0" dirty="0">
                          <a:solidFill>
                            <a:srgbClr val="002060"/>
                          </a:solidFill>
                          <a:latin typeface="Times New Roman" panose="02020603050405020304" pitchFamily="18" charset="0"/>
                          <a:cs typeface="Times New Roman" panose="02020603050405020304" pitchFamily="18" charset="0"/>
                        </a:rPr>
                        <a:t>в.»</a:t>
                      </a:r>
                      <a:endParaRPr lang="ru-RU" sz="1400" dirty="0">
                        <a:solidFill>
                          <a:srgbClr val="002060"/>
                        </a:solidFill>
                        <a:latin typeface="Times New Roman" panose="02020603050405020304" pitchFamily="18" charset="0"/>
                        <a:cs typeface="Times New Roman" panose="02020603050405020304" pitchFamily="18" charset="0"/>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ru-RU" sz="1400">
                          <a:solidFill>
                            <a:srgbClr val="002060"/>
                          </a:solidFill>
                          <a:latin typeface="Times New Roman" panose="02020603050405020304" pitchFamily="18" charset="0"/>
                          <a:cs typeface="Times New Roman" panose="02020603050405020304" pitchFamily="18" charset="0"/>
                        </a:rPr>
                        <a:t>«</a:t>
                      </a:r>
                      <a:r>
                        <a:rPr lang="en-US" sz="1400">
                          <a:solidFill>
                            <a:srgbClr val="002060"/>
                          </a:solidFill>
                          <a:latin typeface="Times New Roman" panose="02020603050405020304" pitchFamily="18" charset="0"/>
                          <a:cs typeface="Times New Roman" panose="02020603050405020304" pitchFamily="18" charset="0"/>
                        </a:rPr>
                        <a:t>XVIII</a:t>
                      </a:r>
                      <a:r>
                        <a:rPr lang="en-US" sz="1400" baseline="0">
                          <a:solidFill>
                            <a:srgbClr val="002060"/>
                          </a:solidFill>
                          <a:latin typeface="Times New Roman" panose="02020603050405020304" pitchFamily="18" charset="0"/>
                          <a:cs typeface="Times New Roman" panose="02020603050405020304" pitchFamily="18" charset="0"/>
                        </a:rPr>
                        <a:t> </a:t>
                      </a:r>
                      <a:r>
                        <a:rPr lang="ru-RU" sz="1400" baseline="0">
                          <a:solidFill>
                            <a:srgbClr val="002060"/>
                          </a:solidFill>
                          <a:latin typeface="Times New Roman" panose="02020603050405020304" pitchFamily="18" charset="0"/>
                          <a:cs typeface="Times New Roman" panose="02020603050405020304" pitchFamily="18" charset="0"/>
                        </a:rPr>
                        <a:t> - начала </a:t>
                      </a:r>
                      <a:r>
                        <a:rPr lang="en-US" sz="1400" baseline="0">
                          <a:solidFill>
                            <a:srgbClr val="002060"/>
                          </a:solidFill>
                          <a:latin typeface="Times New Roman" panose="02020603050405020304" pitchFamily="18" charset="0"/>
                          <a:cs typeface="Times New Roman" panose="02020603050405020304" pitchFamily="18" charset="0"/>
                        </a:rPr>
                        <a:t>XIX </a:t>
                      </a:r>
                      <a:r>
                        <a:rPr lang="ru-RU" sz="1400" baseline="0">
                          <a:solidFill>
                            <a:srgbClr val="002060"/>
                          </a:solidFill>
                          <a:latin typeface="Times New Roman" panose="02020603050405020304" pitchFamily="18" charset="0"/>
                          <a:cs typeface="Times New Roman" panose="02020603050405020304" pitchFamily="18" charset="0"/>
                        </a:rPr>
                        <a:t>в.»</a:t>
                      </a:r>
                      <a:endParaRPr lang="ru-RU" sz="1400" dirty="0">
                        <a:solidFill>
                          <a:srgbClr val="002060"/>
                        </a:solidFill>
                        <a:latin typeface="Times New Roman" panose="02020603050405020304" pitchFamily="18" charset="0"/>
                        <a:cs typeface="Times New Roman" panose="02020603050405020304" pitchFamily="18" charset="0"/>
                      </a:endParaRPr>
                    </a:p>
                  </a:txBody>
                  <a:tcPr/>
                </a:tc>
                <a:extLst>
                  <a:ext uri="{0D108BD9-81ED-4DB2-BD59-A6C34878D82A}">
                    <a16:rowId xmlns:a16="http://schemas.microsoft.com/office/drawing/2014/main" val="10004"/>
                  </a:ext>
                </a:extLst>
              </a:tr>
              <a:tr h="344038">
                <a:tc>
                  <a:txBody>
                    <a:bodyPr/>
                    <a:lstStyle/>
                    <a:p>
                      <a:pPr algn="ctr"/>
                      <a:r>
                        <a:rPr lang="ru-RU" sz="1400" dirty="0">
                          <a:solidFill>
                            <a:srgbClr val="002060"/>
                          </a:solidFill>
                          <a:latin typeface="Times New Roman" panose="02020603050405020304" pitchFamily="18" charset="0"/>
                          <a:cs typeface="Times New Roman" panose="02020603050405020304" pitchFamily="18" charset="0"/>
                        </a:rPr>
                        <a:t>150.8.3.5.5.</a:t>
                      </a:r>
                    </a:p>
                  </a:txBody>
                  <a:tcPr/>
                </a:tc>
                <a:tc>
                  <a:txBody>
                    <a:bodyPr/>
                    <a:lstStyle/>
                    <a:p>
                      <a:pPr algn="ctr"/>
                      <a:r>
                        <a:rPr lang="ru-RU" sz="1400" dirty="0">
                          <a:solidFill>
                            <a:srgbClr val="002060"/>
                          </a:solidFill>
                          <a:latin typeface="Times New Roman" panose="02020603050405020304" pitchFamily="18" charset="0"/>
                          <a:cs typeface="Times New Roman" panose="02020603050405020304" pitchFamily="18" charset="0"/>
                        </a:rPr>
                        <a:t>2</a:t>
                      </a:r>
                    </a:p>
                  </a:txBody>
                  <a:tcPr/>
                </a:tc>
                <a:tc>
                  <a:txBody>
                    <a:bodyPr/>
                    <a:lstStyle/>
                    <a:p>
                      <a:pPr algn="ctr"/>
                      <a:r>
                        <a:rPr lang="ru-RU" sz="1400" dirty="0">
                          <a:solidFill>
                            <a:srgbClr val="002060"/>
                          </a:solidFill>
                          <a:latin typeface="Times New Roman" panose="02020603050405020304" pitchFamily="18" charset="0"/>
                          <a:cs typeface="Times New Roman" panose="02020603050405020304" pitchFamily="18" charset="0"/>
                        </a:rPr>
                        <a:t>«</a:t>
                      </a:r>
                      <a:r>
                        <a:rPr lang="en-US" sz="1400" dirty="0">
                          <a:solidFill>
                            <a:srgbClr val="002060"/>
                          </a:solidFill>
                          <a:latin typeface="Times New Roman" panose="02020603050405020304" pitchFamily="18" charset="0"/>
                          <a:cs typeface="Times New Roman" panose="02020603050405020304" pitchFamily="18" charset="0"/>
                        </a:rPr>
                        <a:t>XVIII</a:t>
                      </a:r>
                      <a:r>
                        <a:rPr lang="en-US" sz="1400" baseline="0" dirty="0">
                          <a:solidFill>
                            <a:srgbClr val="002060"/>
                          </a:solidFill>
                          <a:latin typeface="Times New Roman" panose="02020603050405020304" pitchFamily="18" charset="0"/>
                          <a:cs typeface="Times New Roman" panose="02020603050405020304" pitchFamily="18" charset="0"/>
                        </a:rPr>
                        <a:t> </a:t>
                      </a:r>
                      <a:r>
                        <a:rPr lang="ru-RU" sz="1400" baseline="0" dirty="0">
                          <a:solidFill>
                            <a:srgbClr val="002060"/>
                          </a:solidFill>
                          <a:latin typeface="Times New Roman" panose="02020603050405020304" pitchFamily="18" charset="0"/>
                          <a:cs typeface="Times New Roman" panose="02020603050405020304" pitchFamily="18" charset="0"/>
                        </a:rPr>
                        <a:t>в.»</a:t>
                      </a:r>
                      <a:endParaRPr lang="ru-RU" sz="1400" dirty="0">
                        <a:solidFill>
                          <a:srgbClr val="002060"/>
                        </a:solidFill>
                        <a:latin typeface="Times New Roman" panose="02020603050405020304" pitchFamily="18" charset="0"/>
                        <a:cs typeface="Times New Roman" panose="02020603050405020304" pitchFamily="18" charset="0"/>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ru-RU" sz="1400">
                          <a:solidFill>
                            <a:srgbClr val="002060"/>
                          </a:solidFill>
                          <a:latin typeface="Times New Roman" panose="02020603050405020304" pitchFamily="18" charset="0"/>
                          <a:cs typeface="Times New Roman" panose="02020603050405020304" pitchFamily="18" charset="0"/>
                        </a:rPr>
                        <a:t>«</a:t>
                      </a:r>
                      <a:r>
                        <a:rPr lang="en-US" sz="1400">
                          <a:solidFill>
                            <a:srgbClr val="002060"/>
                          </a:solidFill>
                          <a:latin typeface="Times New Roman" panose="02020603050405020304" pitchFamily="18" charset="0"/>
                          <a:cs typeface="Times New Roman" panose="02020603050405020304" pitchFamily="18" charset="0"/>
                        </a:rPr>
                        <a:t>XVIII</a:t>
                      </a:r>
                      <a:r>
                        <a:rPr lang="en-US" sz="1400" baseline="0">
                          <a:solidFill>
                            <a:srgbClr val="002060"/>
                          </a:solidFill>
                          <a:latin typeface="Times New Roman" panose="02020603050405020304" pitchFamily="18" charset="0"/>
                          <a:cs typeface="Times New Roman" panose="02020603050405020304" pitchFamily="18" charset="0"/>
                        </a:rPr>
                        <a:t> </a:t>
                      </a:r>
                      <a:r>
                        <a:rPr lang="ru-RU" sz="1400" baseline="0">
                          <a:solidFill>
                            <a:srgbClr val="002060"/>
                          </a:solidFill>
                          <a:latin typeface="Times New Roman" panose="02020603050405020304" pitchFamily="18" charset="0"/>
                          <a:cs typeface="Times New Roman" panose="02020603050405020304" pitchFamily="18" charset="0"/>
                        </a:rPr>
                        <a:t> - начала </a:t>
                      </a:r>
                      <a:r>
                        <a:rPr lang="en-US" sz="1400" baseline="0">
                          <a:solidFill>
                            <a:srgbClr val="002060"/>
                          </a:solidFill>
                          <a:latin typeface="Times New Roman" panose="02020603050405020304" pitchFamily="18" charset="0"/>
                          <a:cs typeface="Times New Roman" panose="02020603050405020304" pitchFamily="18" charset="0"/>
                        </a:rPr>
                        <a:t>XIX </a:t>
                      </a:r>
                      <a:r>
                        <a:rPr lang="ru-RU" sz="1400" baseline="0">
                          <a:solidFill>
                            <a:srgbClr val="002060"/>
                          </a:solidFill>
                          <a:latin typeface="Times New Roman" panose="02020603050405020304" pitchFamily="18" charset="0"/>
                          <a:cs typeface="Times New Roman" panose="02020603050405020304" pitchFamily="18" charset="0"/>
                        </a:rPr>
                        <a:t>в.»</a:t>
                      </a:r>
                      <a:endParaRPr lang="ru-RU" sz="1400" dirty="0">
                        <a:solidFill>
                          <a:srgbClr val="002060"/>
                        </a:solidFill>
                        <a:latin typeface="Times New Roman" panose="02020603050405020304" pitchFamily="18" charset="0"/>
                        <a:cs typeface="Times New Roman" panose="02020603050405020304" pitchFamily="18" charset="0"/>
                      </a:endParaRPr>
                    </a:p>
                  </a:txBody>
                  <a:tcPr/>
                </a:tc>
                <a:extLst>
                  <a:ext uri="{0D108BD9-81ED-4DB2-BD59-A6C34878D82A}">
                    <a16:rowId xmlns:a16="http://schemas.microsoft.com/office/drawing/2014/main" val="10005"/>
                  </a:ext>
                </a:extLst>
              </a:tr>
              <a:tr h="344038">
                <a:tc>
                  <a:txBody>
                    <a:bodyPr/>
                    <a:lstStyle/>
                    <a:p>
                      <a:pPr algn="ctr"/>
                      <a:r>
                        <a:rPr lang="ru-RU" sz="1400" dirty="0">
                          <a:solidFill>
                            <a:srgbClr val="002060"/>
                          </a:solidFill>
                          <a:latin typeface="Times New Roman" panose="02020603050405020304" pitchFamily="18" charset="0"/>
                          <a:cs typeface="Times New Roman" panose="02020603050405020304" pitchFamily="18" charset="0"/>
                        </a:rPr>
                        <a:t>150.8.3.5.6.</a:t>
                      </a:r>
                    </a:p>
                  </a:txBody>
                  <a:tcPr/>
                </a:tc>
                <a:tc>
                  <a:txBody>
                    <a:bodyPr/>
                    <a:lstStyle/>
                    <a:p>
                      <a:pPr algn="ctr"/>
                      <a:r>
                        <a:rPr lang="ru-RU" sz="1400" dirty="0">
                          <a:solidFill>
                            <a:srgbClr val="002060"/>
                          </a:solidFill>
                          <a:latin typeface="Times New Roman" panose="02020603050405020304" pitchFamily="18" charset="0"/>
                          <a:cs typeface="Times New Roman" panose="02020603050405020304" pitchFamily="18" charset="0"/>
                        </a:rPr>
                        <a:t>2</a:t>
                      </a:r>
                    </a:p>
                  </a:txBody>
                  <a:tcPr/>
                </a:tc>
                <a:tc>
                  <a:txBody>
                    <a:bodyPr/>
                    <a:lstStyle/>
                    <a:p>
                      <a:pPr algn="ctr"/>
                      <a:r>
                        <a:rPr lang="ru-RU" sz="1400" dirty="0">
                          <a:solidFill>
                            <a:srgbClr val="002060"/>
                          </a:solidFill>
                          <a:latin typeface="Times New Roman" panose="02020603050405020304" pitchFamily="18" charset="0"/>
                          <a:cs typeface="Times New Roman" panose="02020603050405020304" pitchFamily="18" charset="0"/>
                        </a:rPr>
                        <a:t>«</a:t>
                      </a:r>
                      <a:r>
                        <a:rPr lang="en-US" sz="1400" dirty="0">
                          <a:solidFill>
                            <a:srgbClr val="002060"/>
                          </a:solidFill>
                          <a:latin typeface="Times New Roman" panose="02020603050405020304" pitchFamily="18" charset="0"/>
                          <a:cs typeface="Times New Roman" panose="02020603050405020304" pitchFamily="18" charset="0"/>
                        </a:rPr>
                        <a:t>XVIII</a:t>
                      </a:r>
                      <a:r>
                        <a:rPr lang="en-US" sz="1400" baseline="0" dirty="0">
                          <a:solidFill>
                            <a:srgbClr val="002060"/>
                          </a:solidFill>
                          <a:latin typeface="Times New Roman" panose="02020603050405020304" pitchFamily="18" charset="0"/>
                          <a:cs typeface="Times New Roman" panose="02020603050405020304" pitchFamily="18" charset="0"/>
                        </a:rPr>
                        <a:t> </a:t>
                      </a:r>
                      <a:r>
                        <a:rPr lang="ru-RU" sz="1400" baseline="0" dirty="0">
                          <a:solidFill>
                            <a:srgbClr val="002060"/>
                          </a:solidFill>
                          <a:latin typeface="Times New Roman" panose="02020603050405020304" pitchFamily="18" charset="0"/>
                          <a:cs typeface="Times New Roman" panose="02020603050405020304" pitchFamily="18" charset="0"/>
                        </a:rPr>
                        <a:t>в.»</a:t>
                      </a:r>
                      <a:endParaRPr lang="ru-RU" sz="1400" dirty="0">
                        <a:solidFill>
                          <a:srgbClr val="002060"/>
                        </a:solidFill>
                        <a:latin typeface="Times New Roman" panose="02020603050405020304" pitchFamily="18" charset="0"/>
                        <a:cs typeface="Times New Roman" panose="02020603050405020304" pitchFamily="18" charset="0"/>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ru-RU" sz="1400">
                          <a:solidFill>
                            <a:srgbClr val="002060"/>
                          </a:solidFill>
                          <a:latin typeface="Times New Roman" panose="02020603050405020304" pitchFamily="18" charset="0"/>
                          <a:cs typeface="Times New Roman" panose="02020603050405020304" pitchFamily="18" charset="0"/>
                        </a:rPr>
                        <a:t>«</a:t>
                      </a:r>
                      <a:r>
                        <a:rPr lang="en-US" sz="1400">
                          <a:solidFill>
                            <a:srgbClr val="002060"/>
                          </a:solidFill>
                          <a:latin typeface="Times New Roman" panose="02020603050405020304" pitchFamily="18" charset="0"/>
                          <a:cs typeface="Times New Roman" panose="02020603050405020304" pitchFamily="18" charset="0"/>
                        </a:rPr>
                        <a:t>XVIII</a:t>
                      </a:r>
                      <a:r>
                        <a:rPr lang="en-US" sz="1400" baseline="0">
                          <a:solidFill>
                            <a:srgbClr val="002060"/>
                          </a:solidFill>
                          <a:latin typeface="Times New Roman" panose="02020603050405020304" pitchFamily="18" charset="0"/>
                          <a:cs typeface="Times New Roman" panose="02020603050405020304" pitchFamily="18" charset="0"/>
                        </a:rPr>
                        <a:t> </a:t>
                      </a:r>
                      <a:r>
                        <a:rPr lang="ru-RU" sz="1400" baseline="0">
                          <a:solidFill>
                            <a:srgbClr val="002060"/>
                          </a:solidFill>
                          <a:latin typeface="Times New Roman" panose="02020603050405020304" pitchFamily="18" charset="0"/>
                          <a:cs typeface="Times New Roman" panose="02020603050405020304" pitchFamily="18" charset="0"/>
                        </a:rPr>
                        <a:t> - начала </a:t>
                      </a:r>
                      <a:r>
                        <a:rPr lang="en-US" sz="1400" baseline="0">
                          <a:solidFill>
                            <a:srgbClr val="002060"/>
                          </a:solidFill>
                          <a:latin typeface="Times New Roman" panose="02020603050405020304" pitchFamily="18" charset="0"/>
                          <a:cs typeface="Times New Roman" panose="02020603050405020304" pitchFamily="18" charset="0"/>
                        </a:rPr>
                        <a:t>XIX </a:t>
                      </a:r>
                      <a:r>
                        <a:rPr lang="ru-RU" sz="1400" baseline="0">
                          <a:solidFill>
                            <a:srgbClr val="002060"/>
                          </a:solidFill>
                          <a:latin typeface="Times New Roman" panose="02020603050405020304" pitchFamily="18" charset="0"/>
                          <a:cs typeface="Times New Roman" panose="02020603050405020304" pitchFamily="18" charset="0"/>
                        </a:rPr>
                        <a:t>в.»</a:t>
                      </a:r>
                      <a:endParaRPr lang="ru-RU" sz="1400" dirty="0">
                        <a:solidFill>
                          <a:srgbClr val="002060"/>
                        </a:solidFill>
                        <a:latin typeface="Times New Roman" panose="02020603050405020304" pitchFamily="18" charset="0"/>
                        <a:cs typeface="Times New Roman" panose="02020603050405020304" pitchFamily="18" charset="0"/>
                      </a:endParaRPr>
                    </a:p>
                  </a:txBody>
                  <a:tcPr/>
                </a:tc>
                <a:extLst>
                  <a:ext uri="{0D108BD9-81ED-4DB2-BD59-A6C34878D82A}">
                    <a16:rowId xmlns:a16="http://schemas.microsoft.com/office/drawing/2014/main" val="10006"/>
                  </a:ext>
                </a:extLst>
              </a:tr>
              <a:tr h="344038">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ru-RU" sz="1400" dirty="0">
                          <a:solidFill>
                            <a:srgbClr val="002060"/>
                          </a:solidFill>
                          <a:latin typeface="Times New Roman" panose="02020603050405020304" pitchFamily="18" charset="0"/>
                          <a:cs typeface="Times New Roman" panose="02020603050405020304" pitchFamily="18" charset="0"/>
                        </a:rPr>
                        <a:t>150.8.3.5.7.</a:t>
                      </a:r>
                    </a:p>
                  </a:txBody>
                  <a:tcPr/>
                </a:tc>
                <a:tc>
                  <a:txBody>
                    <a:bodyPr/>
                    <a:lstStyle/>
                    <a:p>
                      <a:pPr algn="ctr"/>
                      <a:r>
                        <a:rPr lang="ru-RU" sz="1400" dirty="0">
                          <a:solidFill>
                            <a:srgbClr val="002060"/>
                          </a:solidFill>
                          <a:latin typeface="Times New Roman" panose="02020603050405020304" pitchFamily="18" charset="0"/>
                          <a:cs typeface="Times New Roman" panose="02020603050405020304" pitchFamily="18" charset="0"/>
                        </a:rPr>
                        <a:t>2</a:t>
                      </a:r>
                    </a:p>
                  </a:txBody>
                  <a:tcPr/>
                </a:tc>
                <a:tc>
                  <a:txBody>
                    <a:bodyPr/>
                    <a:lstStyle/>
                    <a:p>
                      <a:pPr algn="ctr"/>
                      <a:r>
                        <a:rPr lang="ru-RU" sz="1400" dirty="0">
                          <a:solidFill>
                            <a:srgbClr val="002060"/>
                          </a:solidFill>
                          <a:latin typeface="Times New Roman" panose="02020603050405020304" pitchFamily="18" charset="0"/>
                          <a:cs typeface="Times New Roman" panose="02020603050405020304" pitchFamily="18" charset="0"/>
                        </a:rPr>
                        <a:t>«</a:t>
                      </a:r>
                      <a:r>
                        <a:rPr lang="en-US" sz="1400" dirty="0">
                          <a:solidFill>
                            <a:srgbClr val="002060"/>
                          </a:solidFill>
                          <a:latin typeface="Times New Roman" panose="02020603050405020304" pitchFamily="18" charset="0"/>
                          <a:cs typeface="Times New Roman" panose="02020603050405020304" pitchFamily="18" charset="0"/>
                        </a:rPr>
                        <a:t>XVIII</a:t>
                      </a:r>
                      <a:r>
                        <a:rPr lang="en-US" sz="1400" baseline="0" dirty="0">
                          <a:solidFill>
                            <a:srgbClr val="002060"/>
                          </a:solidFill>
                          <a:latin typeface="Times New Roman" panose="02020603050405020304" pitchFamily="18" charset="0"/>
                          <a:cs typeface="Times New Roman" panose="02020603050405020304" pitchFamily="18" charset="0"/>
                        </a:rPr>
                        <a:t> </a:t>
                      </a:r>
                      <a:r>
                        <a:rPr lang="ru-RU" sz="1400" baseline="0" dirty="0">
                          <a:solidFill>
                            <a:srgbClr val="002060"/>
                          </a:solidFill>
                          <a:latin typeface="Times New Roman" panose="02020603050405020304" pitchFamily="18" charset="0"/>
                          <a:cs typeface="Times New Roman" panose="02020603050405020304" pitchFamily="18" charset="0"/>
                        </a:rPr>
                        <a:t>в.»</a:t>
                      </a:r>
                      <a:endParaRPr lang="ru-RU" sz="1400" dirty="0">
                        <a:solidFill>
                          <a:srgbClr val="002060"/>
                        </a:solidFill>
                        <a:latin typeface="Times New Roman" panose="02020603050405020304" pitchFamily="18" charset="0"/>
                        <a:cs typeface="Times New Roman" panose="02020603050405020304" pitchFamily="18" charset="0"/>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ru-RU" sz="1400">
                          <a:solidFill>
                            <a:srgbClr val="002060"/>
                          </a:solidFill>
                          <a:latin typeface="Times New Roman" panose="02020603050405020304" pitchFamily="18" charset="0"/>
                          <a:cs typeface="Times New Roman" panose="02020603050405020304" pitchFamily="18" charset="0"/>
                        </a:rPr>
                        <a:t>«</a:t>
                      </a:r>
                      <a:r>
                        <a:rPr lang="en-US" sz="1400">
                          <a:solidFill>
                            <a:srgbClr val="002060"/>
                          </a:solidFill>
                          <a:latin typeface="Times New Roman" panose="02020603050405020304" pitchFamily="18" charset="0"/>
                          <a:cs typeface="Times New Roman" panose="02020603050405020304" pitchFamily="18" charset="0"/>
                        </a:rPr>
                        <a:t>XVIII</a:t>
                      </a:r>
                      <a:r>
                        <a:rPr lang="en-US" sz="1400" baseline="0">
                          <a:solidFill>
                            <a:srgbClr val="002060"/>
                          </a:solidFill>
                          <a:latin typeface="Times New Roman" panose="02020603050405020304" pitchFamily="18" charset="0"/>
                          <a:cs typeface="Times New Roman" panose="02020603050405020304" pitchFamily="18" charset="0"/>
                        </a:rPr>
                        <a:t> </a:t>
                      </a:r>
                      <a:r>
                        <a:rPr lang="ru-RU" sz="1400" baseline="0">
                          <a:solidFill>
                            <a:srgbClr val="002060"/>
                          </a:solidFill>
                          <a:latin typeface="Times New Roman" panose="02020603050405020304" pitchFamily="18" charset="0"/>
                          <a:cs typeface="Times New Roman" panose="02020603050405020304" pitchFamily="18" charset="0"/>
                        </a:rPr>
                        <a:t> - начала </a:t>
                      </a:r>
                      <a:r>
                        <a:rPr lang="en-US" sz="1400" baseline="0">
                          <a:solidFill>
                            <a:srgbClr val="002060"/>
                          </a:solidFill>
                          <a:latin typeface="Times New Roman" panose="02020603050405020304" pitchFamily="18" charset="0"/>
                          <a:cs typeface="Times New Roman" panose="02020603050405020304" pitchFamily="18" charset="0"/>
                        </a:rPr>
                        <a:t>XIX </a:t>
                      </a:r>
                      <a:r>
                        <a:rPr lang="ru-RU" sz="1400" baseline="0">
                          <a:solidFill>
                            <a:srgbClr val="002060"/>
                          </a:solidFill>
                          <a:latin typeface="Times New Roman" panose="02020603050405020304" pitchFamily="18" charset="0"/>
                          <a:cs typeface="Times New Roman" panose="02020603050405020304" pitchFamily="18" charset="0"/>
                        </a:rPr>
                        <a:t>в.»</a:t>
                      </a:r>
                      <a:endParaRPr lang="ru-RU" sz="1400" dirty="0">
                        <a:solidFill>
                          <a:srgbClr val="002060"/>
                        </a:solidFill>
                        <a:latin typeface="Times New Roman" panose="02020603050405020304" pitchFamily="18" charset="0"/>
                        <a:cs typeface="Times New Roman" panose="02020603050405020304" pitchFamily="18" charset="0"/>
                      </a:endParaRPr>
                    </a:p>
                  </a:txBody>
                  <a:tcPr/>
                </a:tc>
                <a:extLst>
                  <a:ext uri="{0D108BD9-81ED-4DB2-BD59-A6C34878D82A}">
                    <a16:rowId xmlns:a16="http://schemas.microsoft.com/office/drawing/2014/main" val="10007"/>
                  </a:ext>
                </a:extLst>
              </a:tr>
              <a:tr h="344038">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ru-RU" sz="1400" dirty="0">
                          <a:solidFill>
                            <a:srgbClr val="002060"/>
                          </a:solidFill>
                          <a:latin typeface="Times New Roman" panose="02020603050405020304" pitchFamily="18" charset="0"/>
                          <a:cs typeface="Times New Roman" panose="02020603050405020304" pitchFamily="18" charset="0"/>
                        </a:rPr>
                        <a:t>150.8.3.5.8.</a:t>
                      </a:r>
                    </a:p>
                  </a:txBody>
                  <a:tcPr/>
                </a:tc>
                <a:tc>
                  <a:txBody>
                    <a:bodyPr/>
                    <a:lstStyle/>
                    <a:p>
                      <a:pPr algn="ctr"/>
                      <a:r>
                        <a:rPr lang="ru-RU" sz="1400" dirty="0">
                          <a:solidFill>
                            <a:srgbClr val="002060"/>
                          </a:solidFill>
                          <a:latin typeface="Times New Roman" panose="02020603050405020304" pitchFamily="18" charset="0"/>
                          <a:cs typeface="Times New Roman" panose="02020603050405020304" pitchFamily="18" charset="0"/>
                        </a:rPr>
                        <a:t>2</a:t>
                      </a:r>
                    </a:p>
                  </a:txBody>
                  <a:tcPr/>
                </a:tc>
                <a:tc>
                  <a:txBody>
                    <a:bodyPr/>
                    <a:lstStyle/>
                    <a:p>
                      <a:pPr algn="ctr"/>
                      <a:r>
                        <a:rPr lang="ru-RU" sz="1400" dirty="0">
                          <a:solidFill>
                            <a:srgbClr val="002060"/>
                          </a:solidFill>
                          <a:latin typeface="Times New Roman" panose="02020603050405020304" pitchFamily="18" charset="0"/>
                          <a:cs typeface="Times New Roman" panose="02020603050405020304" pitchFamily="18" charset="0"/>
                        </a:rPr>
                        <a:t>«</a:t>
                      </a:r>
                      <a:r>
                        <a:rPr lang="en-US" sz="1400" dirty="0">
                          <a:solidFill>
                            <a:srgbClr val="002060"/>
                          </a:solidFill>
                          <a:latin typeface="Times New Roman" panose="02020603050405020304" pitchFamily="18" charset="0"/>
                          <a:cs typeface="Times New Roman" panose="02020603050405020304" pitchFamily="18" charset="0"/>
                        </a:rPr>
                        <a:t>XVIII</a:t>
                      </a:r>
                      <a:r>
                        <a:rPr lang="en-US" sz="1400" baseline="0" dirty="0">
                          <a:solidFill>
                            <a:srgbClr val="002060"/>
                          </a:solidFill>
                          <a:latin typeface="Times New Roman" panose="02020603050405020304" pitchFamily="18" charset="0"/>
                          <a:cs typeface="Times New Roman" panose="02020603050405020304" pitchFamily="18" charset="0"/>
                        </a:rPr>
                        <a:t> </a:t>
                      </a:r>
                      <a:r>
                        <a:rPr lang="ru-RU" sz="1400" baseline="0" dirty="0">
                          <a:solidFill>
                            <a:srgbClr val="002060"/>
                          </a:solidFill>
                          <a:latin typeface="Times New Roman" panose="02020603050405020304" pitchFamily="18" charset="0"/>
                          <a:cs typeface="Times New Roman" panose="02020603050405020304" pitchFamily="18" charset="0"/>
                        </a:rPr>
                        <a:t>в.»</a:t>
                      </a:r>
                      <a:endParaRPr lang="ru-RU" sz="1400" dirty="0">
                        <a:solidFill>
                          <a:srgbClr val="002060"/>
                        </a:solidFill>
                        <a:latin typeface="Times New Roman" panose="02020603050405020304" pitchFamily="18" charset="0"/>
                        <a:cs typeface="Times New Roman" panose="02020603050405020304" pitchFamily="18" charset="0"/>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ru-RU" sz="1400" dirty="0">
                          <a:solidFill>
                            <a:srgbClr val="002060"/>
                          </a:solidFill>
                          <a:latin typeface="Times New Roman" panose="02020603050405020304" pitchFamily="18" charset="0"/>
                          <a:cs typeface="Times New Roman" panose="02020603050405020304" pitchFamily="18" charset="0"/>
                        </a:rPr>
                        <a:t>«</a:t>
                      </a:r>
                      <a:r>
                        <a:rPr lang="en-US" sz="1400" dirty="0">
                          <a:solidFill>
                            <a:srgbClr val="002060"/>
                          </a:solidFill>
                          <a:latin typeface="Times New Roman" panose="02020603050405020304" pitchFamily="18" charset="0"/>
                          <a:cs typeface="Times New Roman" panose="02020603050405020304" pitchFamily="18" charset="0"/>
                        </a:rPr>
                        <a:t>XVIII</a:t>
                      </a:r>
                      <a:r>
                        <a:rPr lang="en-US" sz="1400" baseline="0" dirty="0">
                          <a:solidFill>
                            <a:srgbClr val="002060"/>
                          </a:solidFill>
                          <a:latin typeface="Times New Roman" panose="02020603050405020304" pitchFamily="18" charset="0"/>
                          <a:cs typeface="Times New Roman" panose="02020603050405020304" pitchFamily="18" charset="0"/>
                        </a:rPr>
                        <a:t> </a:t>
                      </a:r>
                      <a:r>
                        <a:rPr lang="ru-RU" sz="1400" baseline="0" dirty="0">
                          <a:solidFill>
                            <a:srgbClr val="002060"/>
                          </a:solidFill>
                          <a:latin typeface="Times New Roman" panose="02020603050405020304" pitchFamily="18" charset="0"/>
                          <a:cs typeface="Times New Roman" panose="02020603050405020304" pitchFamily="18" charset="0"/>
                        </a:rPr>
                        <a:t> - начала </a:t>
                      </a:r>
                      <a:r>
                        <a:rPr lang="en-US" sz="1400" baseline="0" dirty="0">
                          <a:solidFill>
                            <a:srgbClr val="002060"/>
                          </a:solidFill>
                          <a:latin typeface="Times New Roman" panose="02020603050405020304" pitchFamily="18" charset="0"/>
                          <a:cs typeface="Times New Roman" panose="02020603050405020304" pitchFamily="18" charset="0"/>
                        </a:rPr>
                        <a:t>XIX </a:t>
                      </a:r>
                      <a:r>
                        <a:rPr lang="ru-RU" sz="1400" baseline="0" dirty="0">
                          <a:solidFill>
                            <a:srgbClr val="002060"/>
                          </a:solidFill>
                          <a:latin typeface="Times New Roman" panose="02020603050405020304" pitchFamily="18" charset="0"/>
                          <a:cs typeface="Times New Roman" panose="02020603050405020304" pitchFamily="18" charset="0"/>
                        </a:rPr>
                        <a:t>в.»</a:t>
                      </a:r>
                      <a:endParaRPr lang="ru-RU" sz="1400" dirty="0">
                        <a:solidFill>
                          <a:srgbClr val="002060"/>
                        </a:solidFill>
                        <a:latin typeface="Times New Roman" panose="02020603050405020304" pitchFamily="18" charset="0"/>
                        <a:cs typeface="Times New Roman" panose="02020603050405020304" pitchFamily="18" charset="0"/>
                      </a:endParaRPr>
                    </a:p>
                  </a:txBody>
                  <a:tcPr/>
                </a:tc>
                <a:extLst>
                  <a:ext uri="{0D108BD9-81ED-4DB2-BD59-A6C34878D82A}">
                    <a16:rowId xmlns:a16="http://schemas.microsoft.com/office/drawing/2014/main" val="10008"/>
                  </a:ext>
                </a:extLst>
              </a:tr>
            </a:tbl>
          </a:graphicData>
        </a:graphic>
      </p:graphicFrame>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9" name="Заголовок 1"/>
          <p:cNvSpPr txBox="1"/>
          <p:nvPr/>
        </p:nvSpPr>
        <p:spPr>
          <a:xfrm>
            <a:off x="407368" y="188640"/>
            <a:ext cx="11094507" cy="936104"/>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ru-RU" altLang="en-US" sz="2000" b="1" dirty="0">
                <a:solidFill>
                  <a:srgbClr val="002060"/>
                </a:solidFill>
                <a:latin typeface="Times New Roman" panose="02020603050405020304" pitchFamily="18" charset="0"/>
                <a:cs typeface="Times New Roman" panose="02020603050405020304" pitchFamily="18" charset="0"/>
                <a:sym typeface="+mn-ea"/>
              </a:rPr>
              <a:t>подпункты 150.8.3.5.1.-150.8.3.5.8. пункта 150 ФОП ООО - </a:t>
            </a:r>
            <a:r>
              <a:rPr lang="ru-RU" altLang="en-US" sz="2000" b="1" dirty="0">
                <a:solidFill>
                  <a:srgbClr val="FF0000"/>
                </a:solidFill>
                <a:latin typeface="Times New Roman" panose="02020603050405020304" pitchFamily="18" charset="0"/>
                <a:cs typeface="Times New Roman" panose="02020603050405020304" pitchFamily="18" charset="0"/>
                <a:sym typeface="+mn-ea"/>
              </a:rPr>
              <a:t>в федеральной рабочей программе </a:t>
            </a:r>
          </a:p>
          <a:p>
            <a:r>
              <a:rPr lang="ru-RU" altLang="en-US" sz="2000" b="1" dirty="0">
                <a:solidFill>
                  <a:srgbClr val="FF0000"/>
                </a:solidFill>
                <a:latin typeface="Times New Roman" panose="02020603050405020304" pitchFamily="18" charset="0"/>
                <a:cs typeface="Times New Roman" panose="02020603050405020304" pitchFamily="18" charset="0"/>
                <a:sym typeface="+mn-ea"/>
              </a:rPr>
              <a:t>по учебному предмету «История»  (предметные результаты изучения истории в 8 классе) </a:t>
            </a:r>
            <a:endParaRPr lang="ru-RU" sz="2000" b="1" dirty="0">
              <a:solidFill>
                <a:srgbClr val="FF0000"/>
              </a:solidFill>
              <a:latin typeface="Times New Roman" panose="02020603050405020304" pitchFamily="18" charset="0"/>
              <a:cs typeface="Times New Roman" panose="02020603050405020304" pitchFamily="18" charset="0"/>
            </a:endParaRPr>
          </a:p>
        </p:txBody>
      </p:sp>
      <p:pic>
        <p:nvPicPr>
          <p:cNvPr id="512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78699" y="1484784"/>
            <a:ext cx="5670909" cy="40861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4"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791202" y="2024844"/>
            <a:ext cx="6158396" cy="43209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3" name="Объект 6"/>
          <p:cNvSpPr>
            <a:spLocks noGrp="1"/>
          </p:cNvSpPr>
          <p:nvPr>
            <p:ph idx="1"/>
          </p:nvPr>
        </p:nvSpPr>
        <p:spPr>
          <a:xfrm>
            <a:off x="515380" y="6345770"/>
            <a:ext cx="11366458" cy="512230"/>
          </a:xfrm>
        </p:spPr>
        <p:txBody>
          <a:bodyPr>
            <a:normAutofit/>
          </a:bodyPr>
          <a:lstStyle/>
          <a:p>
            <a:pPr marL="0" indent="0" algn="just">
              <a:buNone/>
            </a:pPr>
            <a:r>
              <a:rPr lang="ru-RU" sz="1200" dirty="0">
                <a:solidFill>
                  <a:srgbClr val="002060"/>
                </a:solidFill>
                <a:latin typeface="Times New Roman" panose="02020603050405020304" pitchFamily="18" charset="0"/>
                <a:cs typeface="Times New Roman" panose="02020603050405020304" pitchFamily="18" charset="0"/>
              </a:rPr>
              <a:t>Справочно: приказ Министерства просвещения Российской Федерации от 18.05.2023 № 370 «Об утверждении федеральной образовательной программы основного общего образования» </a:t>
            </a:r>
          </a:p>
          <a:p>
            <a:pPr marL="0" indent="0" algn="just">
              <a:buNone/>
            </a:pPr>
            <a:endParaRPr lang="en-US" altLang="en-US" b="1" dirty="0">
              <a:solidFill>
                <a:srgbClr val="FF0000"/>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9" name="Заголовок 1"/>
          <p:cNvSpPr txBox="1"/>
          <p:nvPr/>
        </p:nvSpPr>
        <p:spPr>
          <a:xfrm>
            <a:off x="263352" y="332656"/>
            <a:ext cx="11238523" cy="936104"/>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ru-RU" altLang="en-US" sz="2000" b="1" dirty="0">
                <a:solidFill>
                  <a:srgbClr val="002060"/>
                </a:solidFill>
                <a:latin typeface="Times New Roman" panose="02020603050405020304" pitchFamily="18" charset="0"/>
                <a:cs typeface="Times New Roman" panose="02020603050405020304" pitchFamily="18" charset="0"/>
                <a:sym typeface="+mn-ea"/>
              </a:rPr>
              <a:t>подпункты 150.8.3.5.1.-150.8.3.5.8. пункта 150 ФОП ООО - </a:t>
            </a:r>
            <a:r>
              <a:rPr lang="ru-RU" altLang="en-US" sz="2000" b="1" dirty="0">
                <a:solidFill>
                  <a:srgbClr val="FF0000"/>
                </a:solidFill>
                <a:latin typeface="Times New Roman" panose="02020603050405020304" pitchFamily="18" charset="0"/>
                <a:cs typeface="Times New Roman" panose="02020603050405020304" pitchFamily="18" charset="0"/>
                <a:sym typeface="+mn-ea"/>
              </a:rPr>
              <a:t>в федеральной рабочей программе </a:t>
            </a:r>
          </a:p>
          <a:p>
            <a:r>
              <a:rPr lang="ru-RU" altLang="en-US" sz="2000" b="1" dirty="0">
                <a:solidFill>
                  <a:srgbClr val="FF0000"/>
                </a:solidFill>
                <a:latin typeface="Times New Roman" panose="02020603050405020304" pitchFamily="18" charset="0"/>
                <a:cs typeface="Times New Roman" panose="02020603050405020304" pitchFamily="18" charset="0"/>
                <a:sym typeface="+mn-ea"/>
              </a:rPr>
              <a:t>по учебному предмету «История»  (предметные результаты изучения истории в 8 классе) </a:t>
            </a:r>
            <a:endParaRPr lang="ru-RU" sz="2000" b="1" dirty="0">
              <a:solidFill>
                <a:srgbClr val="FF0000"/>
              </a:solidFill>
              <a:latin typeface="Times New Roman" panose="02020603050405020304" pitchFamily="18" charset="0"/>
              <a:cs typeface="Times New Roman" panose="02020603050405020304" pitchFamily="18" charset="0"/>
            </a:endParaRPr>
          </a:p>
        </p:txBody>
      </p:sp>
      <p:sp>
        <p:nvSpPr>
          <p:cNvPr id="13" name="Объект 6"/>
          <p:cNvSpPr>
            <a:spLocks noGrp="1"/>
          </p:cNvSpPr>
          <p:nvPr>
            <p:ph idx="1"/>
          </p:nvPr>
        </p:nvSpPr>
        <p:spPr>
          <a:xfrm>
            <a:off x="515380" y="6345770"/>
            <a:ext cx="11366458" cy="512230"/>
          </a:xfrm>
        </p:spPr>
        <p:txBody>
          <a:bodyPr>
            <a:normAutofit/>
          </a:bodyPr>
          <a:lstStyle/>
          <a:p>
            <a:pPr marL="0" indent="0" algn="just">
              <a:buNone/>
            </a:pPr>
            <a:r>
              <a:rPr lang="ru-RU" sz="1200" dirty="0">
                <a:solidFill>
                  <a:srgbClr val="002060"/>
                </a:solidFill>
                <a:latin typeface="Times New Roman" panose="02020603050405020304" pitchFamily="18" charset="0"/>
                <a:cs typeface="Times New Roman" panose="02020603050405020304" pitchFamily="18" charset="0"/>
              </a:rPr>
              <a:t>Справочно: приказ Министерства просвещения Российской Федерации от 18.05.2023 № 370 «Об утверждении федеральной образовательной программы основного общего образования» </a:t>
            </a:r>
          </a:p>
          <a:p>
            <a:pPr marL="0" indent="0" algn="just">
              <a:buNone/>
            </a:pPr>
            <a:endParaRPr lang="en-US" altLang="en-US" b="1" dirty="0">
              <a:solidFill>
                <a:srgbClr val="FF0000"/>
              </a:solidFill>
              <a:latin typeface="Times New Roman" panose="02020603050405020304" pitchFamily="18" charset="0"/>
              <a:cs typeface="Times New Roman" panose="02020603050405020304" pitchFamily="18" charset="0"/>
            </a:endParaRPr>
          </a:p>
        </p:txBody>
      </p:sp>
      <p:pic>
        <p:nvPicPr>
          <p:cNvPr id="614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45186" y="2060848"/>
            <a:ext cx="8134350" cy="3467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9" name="Заголовок 1"/>
          <p:cNvSpPr txBox="1"/>
          <p:nvPr/>
        </p:nvSpPr>
        <p:spPr>
          <a:xfrm>
            <a:off x="325438" y="332656"/>
            <a:ext cx="11176437" cy="936104"/>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just"/>
            <a:r>
              <a:rPr lang="ru-RU" altLang="en-US" sz="2000" b="1" dirty="0">
                <a:solidFill>
                  <a:srgbClr val="002060"/>
                </a:solidFill>
                <a:latin typeface="Times New Roman" panose="02020603050405020304" pitchFamily="18" charset="0"/>
                <a:cs typeface="Times New Roman" panose="02020603050405020304" pitchFamily="18" charset="0"/>
                <a:sym typeface="+mn-ea"/>
              </a:rPr>
              <a:t>подпункт 150.9. пункта 150 ФОП ООО - </a:t>
            </a:r>
            <a:r>
              <a:rPr lang="ru-RU" altLang="en-US" sz="2000" b="1" dirty="0">
                <a:solidFill>
                  <a:srgbClr val="FF0000"/>
                </a:solidFill>
                <a:latin typeface="Times New Roman" panose="02020603050405020304" pitchFamily="18" charset="0"/>
                <a:cs typeface="Times New Roman" panose="02020603050405020304" pitchFamily="18" charset="0"/>
                <a:sym typeface="+mn-ea"/>
              </a:rPr>
              <a:t>в федеральной рабочей программе по учебному предмету «История»  (Поурочное планирование) </a:t>
            </a:r>
            <a:endParaRPr lang="ru-RU" sz="2000" b="1" dirty="0">
              <a:solidFill>
                <a:srgbClr val="FF0000"/>
              </a:solidFill>
              <a:latin typeface="Times New Roman" panose="02020603050405020304" pitchFamily="18" charset="0"/>
              <a:cs typeface="Times New Roman" panose="02020603050405020304" pitchFamily="18" charset="0"/>
            </a:endParaRPr>
          </a:p>
        </p:txBody>
      </p:sp>
      <p:sp>
        <p:nvSpPr>
          <p:cNvPr id="13" name="Объект 6"/>
          <p:cNvSpPr>
            <a:spLocks noGrp="1"/>
          </p:cNvSpPr>
          <p:nvPr>
            <p:ph idx="1"/>
          </p:nvPr>
        </p:nvSpPr>
        <p:spPr>
          <a:xfrm>
            <a:off x="515380" y="6345770"/>
            <a:ext cx="11366458" cy="512230"/>
          </a:xfrm>
        </p:spPr>
        <p:txBody>
          <a:bodyPr>
            <a:normAutofit/>
          </a:bodyPr>
          <a:lstStyle/>
          <a:p>
            <a:pPr marL="0" indent="0" algn="just">
              <a:buNone/>
            </a:pPr>
            <a:r>
              <a:rPr lang="ru-RU" sz="1200" dirty="0">
                <a:solidFill>
                  <a:srgbClr val="002060"/>
                </a:solidFill>
                <a:latin typeface="Times New Roman" panose="02020603050405020304" pitchFamily="18" charset="0"/>
                <a:cs typeface="Times New Roman" panose="02020603050405020304" pitchFamily="18" charset="0"/>
              </a:rPr>
              <a:t>Справочно: приказ Министерства просвещения Российской Федерации от 18.05.2023 № 370 «Об утверждении федеральной образовательной программы основного общего образования» </a:t>
            </a:r>
          </a:p>
          <a:p>
            <a:pPr marL="0" indent="0" algn="just">
              <a:buNone/>
            </a:pPr>
            <a:endParaRPr lang="en-US" altLang="en-US" b="1" dirty="0">
              <a:solidFill>
                <a:srgbClr val="FF0000"/>
              </a:solidFill>
              <a:latin typeface="Times New Roman" panose="02020603050405020304" pitchFamily="18" charset="0"/>
              <a:cs typeface="Times New Roman" panose="02020603050405020304" pitchFamily="18" charset="0"/>
            </a:endParaRPr>
          </a:p>
        </p:txBody>
      </p:sp>
      <p:pic>
        <p:nvPicPr>
          <p:cNvPr id="717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5438" y="1448780"/>
            <a:ext cx="5772150" cy="723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Прямоугольник 7"/>
          <p:cNvSpPr/>
          <p:nvPr/>
        </p:nvSpPr>
        <p:spPr>
          <a:xfrm>
            <a:off x="2423592" y="2172681"/>
            <a:ext cx="3312368" cy="320216"/>
          </a:xfrm>
          <a:prstGeom prst="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ru-RU" dirty="0">
                <a:solidFill>
                  <a:srgbClr val="FF0000"/>
                </a:solidFill>
                <a:latin typeface="Times New Roman" panose="02020603050405020304" pitchFamily="18" charset="0"/>
                <a:cs typeface="Times New Roman" panose="02020603050405020304" pitchFamily="18" charset="0"/>
              </a:rPr>
              <a:t>дополнить «8-9 классов»</a:t>
            </a:r>
          </a:p>
        </p:txBody>
      </p:sp>
      <p:sp>
        <p:nvSpPr>
          <p:cNvPr id="10" name="Заголовок 1"/>
          <p:cNvSpPr txBox="1"/>
          <p:nvPr/>
        </p:nvSpPr>
        <p:spPr>
          <a:xfrm>
            <a:off x="415752" y="2708920"/>
            <a:ext cx="11238523" cy="1944216"/>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just"/>
            <a:r>
              <a:rPr lang="ru-RU" altLang="en-US" sz="2000" b="1" dirty="0">
                <a:solidFill>
                  <a:srgbClr val="002060"/>
                </a:solidFill>
                <a:latin typeface="Times New Roman" panose="02020603050405020304" pitchFamily="18" charset="0"/>
                <a:cs typeface="Times New Roman" panose="02020603050405020304" pitchFamily="18" charset="0"/>
                <a:sym typeface="+mn-ea"/>
              </a:rPr>
              <a:t>подпункт 150.10. пункта 150 - </a:t>
            </a:r>
            <a:r>
              <a:rPr lang="ru-RU" altLang="en-US" sz="2000" b="1" dirty="0">
                <a:solidFill>
                  <a:srgbClr val="FF0000"/>
                </a:solidFill>
                <a:latin typeface="Times New Roman" panose="02020603050405020304" pitchFamily="18" charset="0"/>
                <a:cs typeface="Times New Roman" panose="02020603050405020304" pitchFamily="18" charset="0"/>
                <a:sym typeface="+mn-ea"/>
              </a:rPr>
              <a:t>в федеральной рабочей программе по учебному предмету «История» (5-7 классы) </a:t>
            </a:r>
            <a:r>
              <a:rPr lang="ru-RU" altLang="en-US" sz="2000" b="1" dirty="0">
                <a:solidFill>
                  <a:srgbClr val="002060"/>
                </a:solidFill>
                <a:latin typeface="Times New Roman" panose="02020603050405020304" pitchFamily="18" charset="0"/>
                <a:cs typeface="Times New Roman" panose="02020603050405020304" pitchFamily="18" charset="0"/>
                <a:sym typeface="+mn-ea"/>
              </a:rPr>
              <a:t>(Проверяемые требования к результатам освоения ООП; Проверяемые элементы содержания):</a:t>
            </a:r>
          </a:p>
          <a:p>
            <a:pPr algn="just"/>
            <a:r>
              <a:rPr lang="ru-RU" altLang="en-US" sz="1400" dirty="0">
                <a:latin typeface="Times New Roman" panose="02020603050405020304" pitchFamily="18" charset="0"/>
                <a:cs typeface="Times New Roman" panose="02020603050405020304" pitchFamily="18" charset="0"/>
                <a:sym typeface="+mn-ea"/>
              </a:rPr>
              <a:t>– новая редакция таблиц - 16, 16.3, 16.5; </a:t>
            </a:r>
          </a:p>
          <a:p>
            <a:pPr algn="just"/>
            <a:r>
              <a:rPr lang="ru-RU" altLang="en-US" sz="1400" dirty="0">
                <a:latin typeface="Times New Roman" panose="02020603050405020304" pitchFamily="18" charset="0"/>
                <a:cs typeface="Times New Roman" panose="02020603050405020304" pitchFamily="18" charset="0"/>
                <a:sym typeface="+mn-ea"/>
              </a:rPr>
              <a:t>– частичная редакция таблиц - 16.1 (коды с изменениями -1.2, 2.2, 2.3, 2.7, 2.9, 2.11, 3.2, 3.4, 3.5, 4.1, 4.5, добавлен код 5); 16.2 (код проверяемого результата с изменениями - 8.4); 16.4 (код проверяемого результата с изменениями – 4.6, 7.3, 8.5).</a:t>
            </a:r>
            <a:endParaRPr lang="ru-RU" sz="1400" dirty="0">
              <a:latin typeface="Times New Roman" panose="02020603050405020304" pitchFamily="18" charset="0"/>
              <a:cs typeface="Times New Roman" panose="02020603050405020304" pitchFamily="18" charset="0"/>
            </a:endParaRPr>
          </a:p>
        </p:txBody>
      </p:sp>
      <p:pic>
        <p:nvPicPr>
          <p:cNvPr id="7173"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23392" y="4761148"/>
            <a:ext cx="7448550" cy="800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1" name="Прямоугольник 10"/>
          <p:cNvSpPr/>
          <p:nvPr/>
        </p:nvSpPr>
        <p:spPr>
          <a:xfrm>
            <a:off x="4943872" y="5609152"/>
            <a:ext cx="6843399" cy="320216"/>
          </a:xfrm>
          <a:prstGeom prst="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ru-RU" dirty="0">
                <a:solidFill>
                  <a:srgbClr val="FF0000"/>
                </a:solidFill>
                <a:latin typeface="Times New Roman" panose="02020603050405020304" pitchFamily="18" charset="0"/>
                <a:cs typeface="Times New Roman" panose="02020603050405020304" pitchFamily="18" charset="0"/>
              </a:rPr>
              <a:t>таблицу 16.3 дополнить «информационно-телекоммуникационной»</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Заголовок 1"/>
          <p:cNvSpPr>
            <a:spLocks noGrp="1"/>
          </p:cNvSpPr>
          <p:nvPr>
            <p:ph type="title"/>
          </p:nvPr>
        </p:nvSpPr>
        <p:spPr>
          <a:xfrm>
            <a:off x="4835860" y="584684"/>
            <a:ext cx="6327140" cy="2159635"/>
          </a:xfrm>
        </p:spPr>
        <p:txBody>
          <a:bodyPr>
            <a:normAutofit/>
          </a:bodyPr>
          <a:lstStyle/>
          <a:p>
            <a:pPr algn="just"/>
            <a:r>
              <a:rPr lang="ru-RU" sz="2000" b="1" dirty="0">
                <a:solidFill>
                  <a:srgbClr val="002060"/>
                </a:solidFill>
                <a:latin typeface="Times New Roman" panose="02020603050405020304" pitchFamily="18" charset="0"/>
                <a:cs typeface="Times New Roman" panose="02020603050405020304" pitchFamily="18" charset="0"/>
                <a:sym typeface="+mn-ea"/>
              </a:rPr>
              <a:t>Приказ Министерства просвещения Российской Федерации от 08.10.2025 № 729 «О внесении изменений в некоторые приказы Министерства просвещения Российской Федерации, касающиеся федеральных образовательных программ начального общего образования, основного общего образования и среднего общего образования»</a:t>
            </a:r>
            <a:endParaRPr lang="ru-RU" sz="2000" b="1" dirty="0">
              <a:solidFill>
                <a:srgbClr val="002060"/>
              </a:solidFill>
              <a:latin typeface="Times New Roman" panose="02020603050405020304" pitchFamily="18" charset="0"/>
              <a:cs typeface="Times New Roman" panose="02020603050405020304" pitchFamily="18" charset="0"/>
            </a:endParaRPr>
          </a:p>
        </p:txBody>
      </p:sp>
      <p:pic>
        <p:nvPicPr>
          <p:cNvPr id="2" name="Content Placeholder 1"/>
          <p:cNvPicPr>
            <a:picLocks noGrp="1" noChangeAspect="1"/>
          </p:cNvPicPr>
          <p:nvPr>
            <p:ph idx="1"/>
          </p:nvPr>
        </p:nvPicPr>
        <p:blipFill>
          <a:blip r:embed="rId3"/>
          <a:stretch>
            <a:fillRect/>
          </a:stretch>
        </p:blipFill>
        <p:spPr>
          <a:xfrm>
            <a:off x="298783" y="584684"/>
            <a:ext cx="4114437" cy="5796689"/>
          </a:xfrm>
          <a:prstGeom prst="rect">
            <a:avLst/>
          </a:prstGeom>
          <a:ln>
            <a:noFill/>
          </a:ln>
          <a:effectLst>
            <a:outerShdw blurRad="292100" dist="139700" dir="2700000" algn="tl" rotWithShape="0">
              <a:srgbClr val="333333">
                <a:alpha val="65000"/>
              </a:srgbClr>
            </a:outerShdw>
          </a:effectLst>
        </p:spPr>
      </p:pic>
      <p:sp>
        <p:nvSpPr>
          <p:cNvPr id="7" name="Text Box 6"/>
          <p:cNvSpPr txBox="1"/>
          <p:nvPr/>
        </p:nvSpPr>
        <p:spPr>
          <a:xfrm>
            <a:off x="4907868" y="3608705"/>
            <a:ext cx="6255132" cy="646331"/>
          </a:xfrm>
          <a:prstGeom prst="rect">
            <a:avLst/>
          </a:prstGeom>
          <a:noFill/>
        </p:spPr>
        <p:txBody>
          <a:bodyPr wrap="square" rtlCol="0">
            <a:spAutoFit/>
          </a:bodyPr>
          <a:lstStyle/>
          <a:p>
            <a:pPr algn="ctr"/>
            <a:r>
              <a:rPr lang="ru-RU" altLang="en-US" b="1" dirty="0">
                <a:solidFill>
                  <a:srgbClr val="FF0000"/>
                </a:solidFill>
                <a:latin typeface="Times New Roman" panose="02020603050405020304" pitchFamily="18" charset="0"/>
                <a:cs typeface="Times New Roman" panose="02020603050405020304" pitchFamily="18" charset="0"/>
              </a:rPr>
              <a:t>актуализирует ФОП НОО, ФОП ООО, ФОП СОО </a:t>
            </a:r>
          </a:p>
          <a:p>
            <a:pPr algn="ctr"/>
            <a:r>
              <a:rPr lang="ru-RU" altLang="en-US" b="1" dirty="0">
                <a:solidFill>
                  <a:srgbClr val="FF0000"/>
                </a:solidFill>
                <a:latin typeface="Times New Roman" panose="02020603050405020304" pitchFamily="18" charset="0"/>
                <a:cs typeface="Times New Roman" panose="02020603050405020304" pitchFamily="18" charset="0"/>
              </a:rPr>
              <a:t>с 15.12.2025</a:t>
            </a:r>
          </a:p>
        </p:txBody>
      </p:sp>
      <p:pic>
        <p:nvPicPr>
          <p:cNvPr id="3" name="Рисунок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691844" y="5129808"/>
            <a:ext cx="1332148" cy="1332148"/>
          </a:xfrm>
          <a:prstGeom prst="rect">
            <a:avLst/>
          </a:prstGeom>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9" name="Заголовок 1"/>
          <p:cNvSpPr txBox="1"/>
          <p:nvPr/>
        </p:nvSpPr>
        <p:spPr>
          <a:xfrm>
            <a:off x="388942" y="355940"/>
            <a:ext cx="11238523" cy="936104"/>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ru-RU" sz="2000" b="1" dirty="0">
                <a:solidFill>
                  <a:srgbClr val="002060"/>
                </a:solidFill>
                <a:latin typeface="Times New Roman" panose="02020603050405020304" pitchFamily="18" charset="0"/>
                <a:cs typeface="Times New Roman" panose="02020603050405020304" pitchFamily="18" charset="0"/>
              </a:rPr>
              <a:t>таблица 16.11 </a:t>
            </a:r>
            <a:r>
              <a:rPr lang="ru-RU" altLang="en-US" sz="2000" b="1" dirty="0">
                <a:solidFill>
                  <a:srgbClr val="002060"/>
                </a:solidFill>
                <a:latin typeface="Times New Roman" panose="02020603050405020304" pitchFamily="18" charset="0"/>
                <a:cs typeface="Times New Roman" panose="02020603050405020304" pitchFamily="18" charset="0"/>
                <a:sym typeface="+mn-ea"/>
              </a:rPr>
              <a:t>подпункта 150.11 пункта 150 ФОП ООО - </a:t>
            </a:r>
            <a:r>
              <a:rPr lang="ru-RU" altLang="en-US" sz="2000" b="1" dirty="0">
                <a:solidFill>
                  <a:srgbClr val="FF0000"/>
                </a:solidFill>
                <a:latin typeface="Times New Roman" panose="02020603050405020304" pitchFamily="18" charset="0"/>
                <a:cs typeface="Times New Roman" panose="02020603050405020304" pitchFamily="18" charset="0"/>
                <a:sym typeface="+mn-ea"/>
              </a:rPr>
              <a:t>в федеральной рабочей программе </a:t>
            </a:r>
          </a:p>
          <a:p>
            <a:r>
              <a:rPr lang="ru-RU" altLang="en-US" sz="2000" b="1" dirty="0">
                <a:solidFill>
                  <a:srgbClr val="FF0000"/>
                </a:solidFill>
                <a:latin typeface="Times New Roman" panose="02020603050405020304" pitchFamily="18" charset="0"/>
                <a:cs typeface="Times New Roman" panose="02020603050405020304" pitchFamily="18" charset="0"/>
                <a:sym typeface="+mn-ea"/>
              </a:rPr>
              <a:t>по учебному предмету «История»  (Перечень элементов содержания, проверяемых на ОГЭ </a:t>
            </a:r>
          </a:p>
          <a:p>
            <a:r>
              <a:rPr lang="ru-RU" altLang="en-US" sz="2000" b="1" dirty="0">
                <a:solidFill>
                  <a:srgbClr val="FF0000"/>
                </a:solidFill>
                <a:latin typeface="Times New Roman" panose="02020603050405020304" pitchFamily="18" charset="0"/>
                <a:cs typeface="Times New Roman" panose="02020603050405020304" pitchFamily="18" charset="0"/>
                <a:sym typeface="+mn-ea"/>
              </a:rPr>
              <a:t>по истории) </a:t>
            </a:r>
            <a:endParaRPr lang="ru-RU" sz="2000" b="1" dirty="0">
              <a:solidFill>
                <a:srgbClr val="FF0000"/>
              </a:solidFill>
              <a:latin typeface="Times New Roman" panose="02020603050405020304" pitchFamily="18" charset="0"/>
              <a:cs typeface="Times New Roman" panose="02020603050405020304" pitchFamily="18" charset="0"/>
            </a:endParaRPr>
          </a:p>
        </p:txBody>
      </p:sp>
      <p:pic>
        <p:nvPicPr>
          <p:cNvPr id="8194"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t="14062" b="13267"/>
          <a:stretch>
            <a:fillRect/>
          </a:stretch>
        </p:blipFill>
        <p:spPr bwMode="auto">
          <a:xfrm>
            <a:off x="388942" y="1906350"/>
            <a:ext cx="6724650" cy="3184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Прямоугольник 5"/>
          <p:cNvSpPr/>
          <p:nvPr/>
        </p:nvSpPr>
        <p:spPr>
          <a:xfrm>
            <a:off x="4131770" y="2402886"/>
            <a:ext cx="7812868" cy="540060"/>
          </a:xfrm>
          <a:prstGeom prst="rect">
            <a:avLst/>
          </a:prstGeom>
        </p:spPr>
        <p:style>
          <a:lnRef idx="2">
            <a:schemeClr val="accent1"/>
          </a:lnRef>
          <a:fillRef idx="1">
            <a:schemeClr val="lt1"/>
          </a:fillRef>
          <a:effectRef idx="0">
            <a:schemeClr val="accent1"/>
          </a:effectRef>
          <a:fontRef idx="minor">
            <a:schemeClr val="dk1"/>
          </a:fontRef>
        </p:style>
        <p:txBody>
          <a:bodyPr rtlCol="0" anchor="ctr"/>
          <a:lstStyle/>
          <a:p>
            <a:pPr algn="just"/>
            <a:r>
              <a:rPr lang="ru-RU" sz="1400" dirty="0">
                <a:solidFill>
                  <a:srgbClr val="FF0000"/>
                </a:solidFill>
                <a:latin typeface="Times New Roman" panose="02020603050405020304" pitchFamily="18" charset="0"/>
                <a:cs typeface="Times New Roman" panose="02020603050405020304" pitchFamily="18" charset="0"/>
              </a:rPr>
              <a:t>В строке 9 таблицы 14 подпункта 150.2.7. пункта 150 изменили на «История России. Россия в </a:t>
            </a:r>
            <a:r>
              <a:rPr lang="en-US" sz="1400" dirty="0">
                <a:solidFill>
                  <a:srgbClr val="FF0000"/>
                </a:solidFill>
                <a:latin typeface="Times New Roman" panose="02020603050405020304" pitchFamily="18" charset="0"/>
                <a:cs typeface="Times New Roman" panose="02020603050405020304" pitchFamily="18" charset="0"/>
              </a:rPr>
              <a:t>XVIII – </a:t>
            </a:r>
            <a:r>
              <a:rPr lang="ru-RU" sz="1400" dirty="0">
                <a:solidFill>
                  <a:srgbClr val="FF0000"/>
                </a:solidFill>
                <a:latin typeface="Times New Roman" panose="02020603050405020304" pitchFamily="18" charset="0"/>
                <a:cs typeface="Times New Roman" panose="02020603050405020304" pitchFamily="18" charset="0"/>
              </a:rPr>
              <a:t>начале </a:t>
            </a:r>
            <a:r>
              <a:rPr lang="en-US" sz="1400" dirty="0">
                <a:solidFill>
                  <a:srgbClr val="FF0000"/>
                </a:solidFill>
                <a:latin typeface="Times New Roman" panose="02020603050405020304" pitchFamily="18" charset="0"/>
                <a:cs typeface="Times New Roman" panose="02020603050405020304" pitchFamily="18" charset="0"/>
              </a:rPr>
              <a:t>XIX</a:t>
            </a:r>
            <a:r>
              <a:rPr lang="ru-RU" sz="1400" dirty="0">
                <a:solidFill>
                  <a:srgbClr val="FF0000"/>
                </a:solidFill>
                <a:latin typeface="Times New Roman" panose="02020603050405020304" pitchFamily="18" charset="0"/>
                <a:cs typeface="Times New Roman" panose="02020603050405020304" pitchFamily="18" charset="0"/>
              </a:rPr>
              <a:t> в.: от царства к империи»</a:t>
            </a:r>
          </a:p>
        </p:txBody>
      </p:sp>
      <p:sp>
        <p:nvSpPr>
          <p:cNvPr id="7" name="Прямоугольник 6"/>
          <p:cNvSpPr/>
          <p:nvPr/>
        </p:nvSpPr>
        <p:spPr>
          <a:xfrm>
            <a:off x="515380" y="1500930"/>
            <a:ext cx="1899828" cy="320325"/>
          </a:xfrm>
          <a:prstGeom prst="rect">
            <a:avLst/>
          </a:prstGeom>
          <a:noFill/>
          <a:ln>
            <a:noFill/>
          </a:ln>
        </p:spPr>
        <p:style>
          <a:lnRef idx="2">
            <a:schemeClr val="accent1"/>
          </a:lnRef>
          <a:fillRef idx="1">
            <a:schemeClr val="lt1"/>
          </a:fillRef>
          <a:effectRef idx="0">
            <a:schemeClr val="accent1"/>
          </a:effectRef>
          <a:fontRef idx="minor">
            <a:schemeClr val="dk1"/>
          </a:fontRef>
        </p:style>
        <p:txBody>
          <a:bodyPr rtlCol="0" anchor="ctr"/>
          <a:lstStyle/>
          <a:p>
            <a:pPr algn="just"/>
            <a:r>
              <a:rPr lang="ru-RU" sz="1400" dirty="0">
                <a:solidFill>
                  <a:srgbClr val="FF0000"/>
                </a:solidFill>
                <a:latin typeface="Times New Roman" panose="02020603050405020304" pitchFamily="18" charset="0"/>
                <a:cs typeface="Times New Roman" panose="02020603050405020304" pitchFamily="18" charset="0"/>
              </a:rPr>
              <a:t>Обратите внимание!</a:t>
            </a:r>
          </a:p>
        </p:txBody>
      </p:sp>
      <p:graphicFrame>
        <p:nvGraphicFramePr>
          <p:cNvPr id="3" name="Таблица 2"/>
          <p:cNvGraphicFramePr>
            <a:graphicFrameLocks noGrp="1"/>
          </p:cNvGraphicFramePr>
          <p:nvPr/>
        </p:nvGraphicFramePr>
        <p:xfrm>
          <a:off x="400539" y="3861048"/>
          <a:ext cx="11528109" cy="1656080"/>
        </p:xfrm>
        <a:graphic>
          <a:graphicData uri="http://schemas.openxmlformats.org/drawingml/2006/table">
            <a:tbl>
              <a:tblPr firstRow="1" bandRow="1">
                <a:tableStyleId>{3B4B98B0-60AC-42C2-AFA5-B58CD77FA1E5}</a:tableStyleId>
              </a:tblPr>
              <a:tblGrid>
                <a:gridCol w="3000165">
                  <a:extLst>
                    <a:ext uri="{9D8B030D-6E8A-4147-A177-3AD203B41FA5}">
                      <a16:colId xmlns:a16="http://schemas.microsoft.com/office/drawing/2014/main" val="20000"/>
                    </a:ext>
                  </a:extLst>
                </a:gridCol>
                <a:gridCol w="3744416">
                  <a:extLst>
                    <a:ext uri="{9D8B030D-6E8A-4147-A177-3AD203B41FA5}">
                      <a16:colId xmlns:a16="http://schemas.microsoft.com/office/drawing/2014/main" val="20001"/>
                    </a:ext>
                  </a:extLst>
                </a:gridCol>
                <a:gridCol w="4783528">
                  <a:extLst>
                    <a:ext uri="{9D8B030D-6E8A-4147-A177-3AD203B41FA5}">
                      <a16:colId xmlns:a16="http://schemas.microsoft.com/office/drawing/2014/main" val="20002"/>
                    </a:ext>
                  </a:extLst>
                </a:gridCol>
              </a:tblGrid>
              <a:tr h="370840">
                <a:tc>
                  <a:txBody>
                    <a:bodyPr/>
                    <a:lstStyle/>
                    <a:p>
                      <a:pPr algn="ctr"/>
                      <a:r>
                        <a:rPr lang="ru-RU" dirty="0">
                          <a:solidFill>
                            <a:srgbClr val="002060"/>
                          </a:solidFill>
                          <a:latin typeface="Times New Roman" panose="02020603050405020304" pitchFamily="18" charset="0"/>
                          <a:cs typeface="Times New Roman" panose="02020603050405020304" pitchFamily="18" charset="0"/>
                        </a:rPr>
                        <a:t>Курсы</a:t>
                      </a:r>
                    </a:p>
                  </a:txBody>
                  <a:tcPr/>
                </a:tc>
                <a:tc>
                  <a:txBody>
                    <a:bodyPr/>
                    <a:lstStyle/>
                    <a:p>
                      <a:pPr algn="ctr"/>
                      <a:r>
                        <a:rPr lang="ru-RU" dirty="0">
                          <a:solidFill>
                            <a:srgbClr val="002060"/>
                          </a:solidFill>
                          <a:latin typeface="Times New Roman" panose="02020603050405020304" pitchFamily="18" charset="0"/>
                          <a:cs typeface="Times New Roman" panose="02020603050405020304" pitchFamily="18" charset="0"/>
                        </a:rPr>
                        <a:t>Коды</a:t>
                      </a:r>
                      <a:r>
                        <a:rPr lang="ru-RU" baseline="0" dirty="0">
                          <a:solidFill>
                            <a:srgbClr val="002060"/>
                          </a:solidFill>
                          <a:latin typeface="Times New Roman" panose="02020603050405020304" pitchFamily="18" charset="0"/>
                          <a:cs typeface="Times New Roman" panose="02020603050405020304" pitchFamily="18" charset="0"/>
                        </a:rPr>
                        <a:t> с изменениями</a:t>
                      </a:r>
                      <a:endParaRPr lang="ru-RU" dirty="0">
                        <a:solidFill>
                          <a:srgbClr val="002060"/>
                        </a:solidFill>
                        <a:latin typeface="Times New Roman" panose="02020603050405020304" pitchFamily="18" charset="0"/>
                        <a:cs typeface="Times New Roman" panose="02020603050405020304" pitchFamily="18" charset="0"/>
                      </a:endParaRPr>
                    </a:p>
                  </a:txBody>
                  <a:tcPr/>
                </a:tc>
                <a:tc>
                  <a:txBody>
                    <a:bodyPr/>
                    <a:lstStyle/>
                    <a:p>
                      <a:pPr algn="ctr"/>
                      <a:r>
                        <a:rPr lang="ru-RU" dirty="0">
                          <a:solidFill>
                            <a:srgbClr val="002060"/>
                          </a:solidFill>
                          <a:latin typeface="Times New Roman" panose="02020603050405020304" pitchFamily="18" charset="0"/>
                          <a:cs typeface="Times New Roman" panose="02020603050405020304" pitchFamily="18" charset="0"/>
                        </a:rPr>
                        <a:t>Дополненные элементы</a:t>
                      </a:r>
                    </a:p>
                  </a:txBody>
                  <a:tcPr/>
                </a:tc>
                <a:extLst>
                  <a:ext uri="{0D108BD9-81ED-4DB2-BD59-A6C34878D82A}">
                    <a16:rowId xmlns:a16="http://schemas.microsoft.com/office/drawing/2014/main" val="10000"/>
                  </a:ext>
                </a:extLst>
              </a:tr>
              <a:tr h="370840">
                <a:tc>
                  <a:txBody>
                    <a:bodyPr/>
                    <a:lstStyle/>
                    <a:p>
                      <a:r>
                        <a:rPr lang="ru-RU" dirty="0">
                          <a:solidFill>
                            <a:srgbClr val="002060"/>
                          </a:solidFill>
                          <a:latin typeface="Times New Roman" panose="02020603050405020304" pitchFamily="18" charset="0"/>
                          <a:cs typeface="Times New Roman" panose="02020603050405020304" pitchFamily="18" charset="0"/>
                        </a:rPr>
                        <a:t>История России</a:t>
                      </a:r>
                    </a:p>
                  </a:txBody>
                  <a:tcPr/>
                </a:tc>
                <a:tc>
                  <a:txBody>
                    <a:bodyPr/>
                    <a:lstStyle/>
                    <a:p>
                      <a:pPr algn="ctr"/>
                      <a:r>
                        <a:rPr lang="ru-RU" dirty="0">
                          <a:solidFill>
                            <a:srgbClr val="002060"/>
                          </a:solidFill>
                          <a:latin typeface="Times New Roman" panose="02020603050405020304" pitchFamily="18" charset="0"/>
                          <a:cs typeface="Times New Roman" panose="02020603050405020304" pitchFamily="18" charset="0"/>
                        </a:rPr>
                        <a:t>1.4, 1.6, 1.8, 1.10, 2.1, 2.3, 2.4, 3.3, 4.3, 4.6, 4.12, 4.13</a:t>
                      </a:r>
                    </a:p>
                  </a:txBody>
                  <a:tcPr/>
                </a:tc>
                <a:tc>
                  <a:txBody>
                    <a:bodyPr/>
                    <a:lstStyle/>
                    <a:p>
                      <a:pPr algn="ctr"/>
                      <a:r>
                        <a:rPr lang="ru-RU" dirty="0">
                          <a:solidFill>
                            <a:srgbClr val="002060"/>
                          </a:solidFill>
                          <a:latin typeface="Times New Roman" panose="02020603050405020304" pitchFamily="18" charset="0"/>
                          <a:cs typeface="Times New Roman" panose="02020603050405020304" pitchFamily="18" charset="0"/>
                        </a:rPr>
                        <a:t>Учреждение</a:t>
                      </a:r>
                      <a:r>
                        <a:rPr lang="ru-RU" baseline="0" dirty="0">
                          <a:solidFill>
                            <a:srgbClr val="002060"/>
                          </a:solidFill>
                          <a:latin typeface="Times New Roman" panose="02020603050405020304" pitchFamily="18" charset="0"/>
                          <a:cs typeface="Times New Roman" panose="02020603050405020304" pitchFamily="18" charset="0"/>
                        </a:rPr>
                        <a:t> герба, формирование многонациональной элиты (Россия в </a:t>
                      </a:r>
                      <a:r>
                        <a:rPr lang="en-US" baseline="0" dirty="0">
                          <a:solidFill>
                            <a:srgbClr val="002060"/>
                          </a:solidFill>
                          <a:latin typeface="Times New Roman" panose="02020603050405020304" pitchFamily="18" charset="0"/>
                          <a:cs typeface="Times New Roman" panose="02020603050405020304" pitchFamily="18" charset="0"/>
                        </a:rPr>
                        <a:t>XVII </a:t>
                      </a:r>
                      <a:r>
                        <a:rPr lang="ru-RU" baseline="0" dirty="0">
                          <a:solidFill>
                            <a:srgbClr val="002060"/>
                          </a:solidFill>
                          <a:latin typeface="Times New Roman" panose="02020603050405020304" pitchFamily="18" charset="0"/>
                          <a:cs typeface="Times New Roman" panose="02020603050405020304" pitchFamily="18" charset="0"/>
                        </a:rPr>
                        <a:t>в.), Кавказская война</a:t>
                      </a:r>
                      <a:endParaRPr lang="ru-RU" dirty="0">
                        <a:solidFill>
                          <a:srgbClr val="002060"/>
                        </a:solidFill>
                        <a:latin typeface="Times New Roman" panose="02020603050405020304" pitchFamily="18" charset="0"/>
                        <a:cs typeface="Times New Roman" panose="02020603050405020304" pitchFamily="18" charset="0"/>
                      </a:endParaRPr>
                    </a:p>
                  </a:txBody>
                  <a:tcPr/>
                </a:tc>
                <a:extLst>
                  <a:ext uri="{0D108BD9-81ED-4DB2-BD59-A6C34878D82A}">
                    <a16:rowId xmlns:a16="http://schemas.microsoft.com/office/drawing/2014/main" val="10001"/>
                  </a:ext>
                </a:extLst>
              </a:tr>
              <a:tr h="370840">
                <a:tc>
                  <a:txBody>
                    <a:bodyPr/>
                    <a:lstStyle/>
                    <a:p>
                      <a:r>
                        <a:rPr lang="ru-RU" dirty="0">
                          <a:solidFill>
                            <a:srgbClr val="002060"/>
                          </a:solidFill>
                          <a:latin typeface="Times New Roman" panose="02020603050405020304" pitchFamily="18" charset="0"/>
                          <a:cs typeface="Times New Roman" panose="02020603050405020304" pitchFamily="18" charset="0"/>
                        </a:rPr>
                        <a:t>Всеобщая история</a:t>
                      </a:r>
                    </a:p>
                  </a:txBody>
                  <a:tcPr/>
                </a:tc>
                <a:tc>
                  <a:txBody>
                    <a:bodyPr/>
                    <a:lstStyle/>
                    <a:p>
                      <a:pPr algn="ctr"/>
                      <a:r>
                        <a:rPr lang="ru-RU" dirty="0">
                          <a:solidFill>
                            <a:srgbClr val="002060"/>
                          </a:solidFill>
                          <a:latin typeface="Times New Roman" panose="02020603050405020304" pitchFamily="18" charset="0"/>
                          <a:cs typeface="Times New Roman" panose="02020603050405020304" pitchFamily="18" charset="0"/>
                        </a:rPr>
                        <a:t>5.10, 5.13</a:t>
                      </a:r>
                    </a:p>
                  </a:txBody>
                  <a:tcPr/>
                </a:tc>
                <a:tc>
                  <a:txBody>
                    <a:bodyPr/>
                    <a:lstStyle/>
                    <a:p>
                      <a:pPr algn="ctr"/>
                      <a:r>
                        <a:rPr lang="ru-RU" dirty="0">
                          <a:solidFill>
                            <a:srgbClr val="002060"/>
                          </a:solidFill>
                          <a:latin typeface="Times New Roman" panose="02020603050405020304" pitchFamily="18" charset="0"/>
                          <a:cs typeface="Times New Roman" panose="02020603050405020304" pitchFamily="18" charset="0"/>
                        </a:rPr>
                        <a:t>Колонизация</a:t>
                      </a:r>
                    </a:p>
                  </a:txBody>
                  <a:tcPr/>
                </a:tc>
                <a:extLst>
                  <a:ext uri="{0D108BD9-81ED-4DB2-BD59-A6C34878D82A}">
                    <a16:rowId xmlns:a16="http://schemas.microsoft.com/office/drawing/2014/main" val="10002"/>
                  </a:ext>
                </a:extLst>
              </a:tr>
            </a:tbl>
          </a:graphicData>
        </a:graphic>
      </p:graphicFrame>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9" name="Заголовок 1"/>
          <p:cNvSpPr txBox="1"/>
          <p:nvPr/>
        </p:nvSpPr>
        <p:spPr>
          <a:xfrm>
            <a:off x="340711" y="332656"/>
            <a:ext cx="11161164" cy="936104"/>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ru-RU" altLang="en-US" sz="2000" b="1" dirty="0">
                <a:solidFill>
                  <a:srgbClr val="002060"/>
                </a:solidFill>
                <a:latin typeface="Times New Roman" panose="02020603050405020304" pitchFamily="18" charset="0"/>
                <a:cs typeface="Times New Roman" panose="02020603050405020304" pitchFamily="18" charset="0"/>
                <a:sym typeface="+mn-ea"/>
              </a:rPr>
              <a:t>подпункт 150.12 пункта 150 ФОП ООО - </a:t>
            </a:r>
            <a:r>
              <a:rPr lang="ru-RU" altLang="en-US" sz="2000" b="1" dirty="0">
                <a:solidFill>
                  <a:srgbClr val="FF0000"/>
                </a:solidFill>
                <a:latin typeface="Times New Roman" panose="02020603050405020304" pitchFamily="18" charset="0"/>
                <a:cs typeface="Times New Roman" panose="02020603050405020304" pitchFamily="18" charset="0"/>
                <a:sym typeface="+mn-ea"/>
              </a:rPr>
              <a:t>в федеральной рабочей программе по учебному предмету «История»  (Поурочное планирование) </a:t>
            </a:r>
            <a:endParaRPr lang="ru-RU" sz="2000" b="1" dirty="0">
              <a:solidFill>
                <a:srgbClr val="FF0000"/>
              </a:solidFill>
              <a:latin typeface="Times New Roman" panose="02020603050405020304" pitchFamily="18" charset="0"/>
              <a:cs typeface="Times New Roman" panose="02020603050405020304" pitchFamily="18" charset="0"/>
            </a:endParaRPr>
          </a:p>
        </p:txBody>
      </p:sp>
      <p:sp>
        <p:nvSpPr>
          <p:cNvPr id="8" name="Прямоугольник 7"/>
          <p:cNvSpPr/>
          <p:nvPr/>
        </p:nvSpPr>
        <p:spPr>
          <a:xfrm>
            <a:off x="1729509" y="2081622"/>
            <a:ext cx="6058680" cy="414046"/>
          </a:xfrm>
          <a:prstGeom prst="rect">
            <a:avLst/>
          </a:prstGeom>
        </p:spPr>
        <p:style>
          <a:lnRef idx="2">
            <a:schemeClr val="accent1"/>
          </a:lnRef>
          <a:fillRef idx="1">
            <a:schemeClr val="lt1"/>
          </a:fillRef>
          <a:effectRef idx="0">
            <a:schemeClr val="accent1"/>
          </a:effectRef>
          <a:fontRef idx="minor">
            <a:schemeClr val="dk1"/>
          </a:fontRef>
        </p:style>
        <p:txBody>
          <a:bodyPr rtlCol="0" anchor="ctr"/>
          <a:lstStyle/>
          <a:p>
            <a:pPr algn="just"/>
            <a:r>
              <a:rPr lang="ru-RU" sz="1400" dirty="0">
                <a:solidFill>
                  <a:srgbClr val="FF0000"/>
                </a:solidFill>
                <a:latin typeface="Times New Roman" panose="02020603050405020304" pitchFamily="18" charset="0"/>
                <a:cs typeface="Times New Roman" panose="02020603050405020304" pitchFamily="18" charset="0"/>
              </a:rPr>
              <a:t>Заменить словами  «для обучающихся 5-7 классов с 1 сентября 2025 года»</a:t>
            </a:r>
          </a:p>
        </p:txBody>
      </p:sp>
      <p:pic>
        <p:nvPicPr>
          <p:cNvPr id="921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1845" y="1376772"/>
            <a:ext cx="5562600" cy="7048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aphicFrame>
        <p:nvGraphicFramePr>
          <p:cNvPr id="2" name="Таблица 1"/>
          <p:cNvGraphicFramePr>
            <a:graphicFrameLocks noGrp="1"/>
          </p:cNvGraphicFramePr>
          <p:nvPr>
            <p:extLst>
              <p:ext uri="{D42A27DB-BD31-4B8C-83A1-F6EECF244321}">
                <p14:modId xmlns:p14="http://schemas.microsoft.com/office/powerpoint/2010/main" val="1678814714"/>
              </p:ext>
            </p:extLst>
          </p:nvPr>
        </p:nvGraphicFramePr>
        <p:xfrm>
          <a:off x="412642" y="2971754"/>
          <a:ext cx="11089233" cy="1483360"/>
        </p:xfrm>
        <a:graphic>
          <a:graphicData uri="http://schemas.openxmlformats.org/drawingml/2006/table">
            <a:tbl>
              <a:tblPr firstRow="1" bandRow="1">
                <a:tableStyleId>{3B4B98B0-60AC-42C2-AFA5-B58CD77FA1E5}</a:tableStyleId>
              </a:tblPr>
              <a:tblGrid>
                <a:gridCol w="3696411">
                  <a:extLst>
                    <a:ext uri="{9D8B030D-6E8A-4147-A177-3AD203B41FA5}">
                      <a16:colId xmlns:a16="http://schemas.microsoft.com/office/drawing/2014/main" val="20000"/>
                    </a:ext>
                  </a:extLst>
                </a:gridCol>
                <a:gridCol w="3696411">
                  <a:extLst>
                    <a:ext uri="{9D8B030D-6E8A-4147-A177-3AD203B41FA5}">
                      <a16:colId xmlns:a16="http://schemas.microsoft.com/office/drawing/2014/main" val="20001"/>
                    </a:ext>
                  </a:extLst>
                </a:gridCol>
                <a:gridCol w="3696411">
                  <a:extLst>
                    <a:ext uri="{9D8B030D-6E8A-4147-A177-3AD203B41FA5}">
                      <a16:colId xmlns:a16="http://schemas.microsoft.com/office/drawing/2014/main" val="20002"/>
                    </a:ext>
                  </a:extLst>
                </a:gridCol>
              </a:tblGrid>
              <a:tr h="370840">
                <a:tc>
                  <a:txBody>
                    <a:bodyPr/>
                    <a:lstStyle/>
                    <a:p>
                      <a:pPr algn="ctr"/>
                      <a:r>
                        <a:rPr lang="ru-RU" dirty="0">
                          <a:solidFill>
                            <a:srgbClr val="002060"/>
                          </a:solidFill>
                          <a:latin typeface="Times New Roman" panose="02020603050405020304" pitchFamily="18" charset="0"/>
                          <a:cs typeface="Times New Roman" panose="02020603050405020304" pitchFamily="18" charset="0"/>
                        </a:rPr>
                        <a:t>№</a:t>
                      </a:r>
                      <a:r>
                        <a:rPr lang="ru-RU" baseline="0" dirty="0">
                          <a:solidFill>
                            <a:srgbClr val="002060"/>
                          </a:solidFill>
                          <a:latin typeface="Times New Roman" panose="02020603050405020304" pitchFamily="18" charset="0"/>
                          <a:cs typeface="Times New Roman" panose="02020603050405020304" pitchFamily="18" charset="0"/>
                        </a:rPr>
                        <a:t> таблицы</a:t>
                      </a:r>
                      <a:endParaRPr lang="ru-RU" dirty="0">
                        <a:solidFill>
                          <a:srgbClr val="002060"/>
                        </a:solidFill>
                        <a:latin typeface="Times New Roman" panose="02020603050405020304" pitchFamily="18" charset="0"/>
                        <a:cs typeface="Times New Roman" panose="02020603050405020304" pitchFamily="18" charset="0"/>
                      </a:endParaRPr>
                    </a:p>
                  </a:txBody>
                  <a:tcPr/>
                </a:tc>
                <a:tc>
                  <a:txBody>
                    <a:bodyPr/>
                    <a:lstStyle/>
                    <a:p>
                      <a:pPr algn="ctr"/>
                      <a:r>
                        <a:rPr lang="ru-RU" dirty="0">
                          <a:solidFill>
                            <a:srgbClr val="002060"/>
                          </a:solidFill>
                          <a:latin typeface="Times New Roman" panose="02020603050405020304" pitchFamily="18" charset="0"/>
                          <a:cs typeface="Times New Roman" panose="02020603050405020304" pitchFamily="18" charset="0"/>
                        </a:rPr>
                        <a:t>Класс</a:t>
                      </a:r>
                    </a:p>
                  </a:txBody>
                  <a:tcPr/>
                </a:tc>
                <a:tc>
                  <a:txBody>
                    <a:bodyPr/>
                    <a:lstStyle/>
                    <a:p>
                      <a:pPr algn="ctr"/>
                      <a:r>
                        <a:rPr lang="ru-RU" dirty="0">
                          <a:solidFill>
                            <a:srgbClr val="002060"/>
                          </a:solidFill>
                          <a:latin typeface="Times New Roman" panose="02020603050405020304" pitchFamily="18" charset="0"/>
                          <a:cs typeface="Times New Roman" panose="02020603050405020304" pitchFamily="18" charset="0"/>
                        </a:rPr>
                        <a:t>№ измененной</a:t>
                      </a:r>
                      <a:r>
                        <a:rPr lang="ru-RU" baseline="0" dirty="0">
                          <a:solidFill>
                            <a:srgbClr val="002060"/>
                          </a:solidFill>
                          <a:latin typeface="Times New Roman" panose="02020603050405020304" pitchFamily="18" charset="0"/>
                          <a:cs typeface="Times New Roman" panose="02020603050405020304" pitchFamily="18" charset="0"/>
                        </a:rPr>
                        <a:t> </a:t>
                      </a:r>
                      <a:r>
                        <a:rPr lang="ru-RU" dirty="0">
                          <a:solidFill>
                            <a:srgbClr val="002060"/>
                          </a:solidFill>
                          <a:latin typeface="Times New Roman" panose="02020603050405020304" pitchFamily="18" charset="0"/>
                          <a:cs typeface="Times New Roman" panose="02020603050405020304" pitchFamily="18" charset="0"/>
                        </a:rPr>
                        <a:t>темы урока</a:t>
                      </a:r>
                    </a:p>
                  </a:txBody>
                  <a:tcPr/>
                </a:tc>
                <a:extLst>
                  <a:ext uri="{0D108BD9-81ED-4DB2-BD59-A6C34878D82A}">
                    <a16:rowId xmlns:a16="http://schemas.microsoft.com/office/drawing/2014/main" val="10000"/>
                  </a:ext>
                </a:extLst>
              </a:tr>
              <a:tr h="370840">
                <a:tc>
                  <a:txBody>
                    <a:bodyPr/>
                    <a:lstStyle/>
                    <a:p>
                      <a:pPr algn="ctr"/>
                      <a:r>
                        <a:rPr lang="ru-RU" dirty="0">
                          <a:solidFill>
                            <a:srgbClr val="002060"/>
                          </a:solidFill>
                          <a:latin typeface="Times New Roman" panose="02020603050405020304" pitchFamily="18" charset="0"/>
                          <a:cs typeface="Times New Roman" panose="02020603050405020304" pitchFamily="18" charset="0"/>
                        </a:rPr>
                        <a:t>17.1</a:t>
                      </a:r>
                    </a:p>
                  </a:txBody>
                  <a:tcPr/>
                </a:tc>
                <a:tc>
                  <a:txBody>
                    <a:bodyPr/>
                    <a:lstStyle/>
                    <a:p>
                      <a:pPr algn="ctr"/>
                      <a:r>
                        <a:rPr lang="ru-RU" dirty="0">
                          <a:solidFill>
                            <a:srgbClr val="002060"/>
                          </a:solidFill>
                          <a:latin typeface="Times New Roman" panose="02020603050405020304" pitchFamily="18" charset="0"/>
                          <a:cs typeface="Times New Roman" panose="02020603050405020304" pitchFamily="18" charset="0"/>
                        </a:rPr>
                        <a:t>6</a:t>
                      </a:r>
                    </a:p>
                  </a:txBody>
                  <a:tcPr/>
                </a:tc>
                <a:tc>
                  <a:txBody>
                    <a:bodyPr/>
                    <a:lstStyle/>
                    <a:p>
                      <a:pPr algn="ctr"/>
                      <a:r>
                        <a:rPr lang="ru-RU" dirty="0">
                          <a:solidFill>
                            <a:srgbClr val="002060"/>
                          </a:solidFill>
                          <a:latin typeface="Times New Roman" panose="02020603050405020304" pitchFamily="18" charset="0"/>
                          <a:cs typeface="Times New Roman" panose="02020603050405020304" pitchFamily="18" charset="0"/>
                        </a:rPr>
                        <a:t>24, 29, 44, 50, 51, 68, 69, 79, 80</a:t>
                      </a:r>
                    </a:p>
                  </a:txBody>
                  <a:tcPr/>
                </a:tc>
                <a:extLst>
                  <a:ext uri="{0D108BD9-81ED-4DB2-BD59-A6C34878D82A}">
                    <a16:rowId xmlns:a16="http://schemas.microsoft.com/office/drawing/2014/main" val="10001"/>
                  </a:ext>
                </a:extLst>
              </a:tr>
              <a:tr h="370840">
                <a:tc>
                  <a:txBody>
                    <a:bodyPr/>
                    <a:lstStyle/>
                    <a:p>
                      <a:pPr algn="ctr"/>
                      <a:r>
                        <a:rPr lang="ru-RU" dirty="0">
                          <a:solidFill>
                            <a:srgbClr val="002060"/>
                          </a:solidFill>
                          <a:latin typeface="Times New Roman" panose="02020603050405020304" pitchFamily="18" charset="0"/>
                          <a:cs typeface="Times New Roman" panose="02020603050405020304" pitchFamily="18" charset="0"/>
                        </a:rPr>
                        <a:t>17.3</a:t>
                      </a:r>
                    </a:p>
                  </a:txBody>
                  <a:tcPr/>
                </a:tc>
                <a:tc>
                  <a:txBody>
                    <a:bodyPr/>
                    <a:lstStyle/>
                    <a:p>
                      <a:pPr algn="ctr"/>
                      <a:r>
                        <a:rPr lang="ru-RU" dirty="0">
                          <a:solidFill>
                            <a:srgbClr val="002060"/>
                          </a:solidFill>
                          <a:latin typeface="Times New Roman" panose="02020603050405020304" pitchFamily="18" charset="0"/>
                          <a:cs typeface="Times New Roman" panose="02020603050405020304" pitchFamily="18" charset="0"/>
                        </a:rPr>
                        <a:t>8</a:t>
                      </a:r>
                    </a:p>
                  </a:txBody>
                  <a:tcPr/>
                </a:tc>
                <a:tc>
                  <a:txBody>
                    <a:bodyPr/>
                    <a:lstStyle/>
                    <a:p>
                      <a:pPr algn="ctr"/>
                      <a:r>
                        <a:rPr lang="ru-RU" dirty="0">
                          <a:solidFill>
                            <a:srgbClr val="002060"/>
                          </a:solidFill>
                          <a:latin typeface="Times New Roman" panose="02020603050405020304" pitchFamily="18" charset="0"/>
                          <a:cs typeface="Times New Roman" panose="02020603050405020304" pitchFamily="18" charset="0"/>
                        </a:rPr>
                        <a:t>48, 54, 55, 56, 101, 102</a:t>
                      </a:r>
                    </a:p>
                  </a:txBody>
                  <a:tcPr/>
                </a:tc>
                <a:extLst>
                  <a:ext uri="{0D108BD9-81ED-4DB2-BD59-A6C34878D82A}">
                    <a16:rowId xmlns:a16="http://schemas.microsoft.com/office/drawing/2014/main" val="10002"/>
                  </a:ext>
                </a:extLst>
              </a:tr>
              <a:tr h="370840">
                <a:tc>
                  <a:txBody>
                    <a:bodyPr/>
                    <a:lstStyle/>
                    <a:p>
                      <a:pPr algn="ctr"/>
                      <a:r>
                        <a:rPr lang="ru-RU" dirty="0">
                          <a:solidFill>
                            <a:srgbClr val="002060"/>
                          </a:solidFill>
                          <a:latin typeface="Times New Roman" panose="02020603050405020304" pitchFamily="18" charset="0"/>
                          <a:cs typeface="Times New Roman" panose="02020603050405020304" pitchFamily="18" charset="0"/>
                        </a:rPr>
                        <a:t>17.4</a:t>
                      </a:r>
                    </a:p>
                  </a:txBody>
                  <a:tcPr/>
                </a:tc>
                <a:tc>
                  <a:txBody>
                    <a:bodyPr/>
                    <a:lstStyle/>
                    <a:p>
                      <a:pPr algn="ctr"/>
                      <a:r>
                        <a:rPr lang="ru-RU" dirty="0">
                          <a:solidFill>
                            <a:srgbClr val="002060"/>
                          </a:solidFill>
                          <a:latin typeface="Times New Roman" panose="02020603050405020304" pitchFamily="18" charset="0"/>
                          <a:cs typeface="Times New Roman" panose="02020603050405020304" pitchFamily="18" charset="0"/>
                        </a:rPr>
                        <a:t>9</a:t>
                      </a:r>
                    </a:p>
                  </a:txBody>
                  <a:tcPr/>
                </a:tc>
                <a:tc>
                  <a:txBody>
                    <a:bodyPr/>
                    <a:lstStyle/>
                    <a:p>
                      <a:pPr algn="ctr"/>
                      <a:r>
                        <a:rPr lang="ru-RU" dirty="0">
                          <a:solidFill>
                            <a:srgbClr val="002060"/>
                          </a:solidFill>
                          <a:latin typeface="Times New Roman" panose="02020603050405020304" pitchFamily="18" charset="0"/>
                          <a:cs typeface="Times New Roman" panose="02020603050405020304" pitchFamily="18" charset="0"/>
                        </a:rPr>
                        <a:t>34</a:t>
                      </a:r>
                    </a:p>
                  </a:txBody>
                  <a:tcPr/>
                </a:tc>
                <a:extLst>
                  <a:ext uri="{0D108BD9-81ED-4DB2-BD59-A6C34878D82A}">
                    <a16:rowId xmlns:a16="http://schemas.microsoft.com/office/drawing/2014/main" val="10003"/>
                  </a:ext>
                </a:extLst>
              </a:tr>
            </a:tbl>
          </a:graphicData>
        </a:graphic>
      </p:graphicFrame>
      <p:pic>
        <p:nvPicPr>
          <p:cNvPr id="9220"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40711" y="4886745"/>
            <a:ext cx="11305357" cy="19888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Заголовок 1"/>
          <p:cNvSpPr>
            <a:spLocks noGrp="1"/>
          </p:cNvSpPr>
          <p:nvPr>
            <p:ph type="title"/>
          </p:nvPr>
        </p:nvSpPr>
        <p:spPr>
          <a:xfrm>
            <a:off x="371364" y="296652"/>
            <a:ext cx="10837204" cy="1078865"/>
          </a:xfrm>
        </p:spPr>
        <p:txBody>
          <a:bodyPr>
            <a:noAutofit/>
          </a:bodyPr>
          <a:lstStyle/>
          <a:p>
            <a:r>
              <a:rPr lang="ru-RU" sz="2000" b="1" dirty="0">
                <a:solidFill>
                  <a:srgbClr val="002060"/>
                </a:solidFill>
                <a:latin typeface="Times New Roman" panose="02020603050405020304" pitchFamily="18" charset="0"/>
                <a:cs typeface="Times New Roman" panose="02020603050405020304" pitchFamily="18" charset="0"/>
              </a:rPr>
              <a:t>пункт 151 </a:t>
            </a:r>
            <a:r>
              <a:rPr lang="ru-RU" altLang="en-US" sz="2000" b="1" dirty="0">
                <a:solidFill>
                  <a:srgbClr val="002060"/>
                </a:solidFill>
                <a:latin typeface="Times New Roman" panose="02020603050405020304" pitchFamily="18" charset="0"/>
                <a:cs typeface="Times New Roman" panose="02020603050405020304" pitchFamily="18" charset="0"/>
                <a:sym typeface="+mn-ea"/>
              </a:rPr>
              <a:t>ФОП ООО - </a:t>
            </a:r>
            <a:r>
              <a:rPr lang="ru-RU" altLang="en-US" sz="2000" b="1" dirty="0">
                <a:solidFill>
                  <a:srgbClr val="FF0000"/>
                </a:solidFill>
                <a:latin typeface="Times New Roman" panose="02020603050405020304" pitchFamily="18" charset="0"/>
                <a:cs typeface="Times New Roman" panose="02020603050405020304" pitchFamily="18" charset="0"/>
                <a:sym typeface="+mn-ea"/>
              </a:rPr>
              <a:t>новая редакция в федеральной рабочей программе по учебному предмету «Обществознание» </a:t>
            </a:r>
            <a:r>
              <a:rPr lang="ru-RU" sz="2000" b="1" dirty="0">
                <a:solidFill>
                  <a:srgbClr val="FF0000"/>
                </a:solidFill>
                <a:latin typeface="Times New Roman" panose="02020603050405020304" pitchFamily="18" charset="0"/>
                <a:cs typeface="Times New Roman" panose="02020603050405020304" pitchFamily="18" charset="0"/>
              </a:rPr>
              <a:t/>
            </a:r>
            <a:br>
              <a:rPr lang="ru-RU" sz="2000" b="1" dirty="0">
                <a:solidFill>
                  <a:srgbClr val="FF0000"/>
                </a:solidFill>
                <a:latin typeface="Times New Roman" panose="02020603050405020304" pitchFamily="18" charset="0"/>
                <a:cs typeface="Times New Roman" panose="02020603050405020304" pitchFamily="18" charset="0"/>
              </a:rPr>
            </a:br>
            <a:endParaRPr lang="ru-RU" sz="2000" b="1" dirty="0">
              <a:solidFill>
                <a:srgbClr val="FF0000"/>
              </a:solidFill>
              <a:latin typeface="Times New Roman" panose="02020603050405020304" pitchFamily="18" charset="0"/>
              <a:cs typeface="Times New Roman" panose="02020603050405020304" pitchFamily="18" charset="0"/>
            </a:endParaRPr>
          </a:p>
        </p:txBody>
      </p:sp>
      <p:pic>
        <p:nvPicPr>
          <p:cNvPr id="10243" name="Picture 3"/>
          <p:cNvPicPr>
            <a:picLocks noChangeAspect="1" noChangeArrowheads="1"/>
          </p:cNvPicPr>
          <p:nvPr/>
        </p:nvPicPr>
        <p:blipFill rotWithShape="1">
          <a:blip r:embed="rId3">
            <a:extLst>
              <a:ext uri="{28A0092B-C50C-407E-A947-70E740481C1C}">
                <a14:useLocalDpi xmlns:a14="http://schemas.microsoft.com/office/drawing/2010/main" val="0"/>
              </a:ext>
            </a:extLst>
          </a:blip>
          <a:srcRect b="54946"/>
          <a:stretch>
            <a:fillRect/>
          </a:stretch>
        </p:blipFill>
        <p:spPr bwMode="auto">
          <a:xfrm>
            <a:off x="369766" y="1309569"/>
            <a:ext cx="5868652" cy="11521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6" name="Прямая соединительная линия 5"/>
          <p:cNvCxnSpPr/>
          <p:nvPr/>
        </p:nvCxnSpPr>
        <p:spPr>
          <a:xfrm>
            <a:off x="4220124" y="2060848"/>
            <a:ext cx="1944216" cy="0"/>
          </a:xfrm>
          <a:prstGeom prst="line">
            <a:avLst/>
          </a:prstGeom>
        </p:spPr>
        <p:style>
          <a:lnRef idx="3">
            <a:schemeClr val="accent2"/>
          </a:lnRef>
          <a:fillRef idx="0">
            <a:schemeClr val="accent2"/>
          </a:fillRef>
          <a:effectRef idx="2">
            <a:schemeClr val="accent2"/>
          </a:effectRef>
          <a:fontRef idx="minor">
            <a:schemeClr val="tx1"/>
          </a:fontRef>
        </p:style>
      </p:cxnSp>
      <p:pic>
        <p:nvPicPr>
          <p:cNvPr id="10245"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06585" y="2837317"/>
            <a:ext cx="5752951" cy="10284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46" name="Picture 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28847" y="4102395"/>
            <a:ext cx="5708426" cy="8807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47" name="Picture 7"/>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960094" y="1148946"/>
            <a:ext cx="4911005" cy="15407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48" name="Picture 8"/>
          <p:cNvPicPr>
            <a:picLocks noChangeAspect="1" noChangeArrowheads="1"/>
          </p:cNvPicPr>
          <p:nvPr/>
        </p:nvPicPr>
        <p:blipFill rotWithShape="1">
          <a:blip r:embed="rId7">
            <a:extLst>
              <a:ext uri="{28A0092B-C50C-407E-A947-70E740481C1C}">
                <a14:useLocalDpi xmlns:a14="http://schemas.microsoft.com/office/drawing/2010/main" val="0"/>
              </a:ext>
            </a:extLst>
          </a:blip>
          <a:srcRect l="20624"/>
          <a:stretch>
            <a:fillRect/>
          </a:stretch>
        </p:blipFill>
        <p:spPr bwMode="auto">
          <a:xfrm>
            <a:off x="7910659" y="2689653"/>
            <a:ext cx="3960440" cy="5479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49" name="Picture 9"/>
          <p:cNvPicPr>
            <a:picLocks noChangeAspect="1" noChangeArrowheads="1"/>
          </p:cNvPicPr>
          <p:nvPr/>
        </p:nvPicPr>
        <p:blipFill rotWithShape="1">
          <a:blip r:embed="rId8">
            <a:extLst>
              <a:ext uri="{28A0092B-C50C-407E-A947-70E740481C1C}">
                <a14:useLocalDpi xmlns:a14="http://schemas.microsoft.com/office/drawing/2010/main" val="0"/>
              </a:ext>
            </a:extLst>
          </a:blip>
          <a:srcRect l="12500" t="15674"/>
          <a:stretch>
            <a:fillRect/>
          </a:stretch>
        </p:blipFill>
        <p:spPr bwMode="auto">
          <a:xfrm>
            <a:off x="7874655" y="3217290"/>
            <a:ext cx="4032448" cy="6420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50" name="Picture 10"/>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7176119" y="3859348"/>
            <a:ext cx="4959737" cy="20665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51" name="Picture 11"/>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7752184" y="5953063"/>
            <a:ext cx="4383672" cy="798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Управляющая кнопка: далее 7">
            <a:hlinkClick r:id="" action="ppaction://hlinkshowjump?jump=nextslide" highlightClick="1"/>
          </p:cNvPr>
          <p:cNvSpPr/>
          <p:nvPr/>
        </p:nvSpPr>
        <p:spPr>
          <a:xfrm>
            <a:off x="323606" y="2865533"/>
            <a:ext cx="365957" cy="252028"/>
          </a:xfrm>
          <a:prstGeom prst="actionButtonForwardNext">
            <a:avLst/>
          </a:prstGeom>
        </p:spPr>
        <p:style>
          <a:lnRef idx="0">
            <a:schemeClr val="accent3"/>
          </a:lnRef>
          <a:fillRef idx="3">
            <a:schemeClr val="accent3"/>
          </a:fillRef>
          <a:effectRef idx="3">
            <a:schemeClr val="accent3"/>
          </a:effectRef>
          <a:fontRef idx="minor">
            <a:schemeClr val="lt1"/>
          </a:fontRef>
        </p:style>
        <p:txBody>
          <a:bodyPr rtlCol="0" anchor="ctr"/>
          <a:lstStyle/>
          <a:p>
            <a:pPr algn="ctr"/>
            <a:endParaRPr lang="ru-RU"/>
          </a:p>
        </p:txBody>
      </p:sp>
      <p:pic>
        <p:nvPicPr>
          <p:cNvPr id="10252" name="Picture 12"/>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6600056" y="1148946"/>
            <a:ext cx="487362" cy="371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53" name="Picture 13"/>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6600056" y="3799624"/>
            <a:ext cx="487362" cy="371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Заголовок 1"/>
          <p:cNvSpPr>
            <a:spLocks noGrp="1"/>
          </p:cNvSpPr>
          <p:nvPr>
            <p:ph type="title"/>
          </p:nvPr>
        </p:nvSpPr>
        <p:spPr>
          <a:xfrm>
            <a:off x="358348" y="299369"/>
            <a:ext cx="11388645" cy="1078865"/>
          </a:xfrm>
        </p:spPr>
        <p:txBody>
          <a:bodyPr>
            <a:normAutofit/>
          </a:bodyPr>
          <a:lstStyle/>
          <a:p>
            <a:pPr algn="l"/>
            <a:r>
              <a:rPr lang="ru-RU" sz="2000" b="1" dirty="0">
                <a:solidFill>
                  <a:srgbClr val="002060"/>
                </a:solidFill>
                <a:latin typeface="Times New Roman" panose="02020603050405020304" pitchFamily="18" charset="0"/>
                <a:cs typeface="Times New Roman" panose="02020603050405020304" pitchFamily="18" charset="0"/>
              </a:rPr>
              <a:t>подпункт 152.7.1.1. пункта 152</a:t>
            </a:r>
            <a:r>
              <a:rPr lang="ru-RU" altLang="en-US" sz="2000" b="1" dirty="0">
                <a:solidFill>
                  <a:srgbClr val="002060"/>
                </a:solidFill>
                <a:latin typeface="Times New Roman" panose="02020603050405020304" pitchFamily="18" charset="0"/>
                <a:cs typeface="Times New Roman" panose="02020603050405020304" pitchFamily="18" charset="0"/>
                <a:sym typeface="+mn-ea"/>
              </a:rPr>
              <a:t> ФОП ООО - </a:t>
            </a:r>
            <a:r>
              <a:rPr lang="ru-RU" altLang="en-US" sz="2000" b="1" dirty="0">
                <a:solidFill>
                  <a:srgbClr val="FF0000"/>
                </a:solidFill>
                <a:latin typeface="Times New Roman" panose="02020603050405020304" pitchFamily="18" charset="0"/>
                <a:cs typeface="Times New Roman" panose="02020603050405020304" pitchFamily="18" charset="0"/>
                <a:sym typeface="+mn-ea"/>
              </a:rPr>
              <a:t>в федеральной рабочей программе по учебному предмету «География» </a:t>
            </a:r>
            <a:r>
              <a:rPr lang="ru-RU" sz="2000" b="1" dirty="0">
                <a:solidFill>
                  <a:srgbClr val="FF0000"/>
                </a:solidFill>
                <a:latin typeface="Times New Roman" panose="02020603050405020304" pitchFamily="18" charset="0"/>
                <a:cs typeface="Times New Roman" panose="02020603050405020304" pitchFamily="18" charset="0"/>
              </a:rPr>
              <a:t/>
            </a:r>
            <a:br>
              <a:rPr lang="ru-RU" sz="2000" b="1" dirty="0">
                <a:solidFill>
                  <a:srgbClr val="FF0000"/>
                </a:solidFill>
                <a:latin typeface="Times New Roman" panose="02020603050405020304" pitchFamily="18" charset="0"/>
                <a:cs typeface="Times New Roman" panose="02020603050405020304" pitchFamily="18" charset="0"/>
              </a:rPr>
            </a:br>
            <a:endParaRPr lang="ru-RU" sz="2000" b="1" dirty="0">
              <a:solidFill>
                <a:srgbClr val="FF0000"/>
              </a:solidFill>
              <a:latin typeface="Times New Roman" panose="02020603050405020304" pitchFamily="18" charset="0"/>
              <a:cs typeface="Times New Roman" panose="02020603050405020304" pitchFamily="18" charset="0"/>
            </a:endParaRPr>
          </a:p>
        </p:txBody>
      </p:sp>
      <p:sp>
        <p:nvSpPr>
          <p:cNvPr id="5" name="Объект 6"/>
          <p:cNvSpPr>
            <a:spLocks noGrp="1"/>
          </p:cNvSpPr>
          <p:nvPr>
            <p:ph idx="1"/>
          </p:nvPr>
        </p:nvSpPr>
        <p:spPr>
          <a:xfrm>
            <a:off x="330695" y="5625244"/>
            <a:ext cx="7776864" cy="516890"/>
          </a:xfrm>
        </p:spPr>
        <p:txBody>
          <a:bodyPr>
            <a:noAutofit/>
          </a:bodyPr>
          <a:lstStyle/>
          <a:p>
            <a:pPr marL="0" indent="0" algn="just">
              <a:buNone/>
            </a:pPr>
            <a:r>
              <a:rPr lang="ru-RU" sz="1200" dirty="0">
                <a:solidFill>
                  <a:srgbClr val="002060"/>
                </a:solidFill>
                <a:latin typeface="Times New Roman" panose="02020603050405020304" pitchFamily="18" charset="0"/>
                <a:cs typeface="Times New Roman" panose="02020603050405020304" pitchFamily="18" charset="0"/>
              </a:rPr>
              <a:t>Справочно: приказ Министерства просвещения Российской Федерации от 18.05.2023 № 370 «Об утверждении федеральной образовательной программы основного общего образования»</a:t>
            </a:r>
            <a:endParaRPr lang="ru-RU" altLang="en-US" sz="300" b="1" dirty="0">
              <a:solidFill>
                <a:srgbClr val="002060"/>
              </a:solidFill>
              <a:latin typeface="Times New Roman" panose="02020603050405020304" pitchFamily="18" charset="0"/>
              <a:cs typeface="Times New Roman" panose="02020603050405020304" pitchFamily="18" charset="0"/>
            </a:endParaRPr>
          </a:p>
        </p:txBody>
      </p:sp>
      <p:sp>
        <p:nvSpPr>
          <p:cNvPr id="3" name="Text Box 2"/>
          <p:cNvSpPr txBox="1"/>
          <p:nvPr/>
        </p:nvSpPr>
        <p:spPr>
          <a:xfrm>
            <a:off x="358348" y="1196752"/>
            <a:ext cx="11174256" cy="720080"/>
          </a:xfrm>
          <a:prstGeom prst="rect">
            <a:avLst/>
          </a:prstGeom>
          <a:noFill/>
        </p:spPr>
        <p:txBody>
          <a:bodyPr wrap="square" rtlCol="0">
            <a:noAutofit/>
          </a:bodyPr>
          <a:lstStyle/>
          <a:p>
            <a:r>
              <a:rPr lang="ru-RU" altLang="en-US" b="1" dirty="0">
                <a:solidFill>
                  <a:srgbClr val="002060"/>
                </a:solidFill>
                <a:latin typeface="Times New Roman" panose="02020603050405020304" pitchFamily="18" charset="0"/>
                <a:cs typeface="Times New Roman" panose="02020603050405020304" pitchFamily="18" charset="0"/>
              </a:rPr>
              <a:t>Что проверить:</a:t>
            </a:r>
          </a:p>
          <a:p>
            <a:r>
              <a:rPr lang="ru-RU" altLang="en-US" dirty="0">
                <a:solidFill>
                  <a:srgbClr val="002060"/>
                </a:solidFill>
                <a:latin typeface="Times New Roman" panose="02020603050405020304" pitchFamily="18" charset="0"/>
                <a:cs typeface="Times New Roman" panose="02020603050405020304" pitchFamily="18" charset="0"/>
              </a:rPr>
              <a:t>содержательный раздел ООП ООО: содержание обучения в 9 классе в рабочей программе по учебному</a:t>
            </a:r>
            <a:r>
              <a:rPr lang="en-US" altLang="en-US" dirty="0">
                <a:solidFill>
                  <a:srgbClr val="002060"/>
                </a:solidFill>
                <a:latin typeface="Times New Roman" panose="02020603050405020304" pitchFamily="18" charset="0"/>
                <a:cs typeface="Times New Roman" panose="02020603050405020304" pitchFamily="18" charset="0"/>
              </a:rPr>
              <a:t> </a:t>
            </a:r>
            <a:r>
              <a:rPr lang="ru-RU" altLang="en-US" dirty="0">
                <a:solidFill>
                  <a:srgbClr val="002060"/>
                </a:solidFill>
                <a:latin typeface="Times New Roman" panose="02020603050405020304" pitchFamily="18" charset="0"/>
                <a:cs typeface="Times New Roman" panose="02020603050405020304" pitchFamily="18" charset="0"/>
              </a:rPr>
              <a:t>предмету «География»</a:t>
            </a:r>
            <a:endParaRPr lang="en-US" altLang="en-US" dirty="0">
              <a:solidFill>
                <a:srgbClr val="002060"/>
              </a:solidFill>
              <a:latin typeface="Times New Roman" panose="02020603050405020304" pitchFamily="18" charset="0"/>
              <a:cs typeface="Times New Roman" panose="02020603050405020304" pitchFamily="18" charset="0"/>
            </a:endParaRPr>
          </a:p>
        </p:txBody>
      </p:sp>
      <p:pic>
        <p:nvPicPr>
          <p:cNvPr id="1126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052" y="2443894"/>
            <a:ext cx="8458200" cy="318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Прямоугольник 5"/>
          <p:cNvSpPr/>
          <p:nvPr/>
        </p:nvSpPr>
        <p:spPr>
          <a:xfrm>
            <a:off x="8123574" y="4538414"/>
            <a:ext cx="3945093" cy="896850"/>
          </a:xfrm>
          <a:prstGeom prst="rect">
            <a:avLst/>
          </a:prstGeom>
          <a:ln>
            <a:prstDash val="sysDot"/>
          </a:ln>
        </p:spPr>
        <p:style>
          <a:lnRef idx="2">
            <a:schemeClr val="accent1"/>
          </a:lnRef>
          <a:fillRef idx="1">
            <a:schemeClr val="lt1"/>
          </a:fillRef>
          <a:effectRef idx="0">
            <a:schemeClr val="accent1"/>
          </a:effectRef>
          <a:fontRef idx="minor">
            <a:schemeClr val="dk1"/>
          </a:fontRef>
        </p:style>
        <p:txBody>
          <a:bodyPr rtlCol="0" anchor="ctr"/>
          <a:lstStyle/>
          <a:p>
            <a:pPr algn="just"/>
            <a:r>
              <a:rPr lang="ru-RU" sz="1400" dirty="0">
                <a:solidFill>
                  <a:srgbClr val="FF0000"/>
                </a:solidFill>
                <a:latin typeface="Times New Roman" panose="02020603050405020304" pitchFamily="18" charset="0"/>
                <a:cs typeface="Times New Roman" panose="02020603050405020304" pitchFamily="18" charset="0"/>
              </a:rPr>
              <a:t>Заменить словами  «на период до 2030 года, утвержденная распоряжением Правительства Российской Федерации от 28 декабря 2024 г. № 4146-р»</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Заголовок 1"/>
          <p:cNvSpPr>
            <a:spLocks noGrp="1"/>
          </p:cNvSpPr>
          <p:nvPr>
            <p:ph type="title"/>
          </p:nvPr>
        </p:nvSpPr>
        <p:spPr>
          <a:xfrm>
            <a:off x="358347" y="245419"/>
            <a:ext cx="11388645" cy="1078865"/>
          </a:xfrm>
        </p:spPr>
        <p:txBody>
          <a:bodyPr>
            <a:normAutofit/>
          </a:bodyPr>
          <a:lstStyle/>
          <a:p>
            <a:pPr algn="l"/>
            <a:r>
              <a:rPr lang="ru-RU" sz="2000" b="1" dirty="0">
                <a:solidFill>
                  <a:srgbClr val="002060"/>
                </a:solidFill>
                <a:latin typeface="Times New Roman" panose="02020603050405020304" pitchFamily="18" charset="0"/>
                <a:cs typeface="Times New Roman" panose="02020603050405020304" pitchFamily="18" charset="0"/>
              </a:rPr>
              <a:t>подпункт 152.7.1.2. пункта 152</a:t>
            </a:r>
            <a:r>
              <a:rPr lang="ru-RU" altLang="en-US" sz="2000" b="1" dirty="0">
                <a:solidFill>
                  <a:srgbClr val="002060"/>
                </a:solidFill>
                <a:latin typeface="Times New Roman" panose="02020603050405020304" pitchFamily="18" charset="0"/>
                <a:cs typeface="Times New Roman" panose="02020603050405020304" pitchFamily="18" charset="0"/>
                <a:sym typeface="+mn-ea"/>
              </a:rPr>
              <a:t> ФОП ООО - </a:t>
            </a:r>
            <a:r>
              <a:rPr lang="ru-RU" altLang="en-US" sz="2000" b="1" dirty="0">
                <a:solidFill>
                  <a:srgbClr val="FF0000"/>
                </a:solidFill>
                <a:latin typeface="Times New Roman" panose="02020603050405020304" pitchFamily="18" charset="0"/>
                <a:cs typeface="Times New Roman" panose="02020603050405020304" pitchFamily="18" charset="0"/>
                <a:sym typeface="+mn-ea"/>
              </a:rPr>
              <a:t>в федеральной рабочей программе по учебному предмету «География» </a:t>
            </a:r>
            <a:r>
              <a:rPr lang="ru-RU" sz="2000" b="1" dirty="0">
                <a:solidFill>
                  <a:srgbClr val="FF0000"/>
                </a:solidFill>
                <a:latin typeface="Times New Roman" panose="02020603050405020304" pitchFamily="18" charset="0"/>
                <a:cs typeface="Times New Roman" panose="02020603050405020304" pitchFamily="18" charset="0"/>
              </a:rPr>
              <a:t/>
            </a:r>
            <a:br>
              <a:rPr lang="ru-RU" sz="2000" b="1" dirty="0">
                <a:solidFill>
                  <a:srgbClr val="FF0000"/>
                </a:solidFill>
                <a:latin typeface="Times New Roman" panose="02020603050405020304" pitchFamily="18" charset="0"/>
                <a:cs typeface="Times New Roman" panose="02020603050405020304" pitchFamily="18" charset="0"/>
              </a:rPr>
            </a:br>
            <a:endParaRPr lang="ru-RU" sz="2000" b="1" dirty="0">
              <a:solidFill>
                <a:srgbClr val="FF0000"/>
              </a:solidFill>
              <a:latin typeface="Times New Roman" panose="02020603050405020304" pitchFamily="18" charset="0"/>
              <a:cs typeface="Times New Roman" panose="02020603050405020304" pitchFamily="18" charset="0"/>
            </a:endParaRPr>
          </a:p>
        </p:txBody>
      </p:sp>
      <p:sp>
        <p:nvSpPr>
          <p:cNvPr id="5" name="Объект 6"/>
          <p:cNvSpPr>
            <a:spLocks noGrp="1"/>
          </p:cNvSpPr>
          <p:nvPr>
            <p:ph idx="1"/>
          </p:nvPr>
        </p:nvSpPr>
        <p:spPr>
          <a:xfrm>
            <a:off x="358347" y="5467886"/>
            <a:ext cx="6234340" cy="516890"/>
          </a:xfrm>
        </p:spPr>
        <p:txBody>
          <a:bodyPr>
            <a:noAutofit/>
          </a:bodyPr>
          <a:lstStyle/>
          <a:p>
            <a:pPr marL="0" indent="0" algn="just">
              <a:buNone/>
            </a:pPr>
            <a:r>
              <a:rPr lang="ru-RU" sz="1200" dirty="0">
                <a:solidFill>
                  <a:srgbClr val="002060"/>
                </a:solidFill>
                <a:latin typeface="Times New Roman" panose="02020603050405020304" pitchFamily="18" charset="0"/>
                <a:cs typeface="Times New Roman" panose="02020603050405020304" pitchFamily="18" charset="0"/>
              </a:rPr>
              <a:t>Справочно: приказ Министерства просвещения Российской Федерации от 18.05.2023 № 370 «Об утверждении федеральной образовательной программы основного общего образования»</a:t>
            </a:r>
            <a:endParaRPr lang="ru-RU" altLang="en-US" sz="300" b="1" dirty="0">
              <a:solidFill>
                <a:srgbClr val="002060"/>
              </a:solidFill>
              <a:latin typeface="Times New Roman" panose="02020603050405020304" pitchFamily="18" charset="0"/>
              <a:cs typeface="Times New Roman" panose="02020603050405020304" pitchFamily="18" charset="0"/>
            </a:endParaRPr>
          </a:p>
        </p:txBody>
      </p:sp>
      <p:sp>
        <p:nvSpPr>
          <p:cNvPr id="3" name="Text Box 2"/>
          <p:cNvSpPr txBox="1"/>
          <p:nvPr/>
        </p:nvSpPr>
        <p:spPr>
          <a:xfrm>
            <a:off x="358347" y="1196752"/>
            <a:ext cx="10994237" cy="720080"/>
          </a:xfrm>
          <a:prstGeom prst="rect">
            <a:avLst/>
          </a:prstGeom>
          <a:noFill/>
        </p:spPr>
        <p:txBody>
          <a:bodyPr wrap="square" rtlCol="0">
            <a:noAutofit/>
          </a:bodyPr>
          <a:lstStyle/>
          <a:p>
            <a:r>
              <a:rPr lang="ru-RU" altLang="en-US" b="1" dirty="0">
                <a:solidFill>
                  <a:srgbClr val="002060"/>
                </a:solidFill>
                <a:latin typeface="Times New Roman" panose="02020603050405020304" pitchFamily="18" charset="0"/>
                <a:cs typeface="Times New Roman" panose="02020603050405020304" pitchFamily="18" charset="0"/>
              </a:rPr>
              <a:t>Что проверить:</a:t>
            </a:r>
          </a:p>
          <a:p>
            <a:r>
              <a:rPr lang="ru-RU" altLang="en-US" dirty="0">
                <a:solidFill>
                  <a:srgbClr val="002060"/>
                </a:solidFill>
                <a:latin typeface="Times New Roman" panose="02020603050405020304" pitchFamily="18" charset="0"/>
                <a:cs typeface="Times New Roman" panose="02020603050405020304" pitchFamily="18" charset="0"/>
              </a:rPr>
              <a:t>содержательный раздел ООП ООО: содержание обучения в 9 классе в рабочей программе по учебному</a:t>
            </a:r>
            <a:r>
              <a:rPr lang="en-US" altLang="en-US" dirty="0">
                <a:solidFill>
                  <a:srgbClr val="002060"/>
                </a:solidFill>
                <a:latin typeface="Times New Roman" panose="02020603050405020304" pitchFamily="18" charset="0"/>
                <a:cs typeface="Times New Roman" panose="02020603050405020304" pitchFamily="18" charset="0"/>
              </a:rPr>
              <a:t> </a:t>
            </a:r>
            <a:r>
              <a:rPr lang="ru-RU" altLang="en-US" dirty="0">
                <a:solidFill>
                  <a:srgbClr val="002060"/>
                </a:solidFill>
                <a:latin typeface="Times New Roman" panose="02020603050405020304" pitchFamily="18" charset="0"/>
                <a:cs typeface="Times New Roman" panose="02020603050405020304" pitchFamily="18" charset="0"/>
              </a:rPr>
              <a:t>предмету «География»</a:t>
            </a:r>
            <a:endParaRPr lang="en-US" altLang="en-US" dirty="0">
              <a:solidFill>
                <a:srgbClr val="002060"/>
              </a:solidFill>
              <a:latin typeface="Times New Roman" panose="02020603050405020304" pitchFamily="18" charset="0"/>
              <a:cs typeface="Times New Roman" panose="02020603050405020304" pitchFamily="18" charset="0"/>
            </a:endParaRPr>
          </a:p>
        </p:txBody>
      </p:sp>
      <p:pic>
        <p:nvPicPr>
          <p:cNvPr id="1229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8347" y="2270464"/>
            <a:ext cx="9085384" cy="27363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Прямоугольник 5"/>
          <p:cNvSpPr/>
          <p:nvPr/>
        </p:nvSpPr>
        <p:spPr>
          <a:xfrm>
            <a:off x="8004212" y="4911975"/>
            <a:ext cx="3945093" cy="896850"/>
          </a:xfrm>
          <a:prstGeom prst="rect">
            <a:avLst/>
          </a:prstGeom>
          <a:ln>
            <a:prstDash val="sysDot"/>
          </a:ln>
        </p:spPr>
        <p:style>
          <a:lnRef idx="2">
            <a:schemeClr val="accent1"/>
          </a:lnRef>
          <a:fillRef idx="1">
            <a:schemeClr val="lt1"/>
          </a:fillRef>
          <a:effectRef idx="0">
            <a:schemeClr val="accent1"/>
          </a:effectRef>
          <a:fontRef idx="minor">
            <a:schemeClr val="dk1"/>
          </a:fontRef>
        </p:style>
        <p:txBody>
          <a:bodyPr rtlCol="0" anchor="ctr"/>
          <a:lstStyle/>
          <a:p>
            <a:pPr algn="just"/>
            <a:r>
              <a:rPr lang="ru-RU" sz="1400" dirty="0">
                <a:solidFill>
                  <a:srgbClr val="FF0000"/>
                </a:solidFill>
                <a:latin typeface="Times New Roman" panose="02020603050405020304" pitchFamily="18" charset="0"/>
                <a:cs typeface="Times New Roman" panose="02020603050405020304" pitchFamily="18" charset="0"/>
              </a:rPr>
              <a:t>Заменить словами  «на период до 2050 года, утвержденной распоряжением Правительства Российской Федерации от 12 апреля 2025 г. № 908-р»</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Заголовок 1"/>
          <p:cNvSpPr>
            <a:spLocks noGrp="1"/>
          </p:cNvSpPr>
          <p:nvPr>
            <p:ph type="title"/>
          </p:nvPr>
        </p:nvSpPr>
        <p:spPr>
          <a:xfrm>
            <a:off x="299356" y="207096"/>
            <a:ext cx="11388645" cy="917648"/>
          </a:xfrm>
        </p:spPr>
        <p:txBody>
          <a:bodyPr>
            <a:normAutofit/>
          </a:bodyPr>
          <a:lstStyle/>
          <a:p>
            <a:pPr algn="l"/>
            <a:r>
              <a:rPr lang="ru-RU" sz="2000" b="1" dirty="0">
                <a:solidFill>
                  <a:srgbClr val="002060"/>
                </a:solidFill>
                <a:latin typeface="Times New Roman" panose="02020603050405020304" pitchFamily="18" charset="0"/>
                <a:cs typeface="Times New Roman" panose="02020603050405020304" pitchFamily="18" charset="0"/>
              </a:rPr>
              <a:t>подпункты 152.7.1.5., 152.7.1.8., 152.9. пункта 152</a:t>
            </a:r>
            <a:r>
              <a:rPr lang="ru-RU" altLang="en-US" sz="2000" b="1" dirty="0">
                <a:solidFill>
                  <a:srgbClr val="002060"/>
                </a:solidFill>
                <a:latin typeface="Times New Roman" panose="02020603050405020304" pitchFamily="18" charset="0"/>
                <a:cs typeface="Times New Roman" panose="02020603050405020304" pitchFamily="18" charset="0"/>
                <a:sym typeface="+mn-ea"/>
              </a:rPr>
              <a:t> ФОП ООО - </a:t>
            </a:r>
            <a:r>
              <a:rPr lang="ru-RU" altLang="en-US" sz="2000" b="1" dirty="0">
                <a:solidFill>
                  <a:srgbClr val="FF0000"/>
                </a:solidFill>
                <a:latin typeface="Times New Roman" panose="02020603050405020304" pitchFamily="18" charset="0"/>
                <a:cs typeface="Times New Roman" panose="02020603050405020304" pitchFamily="18" charset="0"/>
                <a:sym typeface="+mn-ea"/>
              </a:rPr>
              <a:t>в федеральной рабочей </a:t>
            </a:r>
            <a:br>
              <a:rPr lang="ru-RU" altLang="en-US" sz="2000" b="1" dirty="0">
                <a:solidFill>
                  <a:srgbClr val="FF0000"/>
                </a:solidFill>
                <a:latin typeface="Times New Roman" panose="02020603050405020304" pitchFamily="18" charset="0"/>
                <a:cs typeface="Times New Roman" panose="02020603050405020304" pitchFamily="18" charset="0"/>
                <a:sym typeface="+mn-ea"/>
              </a:rPr>
            </a:br>
            <a:r>
              <a:rPr lang="ru-RU" altLang="en-US" sz="2000" b="1" dirty="0">
                <a:solidFill>
                  <a:srgbClr val="FF0000"/>
                </a:solidFill>
                <a:latin typeface="Times New Roman" panose="02020603050405020304" pitchFamily="18" charset="0"/>
                <a:cs typeface="Times New Roman" panose="02020603050405020304" pitchFamily="18" charset="0"/>
                <a:sym typeface="+mn-ea"/>
              </a:rPr>
              <a:t>программе по учебному предмету «География» </a:t>
            </a:r>
            <a:endParaRPr lang="ru-RU" sz="2000" b="1" dirty="0">
              <a:solidFill>
                <a:srgbClr val="FF0000"/>
              </a:solidFill>
              <a:latin typeface="Times New Roman" panose="02020603050405020304" pitchFamily="18" charset="0"/>
              <a:cs typeface="Times New Roman" panose="02020603050405020304" pitchFamily="18" charset="0"/>
            </a:endParaRPr>
          </a:p>
        </p:txBody>
      </p:sp>
      <p:sp>
        <p:nvSpPr>
          <p:cNvPr id="5" name="Объект 6"/>
          <p:cNvSpPr>
            <a:spLocks noGrp="1"/>
          </p:cNvSpPr>
          <p:nvPr>
            <p:ph idx="1"/>
          </p:nvPr>
        </p:nvSpPr>
        <p:spPr>
          <a:xfrm>
            <a:off x="263352" y="6333555"/>
            <a:ext cx="11665296" cy="516890"/>
          </a:xfrm>
        </p:spPr>
        <p:txBody>
          <a:bodyPr>
            <a:noAutofit/>
          </a:bodyPr>
          <a:lstStyle/>
          <a:p>
            <a:pPr marL="0" indent="0" algn="just">
              <a:buNone/>
            </a:pPr>
            <a:r>
              <a:rPr lang="ru-RU" sz="1200" dirty="0">
                <a:solidFill>
                  <a:srgbClr val="002060"/>
                </a:solidFill>
                <a:latin typeface="Times New Roman" panose="02020603050405020304" pitchFamily="18" charset="0"/>
                <a:cs typeface="Times New Roman" panose="02020603050405020304" pitchFamily="18" charset="0"/>
              </a:rPr>
              <a:t>Справочно: приказ Министерства просвещения Российской Федерации от 18.05.2023 № 370 «Об утверждении федеральной образовательной программы основного общего образования»</a:t>
            </a:r>
            <a:endParaRPr lang="ru-RU" altLang="en-US" sz="300" b="1" dirty="0">
              <a:solidFill>
                <a:srgbClr val="002060"/>
              </a:solidFill>
              <a:latin typeface="Times New Roman" panose="02020603050405020304" pitchFamily="18" charset="0"/>
              <a:cs typeface="Times New Roman" panose="02020603050405020304" pitchFamily="18" charset="0"/>
            </a:endParaRPr>
          </a:p>
        </p:txBody>
      </p:sp>
      <p:sp>
        <p:nvSpPr>
          <p:cNvPr id="3" name="Text Box 2"/>
          <p:cNvSpPr txBox="1"/>
          <p:nvPr/>
        </p:nvSpPr>
        <p:spPr>
          <a:xfrm>
            <a:off x="358347" y="1124744"/>
            <a:ext cx="11138253" cy="720080"/>
          </a:xfrm>
          <a:prstGeom prst="rect">
            <a:avLst/>
          </a:prstGeom>
          <a:noFill/>
        </p:spPr>
        <p:txBody>
          <a:bodyPr wrap="square" rtlCol="0">
            <a:noAutofit/>
          </a:bodyPr>
          <a:lstStyle/>
          <a:p>
            <a:r>
              <a:rPr lang="ru-RU" altLang="en-US" b="1" dirty="0">
                <a:solidFill>
                  <a:srgbClr val="002060"/>
                </a:solidFill>
                <a:latin typeface="Times New Roman" panose="02020603050405020304" pitchFamily="18" charset="0"/>
                <a:cs typeface="Times New Roman" panose="02020603050405020304" pitchFamily="18" charset="0"/>
              </a:rPr>
              <a:t>Что проверить:</a:t>
            </a:r>
          </a:p>
          <a:p>
            <a:r>
              <a:rPr lang="ru-RU" altLang="en-US" dirty="0">
                <a:solidFill>
                  <a:srgbClr val="002060"/>
                </a:solidFill>
                <a:latin typeface="Times New Roman" panose="02020603050405020304" pitchFamily="18" charset="0"/>
                <a:cs typeface="Times New Roman" panose="02020603050405020304" pitchFamily="18" charset="0"/>
              </a:rPr>
              <a:t>содержательный раздел ООП ООО: содержание обучения в 9 классе в рабочей программе по учебному</a:t>
            </a:r>
            <a:r>
              <a:rPr lang="en-US" altLang="en-US" dirty="0">
                <a:solidFill>
                  <a:srgbClr val="002060"/>
                </a:solidFill>
                <a:latin typeface="Times New Roman" panose="02020603050405020304" pitchFamily="18" charset="0"/>
                <a:cs typeface="Times New Roman" panose="02020603050405020304" pitchFamily="18" charset="0"/>
              </a:rPr>
              <a:t> </a:t>
            </a:r>
            <a:r>
              <a:rPr lang="ru-RU" altLang="en-US" dirty="0">
                <a:solidFill>
                  <a:srgbClr val="002060"/>
                </a:solidFill>
                <a:latin typeface="Times New Roman" panose="02020603050405020304" pitchFamily="18" charset="0"/>
                <a:cs typeface="Times New Roman" panose="02020603050405020304" pitchFamily="18" charset="0"/>
              </a:rPr>
              <a:t>предмету «География»</a:t>
            </a:r>
            <a:endParaRPr lang="en-US" altLang="en-US" dirty="0">
              <a:solidFill>
                <a:srgbClr val="002060"/>
              </a:solidFill>
              <a:latin typeface="Times New Roman" panose="02020603050405020304" pitchFamily="18" charset="0"/>
              <a:cs typeface="Times New Roman" panose="02020603050405020304" pitchFamily="18" charset="0"/>
            </a:endParaRPr>
          </a:p>
        </p:txBody>
      </p:sp>
      <p:pic>
        <p:nvPicPr>
          <p:cNvPr id="1331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6925" y="2028012"/>
            <a:ext cx="5881669" cy="38888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Прямоугольник 5"/>
          <p:cNvSpPr/>
          <p:nvPr/>
        </p:nvSpPr>
        <p:spPr>
          <a:xfrm>
            <a:off x="2165243" y="5916833"/>
            <a:ext cx="3945093" cy="369518"/>
          </a:xfrm>
          <a:prstGeom prst="rect">
            <a:avLst/>
          </a:prstGeom>
          <a:ln>
            <a:prstDash val="sysDot"/>
          </a:ln>
        </p:spPr>
        <p:style>
          <a:lnRef idx="2">
            <a:schemeClr val="accent1"/>
          </a:lnRef>
          <a:fillRef idx="1">
            <a:schemeClr val="lt1"/>
          </a:fillRef>
          <a:effectRef idx="0">
            <a:schemeClr val="accent1"/>
          </a:effectRef>
          <a:fontRef idx="minor">
            <a:schemeClr val="dk1"/>
          </a:fontRef>
        </p:style>
        <p:txBody>
          <a:bodyPr rtlCol="0" anchor="ctr"/>
          <a:lstStyle/>
          <a:p>
            <a:pPr algn="just"/>
            <a:r>
              <a:rPr lang="ru-RU" sz="1400" dirty="0">
                <a:solidFill>
                  <a:srgbClr val="FF0000"/>
                </a:solidFill>
                <a:latin typeface="Times New Roman" panose="02020603050405020304" pitchFamily="18" charset="0"/>
                <a:cs typeface="Times New Roman" panose="02020603050405020304" pitchFamily="18" charset="0"/>
              </a:rPr>
              <a:t>Заменить словами  «Приложения № 1 и № 2 »</a:t>
            </a:r>
          </a:p>
        </p:txBody>
      </p:sp>
      <p:pic>
        <p:nvPicPr>
          <p:cNvPr id="13315"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252021" y="2281698"/>
            <a:ext cx="5741780" cy="19321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Прямоугольник 8"/>
          <p:cNvSpPr/>
          <p:nvPr/>
        </p:nvSpPr>
        <p:spPr>
          <a:xfrm>
            <a:off x="8760296" y="2359529"/>
            <a:ext cx="1800199" cy="247792"/>
          </a:xfrm>
          <a:prstGeom prst="rect">
            <a:avLst/>
          </a:prstGeom>
          <a:ln>
            <a:prstDash val="sysDot"/>
          </a:ln>
        </p:spPr>
        <p:style>
          <a:lnRef idx="2">
            <a:schemeClr val="accent1"/>
          </a:lnRef>
          <a:fillRef idx="1">
            <a:schemeClr val="lt1"/>
          </a:fillRef>
          <a:effectRef idx="0">
            <a:schemeClr val="accent1"/>
          </a:effectRef>
          <a:fontRef idx="minor">
            <a:schemeClr val="dk1"/>
          </a:fontRef>
        </p:style>
        <p:txBody>
          <a:bodyPr rtlCol="0" anchor="ctr"/>
          <a:lstStyle/>
          <a:p>
            <a:pPr algn="just"/>
            <a:r>
              <a:rPr lang="ru-RU" sz="1400" dirty="0">
                <a:solidFill>
                  <a:srgbClr val="FF0000"/>
                </a:solidFill>
                <a:latin typeface="Times New Roman" panose="02020603050405020304" pitchFamily="18" charset="0"/>
                <a:cs typeface="Times New Roman" panose="02020603050405020304" pitchFamily="18" charset="0"/>
              </a:rPr>
              <a:t>Заменить  на «2030»</a:t>
            </a:r>
          </a:p>
        </p:txBody>
      </p:sp>
      <p:sp>
        <p:nvSpPr>
          <p:cNvPr id="10" name="Прямоугольник 9"/>
          <p:cNvSpPr/>
          <p:nvPr/>
        </p:nvSpPr>
        <p:spPr>
          <a:xfrm>
            <a:off x="6996100" y="4261100"/>
            <a:ext cx="5115683" cy="495954"/>
          </a:xfrm>
          <a:prstGeom prst="rect">
            <a:avLst/>
          </a:prstGeom>
          <a:ln>
            <a:prstDash val="sysDot"/>
          </a:ln>
        </p:spPr>
        <p:style>
          <a:lnRef idx="2">
            <a:schemeClr val="accent1"/>
          </a:lnRef>
          <a:fillRef idx="1">
            <a:schemeClr val="lt1"/>
          </a:fillRef>
          <a:effectRef idx="0">
            <a:schemeClr val="accent1"/>
          </a:effectRef>
          <a:fontRef idx="minor">
            <a:schemeClr val="dk1"/>
          </a:fontRef>
        </p:style>
        <p:txBody>
          <a:bodyPr rtlCol="0" anchor="ctr"/>
          <a:lstStyle/>
          <a:p>
            <a:pPr algn="just"/>
            <a:r>
              <a:rPr lang="ru-RU" sz="1400" dirty="0">
                <a:solidFill>
                  <a:srgbClr val="FF0000"/>
                </a:solidFill>
                <a:latin typeface="Times New Roman" panose="02020603050405020304" pitchFamily="18" charset="0"/>
                <a:cs typeface="Times New Roman" panose="02020603050405020304" pitchFamily="18" charset="0"/>
              </a:rPr>
              <a:t>Заменить слова на «Документы стратегического планирования в сфере обеспечения экологической безопасности»</a:t>
            </a:r>
          </a:p>
        </p:txBody>
      </p:sp>
      <p:graphicFrame>
        <p:nvGraphicFramePr>
          <p:cNvPr id="11" name="Таблица 10"/>
          <p:cNvGraphicFramePr>
            <a:graphicFrameLocks noGrp="1"/>
          </p:cNvGraphicFramePr>
          <p:nvPr>
            <p:extLst>
              <p:ext uri="{D42A27DB-BD31-4B8C-83A1-F6EECF244321}">
                <p14:modId xmlns:p14="http://schemas.microsoft.com/office/powerpoint/2010/main" val="101249037"/>
              </p:ext>
            </p:extLst>
          </p:nvPr>
        </p:nvGraphicFramePr>
        <p:xfrm>
          <a:off x="6252020" y="4904591"/>
          <a:ext cx="5741781" cy="1381760"/>
        </p:xfrm>
        <a:graphic>
          <a:graphicData uri="http://schemas.openxmlformats.org/drawingml/2006/table">
            <a:tbl>
              <a:tblPr firstRow="1" bandRow="1">
                <a:tableStyleId>{3B4B98B0-60AC-42C2-AFA5-B58CD77FA1E5}</a:tableStyleId>
              </a:tblPr>
              <a:tblGrid>
                <a:gridCol w="1913927">
                  <a:extLst>
                    <a:ext uri="{9D8B030D-6E8A-4147-A177-3AD203B41FA5}">
                      <a16:colId xmlns:a16="http://schemas.microsoft.com/office/drawing/2014/main" val="20000"/>
                    </a:ext>
                  </a:extLst>
                </a:gridCol>
                <a:gridCol w="1913927">
                  <a:extLst>
                    <a:ext uri="{9D8B030D-6E8A-4147-A177-3AD203B41FA5}">
                      <a16:colId xmlns:a16="http://schemas.microsoft.com/office/drawing/2014/main" val="20001"/>
                    </a:ext>
                  </a:extLst>
                </a:gridCol>
                <a:gridCol w="1913927">
                  <a:extLst>
                    <a:ext uri="{9D8B030D-6E8A-4147-A177-3AD203B41FA5}">
                      <a16:colId xmlns:a16="http://schemas.microsoft.com/office/drawing/2014/main" val="20002"/>
                    </a:ext>
                  </a:extLst>
                </a:gridCol>
              </a:tblGrid>
              <a:tr h="370840">
                <a:tc>
                  <a:txBody>
                    <a:bodyPr/>
                    <a:lstStyle/>
                    <a:p>
                      <a:pPr algn="ctr"/>
                      <a:r>
                        <a:rPr lang="ru-RU" dirty="0">
                          <a:solidFill>
                            <a:srgbClr val="002060"/>
                          </a:solidFill>
                          <a:latin typeface="Times New Roman" panose="02020603050405020304" pitchFamily="18" charset="0"/>
                          <a:cs typeface="Times New Roman" panose="02020603050405020304" pitchFamily="18" charset="0"/>
                        </a:rPr>
                        <a:t>№</a:t>
                      </a:r>
                      <a:r>
                        <a:rPr lang="ru-RU" baseline="0" dirty="0">
                          <a:solidFill>
                            <a:srgbClr val="002060"/>
                          </a:solidFill>
                          <a:latin typeface="Times New Roman" panose="02020603050405020304" pitchFamily="18" charset="0"/>
                          <a:cs typeface="Times New Roman" panose="02020603050405020304" pitchFamily="18" charset="0"/>
                        </a:rPr>
                        <a:t> таблицы</a:t>
                      </a:r>
                      <a:endParaRPr lang="ru-RU" dirty="0">
                        <a:solidFill>
                          <a:srgbClr val="002060"/>
                        </a:solidFill>
                        <a:latin typeface="Times New Roman" panose="02020603050405020304" pitchFamily="18" charset="0"/>
                        <a:cs typeface="Times New Roman" panose="02020603050405020304" pitchFamily="18" charset="0"/>
                      </a:endParaRPr>
                    </a:p>
                  </a:txBody>
                  <a:tcPr/>
                </a:tc>
                <a:tc>
                  <a:txBody>
                    <a:bodyPr/>
                    <a:lstStyle/>
                    <a:p>
                      <a:pPr algn="ctr"/>
                      <a:r>
                        <a:rPr lang="ru-RU" dirty="0">
                          <a:solidFill>
                            <a:srgbClr val="002060"/>
                          </a:solidFill>
                          <a:latin typeface="Times New Roman" panose="02020603050405020304" pitchFamily="18" charset="0"/>
                          <a:cs typeface="Times New Roman" panose="02020603050405020304" pitchFamily="18" charset="0"/>
                        </a:rPr>
                        <a:t>Класс</a:t>
                      </a:r>
                    </a:p>
                  </a:txBody>
                  <a:tcPr/>
                </a:tc>
                <a:tc>
                  <a:txBody>
                    <a:bodyPr/>
                    <a:lstStyle/>
                    <a:p>
                      <a:pPr algn="ctr"/>
                      <a:r>
                        <a:rPr lang="ru-RU" dirty="0">
                          <a:solidFill>
                            <a:srgbClr val="002060"/>
                          </a:solidFill>
                          <a:latin typeface="Times New Roman" panose="02020603050405020304" pitchFamily="18" charset="0"/>
                          <a:cs typeface="Times New Roman" panose="02020603050405020304" pitchFamily="18" charset="0"/>
                        </a:rPr>
                        <a:t>№ измененной</a:t>
                      </a:r>
                      <a:r>
                        <a:rPr lang="ru-RU" baseline="0" dirty="0">
                          <a:solidFill>
                            <a:srgbClr val="002060"/>
                          </a:solidFill>
                          <a:latin typeface="Times New Roman" panose="02020603050405020304" pitchFamily="18" charset="0"/>
                          <a:cs typeface="Times New Roman" panose="02020603050405020304" pitchFamily="18" charset="0"/>
                        </a:rPr>
                        <a:t> </a:t>
                      </a:r>
                      <a:r>
                        <a:rPr lang="ru-RU" dirty="0">
                          <a:solidFill>
                            <a:srgbClr val="002060"/>
                          </a:solidFill>
                          <a:latin typeface="Times New Roman" panose="02020603050405020304" pitchFamily="18" charset="0"/>
                          <a:cs typeface="Times New Roman" panose="02020603050405020304" pitchFamily="18" charset="0"/>
                        </a:rPr>
                        <a:t>темы урока</a:t>
                      </a:r>
                    </a:p>
                  </a:txBody>
                  <a:tcPr/>
                </a:tc>
                <a:extLst>
                  <a:ext uri="{0D108BD9-81ED-4DB2-BD59-A6C34878D82A}">
                    <a16:rowId xmlns:a16="http://schemas.microsoft.com/office/drawing/2014/main" val="10000"/>
                  </a:ext>
                </a:extLst>
              </a:tr>
              <a:tr h="370840">
                <a:tc>
                  <a:txBody>
                    <a:bodyPr/>
                    <a:lstStyle/>
                    <a:p>
                      <a:pPr algn="ctr"/>
                      <a:r>
                        <a:rPr lang="ru-RU" dirty="0">
                          <a:solidFill>
                            <a:srgbClr val="002060"/>
                          </a:solidFill>
                          <a:latin typeface="Times New Roman" panose="02020603050405020304" pitchFamily="18" charset="0"/>
                          <a:cs typeface="Times New Roman" panose="02020603050405020304" pitchFamily="18" charset="0"/>
                        </a:rPr>
                        <a:t>20.3</a:t>
                      </a:r>
                    </a:p>
                  </a:txBody>
                  <a:tcPr/>
                </a:tc>
                <a:tc>
                  <a:txBody>
                    <a:bodyPr/>
                    <a:lstStyle/>
                    <a:p>
                      <a:pPr algn="ctr"/>
                      <a:r>
                        <a:rPr lang="ru-RU" dirty="0">
                          <a:solidFill>
                            <a:srgbClr val="002060"/>
                          </a:solidFill>
                          <a:latin typeface="Times New Roman" panose="02020603050405020304" pitchFamily="18" charset="0"/>
                          <a:cs typeface="Times New Roman" panose="02020603050405020304" pitchFamily="18" charset="0"/>
                        </a:rPr>
                        <a:t>8</a:t>
                      </a:r>
                    </a:p>
                  </a:txBody>
                  <a:tcPr/>
                </a:tc>
                <a:tc>
                  <a:txBody>
                    <a:bodyPr/>
                    <a:lstStyle/>
                    <a:p>
                      <a:pPr algn="ctr"/>
                      <a:r>
                        <a:rPr lang="ru-RU" dirty="0">
                          <a:solidFill>
                            <a:srgbClr val="002060"/>
                          </a:solidFill>
                          <a:latin typeface="Times New Roman" panose="02020603050405020304" pitchFamily="18" charset="0"/>
                          <a:cs typeface="Times New Roman" panose="02020603050405020304" pitchFamily="18" charset="0"/>
                        </a:rPr>
                        <a:t>58,</a:t>
                      </a:r>
                      <a:r>
                        <a:rPr lang="ru-RU" baseline="0" dirty="0">
                          <a:solidFill>
                            <a:srgbClr val="002060"/>
                          </a:solidFill>
                          <a:latin typeface="Times New Roman" panose="02020603050405020304" pitchFamily="18" charset="0"/>
                          <a:cs typeface="Times New Roman" panose="02020603050405020304" pitchFamily="18" charset="0"/>
                        </a:rPr>
                        <a:t> 66</a:t>
                      </a:r>
                      <a:endParaRPr lang="ru-RU" dirty="0">
                        <a:solidFill>
                          <a:srgbClr val="002060"/>
                        </a:solidFill>
                        <a:latin typeface="Times New Roman" panose="02020603050405020304" pitchFamily="18" charset="0"/>
                        <a:cs typeface="Times New Roman" panose="02020603050405020304" pitchFamily="18" charset="0"/>
                      </a:endParaRPr>
                    </a:p>
                  </a:txBody>
                  <a:tcPr/>
                </a:tc>
                <a:extLst>
                  <a:ext uri="{0D108BD9-81ED-4DB2-BD59-A6C34878D82A}">
                    <a16:rowId xmlns:a16="http://schemas.microsoft.com/office/drawing/2014/main" val="10001"/>
                  </a:ext>
                </a:extLst>
              </a:tr>
              <a:tr h="370840">
                <a:tc>
                  <a:txBody>
                    <a:bodyPr/>
                    <a:lstStyle/>
                    <a:p>
                      <a:pPr algn="ctr"/>
                      <a:r>
                        <a:rPr lang="ru-RU" dirty="0">
                          <a:solidFill>
                            <a:srgbClr val="002060"/>
                          </a:solidFill>
                          <a:latin typeface="Times New Roman" panose="02020603050405020304" pitchFamily="18" charset="0"/>
                          <a:cs typeface="Times New Roman" panose="02020603050405020304" pitchFamily="18" charset="0"/>
                        </a:rPr>
                        <a:t>20.4</a:t>
                      </a:r>
                    </a:p>
                  </a:txBody>
                  <a:tcPr/>
                </a:tc>
                <a:tc>
                  <a:txBody>
                    <a:bodyPr/>
                    <a:lstStyle/>
                    <a:p>
                      <a:pPr algn="ctr"/>
                      <a:r>
                        <a:rPr lang="ru-RU" dirty="0">
                          <a:solidFill>
                            <a:srgbClr val="002060"/>
                          </a:solidFill>
                          <a:latin typeface="Times New Roman" panose="02020603050405020304" pitchFamily="18" charset="0"/>
                          <a:cs typeface="Times New Roman" panose="02020603050405020304" pitchFamily="18" charset="0"/>
                        </a:rPr>
                        <a:t>9</a:t>
                      </a:r>
                    </a:p>
                  </a:txBody>
                  <a:tcPr/>
                </a:tc>
                <a:tc>
                  <a:txBody>
                    <a:bodyPr/>
                    <a:lstStyle/>
                    <a:p>
                      <a:pPr algn="ctr"/>
                      <a:r>
                        <a:rPr lang="ru-RU" dirty="0">
                          <a:solidFill>
                            <a:srgbClr val="002060"/>
                          </a:solidFill>
                          <a:latin typeface="Times New Roman" panose="02020603050405020304" pitchFamily="18" charset="0"/>
                          <a:cs typeface="Times New Roman" panose="02020603050405020304" pitchFamily="18" charset="0"/>
                        </a:rPr>
                        <a:t>2, 9, 20, 34</a:t>
                      </a:r>
                    </a:p>
                  </a:txBody>
                  <a:tcPr/>
                </a:tc>
                <a:extLst>
                  <a:ext uri="{0D108BD9-81ED-4DB2-BD59-A6C34878D82A}">
                    <a16:rowId xmlns:a16="http://schemas.microsoft.com/office/drawing/2014/main" val="10002"/>
                  </a:ext>
                </a:extLst>
              </a:tr>
            </a:tbl>
          </a:graphicData>
        </a:graphic>
      </p:graphicFrame>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Заголовок 1"/>
          <p:cNvSpPr>
            <a:spLocks noGrp="1"/>
          </p:cNvSpPr>
          <p:nvPr>
            <p:ph type="title"/>
          </p:nvPr>
        </p:nvSpPr>
        <p:spPr>
          <a:xfrm>
            <a:off x="355198" y="82593"/>
            <a:ext cx="11388645" cy="1078865"/>
          </a:xfrm>
        </p:spPr>
        <p:txBody>
          <a:bodyPr>
            <a:noAutofit/>
          </a:bodyPr>
          <a:lstStyle/>
          <a:p>
            <a:r>
              <a:rPr lang="ru-RU" sz="2000" b="1" dirty="0">
                <a:solidFill>
                  <a:srgbClr val="002060"/>
                </a:solidFill>
                <a:latin typeface="Times New Roman" panose="02020603050405020304" pitchFamily="18" charset="0"/>
                <a:cs typeface="Times New Roman" panose="02020603050405020304" pitchFamily="18" charset="0"/>
              </a:rPr>
              <a:t/>
            </a:r>
            <a:br>
              <a:rPr lang="ru-RU" sz="2000" b="1" dirty="0">
                <a:solidFill>
                  <a:srgbClr val="002060"/>
                </a:solidFill>
                <a:latin typeface="Times New Roman" panose="02020603050405020304" pitchFamily="18" charset="0"/>
                <a:cs typeface="Times New Roman" panose="02020603050405020304" pitchFamily="18" charset="0"/>
              </a:rPr>
            </a:br>
            <a:r>
              <a:rPr lang="ru-RU" sz="2000" b="1" dirty="0">
                <a:solidFill>
                  <a:srgbClr val="002060"/>
                </a:solidFill>
                <a:latin typeface="Times New Roman" panose="02020603050405020304" pitchFamily="18" charset="0"/>
                <a:cs typeface="Times New Roman" panose="02020603050405020304" pitchFamily="18" charset="0"/>
              </a:rPr>
              <a:t>пункт 158 </a:t>
            </a:r>
            <a:r>
              <a:rPr lang="ru-RU" altLang="en-US" sz="2000" b="1" dirty="0">
                <a:solidFill>
                  <a:srgbClr val="002060"/>
                </a:solidFill>
                <a:latin typeface="Times New Roman" panose="02020603050405020304" pitchFamily="18" charset="0"/>
                <a:cs typeface="Times New Roman" panose="02020603050405020304" pitchFamily="18" charset="0"/>
                <a:sym typeface="+mn-ea"/>
              </a:rPr>
              <a:t>- дополнен </a:t>
            </a:r>
            <a:r>
              <a:rPr lang="ru-RU" sz="2000" b="1" dirty="0">
                <a:solidFill>
                  <a:srgbClr val="002060"/>
                </a:solidFill>
                <a:latin typeface="Times New Roman" panose="02020603050405020304" pitchFamily="18" charset="0"/>
                <a:cs typeface="Times New Roman" panose="02020603050405020304" pitchFamily="18" charset="0"/>
              </a:rPr>
              <a:t>подпунктом 158.5.5.</a:t>
            </a:r>
            <a:r>
              <a:rPr lang="ru-RU" altLang="en-US" sz="2000" b="1" dirty="0">
                <a:solidFill>
                  <a:srgbClr val="002060"/>
                </a:solidFill>
                <a:latin typeface="Times New Roman" panose="02020603050405020304" pitchFamily="18" charset="0"/>
                <a:cs typeface="Times New Roman" panose="02020603050405020304" pitchFamily="18" charset="0"/>
                <a:sym typeface="+mn-ea"/>
              </a:rPr>
              <a:t> ФОП ООО - </a:t>
            </a:r>
            <a:r>
              <a:rPr lang="ru-RU" altLang="en-US" sz="2000" b="1" dirty="0">
                <a:solidFill>
                  <a:srgbClr val="FF0000"/>
                </a:solidFill>
                <a:latin typeface="Times New Roman" panose="02020603050405020304" pitchFamily="18" charset="0"/>
                <a:cs typeface="Times New Roman" panose="02020603050405020304" pitchFamily="18" charset="0"/>
                <a:sym typeface="+mn-ea"/>
              </a:rPr>
              <a:t>в федеральной рабочей программе по учебному предмету «Биология» (углубленный уровень)</a:t>
            </a:r>
            <a:r>
              <a:rPr lang="ru-RU" sz="2000" b="1" dirty="0">
                <a:solidFill>
                  <a:srgbClr val="FF0000"/>
                </a:solidFill>
                <a:latin typeface="Times New Roman" panose="02020603050405020304" pitchFamily="18" charset="0"/>
                <a:cs typeface="Times New Roman" panose="02020603050405020304" pitchFamily="18" charset="0"/>
              </a:rPr>
              <a:t/>
            </a:r>
            <a:br>
              <a:rPr lang="ru-RU" sz="2000" b="1" dirty="0">
                <a:solidFill>
                  <a:srgbClr val="FF0000"/>
                </a:solidFill>
                <a:latin typeface="Times New Roman" panose="02020603050405020304" pitchFamily="18" charset="0"/>
                <a:cs typeface="Times New Roman" panose="02020603050405020304" pitchFamily="18" charset="0"/>
              </a:rPr>
            </a:br>
            <a:endParaRPr lang="ru-RU" sz="2000" b="1" dirty="0">
              <a:solidFill>
                <a:srgbClr val="FF0000"/>
              </a:solidFill>
              <a:latin typeface="Times New Roman" panose="02020603050405020304" pitchFamily="18" charset="0"/>
              <a:cs typeface="Times New Roman" panose="02020603050405020304" pitchFamily="18" charset="0"/>
            </a:endParaRPr>
          </a:p>
        </p:txBody>
      </p:sp>
      <p:sp>
        <p:nvSpPr>
          <p:cNvPr id="3" name="Text Box 2"/>
          <p:cNvSpPr txBox="1"/>
          <p:nvPr/>
        </p:nvSpPr>
        <p:spPr>
          <a:xfrm>
            <a:off x="355198" y="1161458"/>
            <a:ext cx="10925378" cy="993945"/>
          </a:xfrm>
          <a:prstGeom prst="rect">
            <a:avLst/>
          </a:prstGeom>
          <a:noFill/>
        </p:spPr>
        <p:txBody>
          <a:bodyPr wrap="square" rtlCol="0">
            <a:noAutofit/>
          </a:bodyPr>
          <a:lstStyle/>
          <a:p>
            <a:r>
              <a:rPr lang="ru-RU" altLang="en-US" b="1" dirty="0">
                <a:solidFill>
                  <a:srgbClr val="002060"/>
                </a:solidFill>
                <a:latin typeface="Times New Roman" panose="02020603050405020304" pitchFamily="18" charset="0"/>
                <a:cs typeface="Times New Roman" panose="02020603050405020304" pitchFamily="18" charset="0"/>
              </a:rPr>
              <a:t>Что проверить:</a:t>
            </a:r>
          </a:p>
          <a:p>
            <a:r>
              <a:rPr lang="ru-RU" altLang="en-US" dirty="0">
                <a:solidFill>
                  <a:srgbClr val="002060"/>
                </a:solidFill>
                <a:latin typeface="Times New Roman" panose="02020603050405020304" pitchFamily="18" charset="0"/>
                <a:cs typeface="Times New Roman" panose="02020603050405020304" pitchFamily="18" charset="0"/>
              </a:rPr>
              <a:t>содержательный раздел ООП ООО: содержание обучения в 9 классе в рабочей программе по учебному</a:t>
            </a:r>
            <a:r>
              <a:rPr lang="en-US" altLang="en-US" dirty="0">
                <a:solidFill>
                  <a:srgbClr val="002060"/>
                </a:solidFill>
                <a:latin typeface="Times New Roman" panose="02020603050405020304" pitchFamily="18" charset="0"/>
                <a:cs typeface="Times New Roman" panose="02020603050405020304" pitchFamily="18" charset="0"/>
              </a:rPr>
              <a:t> </a:t>
            </a:r>
            <a:r>
              <a:rPr lang="ru-RU" altLang="en-US" dirty="0">
                <a:solidFill>
                  <a:srgbClr val="002060"/>
                </a:solidFill>
                <a:latin typeface="Times New Roman" panose="02020603050405020304" pitchFamily="18" charset="0"/>
                <a:cs typeface="Times New Roman" panose="02020603050405020304" pitchFamily="18" charset="0"/>
              </a:rPr>
              <a:t>предмету «</a:t>
            </a:r>
            <a:r>
              <a:rPr lang="ru-RU" altLang="en-US" dirty="0">
                <a:solidFill>
                  <a:srgbClr val="002060"/>
                </a:solidFill>
                <a:latin typeface="Times New Roman" panose="02020603050405020304" pitchFamily="18" charset="0"/>
                <a:cs typeface="Times New Roman" panose="02020603050405020304" pitchFamily="18" charset="0"/>
                <a:sym typeface="+mn-ea"/>
              </a:rPr>
              <a:t>Биология» (углубленный уровень)</a:t>
            </a:r>
            <a:r>
              <a:rPr lang="ru-RU" b="1" dirty="0">
                <a:solidFill>
                  <a:srgbClr val="FF0000"/>
                </a:solidFill>
                <a:latin typeface="Times New Roman" panose="02020603050405020304" pitchFamily="18" charset="0"/>
                <a:cs typeface="Times New Roman" panose="02020603050405020304" pitchFamily="18" charset="0"/>
              </a:rPr>
              <a:t/>
            </a:r>
            <a:br>
              <a:rPr lang="ru-RU" b="1" dirty="0">
                <a:solidFill>
                  <a:srgbClr val="FF0000"/>
                </a:solidFill>
                <a:latin typeface="Times New Roman" panose="02020603050405020304" pitchFamily="18" charset="0"/>
                <a:cs typeface="Times New Roman" panose="02020603050405020304" pitchFamily="18" charset="0"/>
              </a:rPr>
            </a:br>
            <a:endParaRPr lang="en-US" altLang="en-US" dirty="0">
              <a:solidFill>
                <a:srgbClr val="002060"/>
              </a:solidFill>
              <a:latin typeface="Times New Roman" panose="02020603050405020304" pitchFamily="18" charset="0"/>
              <a:cs typeface="Times New Roman" panose="02020603050405020304" pitchFamily="18" charset="0"/>
            </a:endParaRPr>
          </a:p>
        </p:txBody>
      </p:sp>
      <p:pic>
        <p:nvPicPr>
          <p:cNvPr id="5" name="Рисунок 4"/>
          <p:cNvPicPr>
            <a:picLocks noChangeAspect="1"/>
          </p:cNvPicPr>
          <p:nvPr/>
        </p:nvPicPr>
        <p:blipFill>
          <a:blip r:embed="rId3"/>
          <a:stretch>
            <a:fillRect/>
          </a:stretch>
        </p:blipFill>
        <p:spPr>
          <a:xfrm>
            <a:off x="2769720" y="2155403"/>
            <a:ext cx="6402388" cy="4621969"/>
          </a:xfrm>
          <a:prstGeom prst="rect">
            <a:avLst/>
          </a:prstGeom>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Text Box 2"/>
          <p:cNvSpPr txBox="1"/>
          <p:nvPr/>
        </p:nvSpPr>
        <p:spPr>
          <a:xfrm>
            <a:off x="839416" y="4581128"/>
            <a:ext cx="10693188" cy="1685417"/>
          </a:xfrm>
          <a:prstGeom prst="rect">
            <a:avLst/>
          </a:prstGeom>
          <a:noFill/>
        </p:spPr>
        <p:txBody>
          <a:bodyPr wrap="square" rtlCol="0">
            <a:noAutofit/>
          </a:bodyPr>
          <a:lstStyle/>
          <a:p>
            <a:r>
              <a:rPr lang="ru-RU" altLang="en-US" b="1" dirty="0">
                <a:solidFill>
                  <a:srgbClr val="002060"/>
                </a:solidFill>
                <a:latin typeface="Times New Roman" panose="02020603050405020304" pitchFamily="18" charset="0"/>
                <a:cs typeface="Times New Roman" panose="02020603050405020304" pitchFamily="18" charset="0"/>
              </a:rPr>
              <a:t>Что проверить:</a:t>
            </a:r>
          </a:p>
          <a:p>
            <a:r>
              <a:rPr lang="ru-RU" altLang="en-US" dirty="0">
                <a:solidFill>
                  <a:srgbClr val="002060"/>
                </a:solidFill>
                <a:latin typeface="Times New Roman" panose="02020603050405020304" pitchFamily="18" charset="0"/>
                <a:cs typeface="Times New Roman" panose="02020603050405020304" pitchFamily="18" charset="0"/>
              </a:rPr>
              <a:t>содержательный раздел ООП ООО: пояснительную записку к рабочей программе по учебному</a:t>
            </a:r>
            <a:r>
              <a:rPr lang="en-US" altLang="en-US" dirty="0">
                <a:solidFill>
                  <a:srgbClr val="002060"/>
                </a:solidFill>
                <a:latin typeface="Times New Roman" panose="02020603050405020304" pitchFamily="18" charset="0"/>
                <a:cs typeface="Times New Roman" panose="02020603050405020304" pitchFamily="18" charset="0"/>
              </a:rPr>
              <a:t> </a:t>
            </a:r>
            <a:r>
              <a:rPr lang="ru-RU" altLang="en-US" dirty="0">
                <a:solidFill>
                  <a:srgbClr val="002060"/>
                </a:solidFill>
                <a:latin typeface="Times New Roman" panose="02020603050405020304" pitchFamily="18" charset="0"/>
                <a:cs typeface="Times New Roman" panose="02020603050405020304" pitchFamily="18" charset="0"/>
              </a:rPr>
              <a:t>предмету «Труд (технология)»</a:t>
            </a:r>
            <a:r>
              <a:rPr lang="en-US" altLang="en-US" dirty="0">
                <a:solidFill>
                  <a:srgbClr val="002060"/>
                </a:solidFill>
                <a:latin typeface="Times New Roman" panose="02020603050405020304" pitchFamily="18" charset="0"/>
                <a:cs typeface="Times New Roman" panose="02020603050405020304" pitchFamily="18" charset="0"/>
              </a:rPr>
              <a:t> </a:t>
            </a:r>
          </a:p>
        </p:txBody>
      </p:sp>
      <p:pic>
        <p:nvPicPr>
          <p:cNvPr id="2" name="Рисунок 1"/>
          <p:cNvPicPr>
            <a:picLocks noChangeAspect="1"/>
          </p:cNvPicPr>
          <p:nvPr/>
        </p:nvPicPr>
        <p:blipFill>
          <a:blip r:embed="rId3"/>
          <a:stretch>
            <a:fillRect/>
          </a:stretch>
        </p:blipFill>
        <p:spPr>
          <a:xfrm>
            <a:off x="1739516" y="2172494"/>
            <a:ext cx="8267700" cy="1600200"/>
          </a:xfrm>
          <a:prstGeom prst="rect">
            <a:avLst/>
          </a:prstGeom>
        </p:spPr>
      </p:pic>
      <p:sp>
        <p:nvSpPr>
          <p:cNvPr id="7" name="Заголовок 1"/>
          <p:cNvSpPr txBox="1"/>
          <p:nvPr/>
        </p:nvSpPr>
        <p:spPr>
          <a:xfrm>
            <a:off x="551384" y="296652"/>
            <a:ext cx="11388645" cy="946833"/>
          </a:xfrm>
          <a:prstGeom prst="rect">
            <a:avLst/>
          </a:prstGeom>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ru-RU" altLang="en-US" sz="2000" b="1" dirty="0">
                <a:solidFill>
                  <a:srgbClr val="002060"/>
                </a:solidFill>
                <a:latin typeface="Times New Roman" panose="02020603050405020304" pitchFamily="18" charset="0"/>
                <a:cs typeface="Times New Roman" panose="02020603050405020304" pitchFamily="18" charset="0"/>
                <a:sym typeface="+mn-ea"/>
              </a:rPr>
              <a:t>дополнен </a:t>
            </a:r>
            <a:r>
              <a:rPr lang="ru-RU" sz="2000" b="1" dirty="0">
                <a:solidFill>
                  <a:srgbClr val="002060"/>
                </a:solidFill>
                <a:latin typeface="Times New Roman" panose="02020603050405020304" pitchFamily="18" charset="0"/>
                <a:cs typeface="Times New Roman" panose="02020603050405020304" pitchFamily="18" charset="0"/>
              </a:rPr>
              <a:t>подпункт 162.2.9. пункта 162 ФОП ООО </a:t>
            </a:r>
            <a:r>
              <a:rPr lang="ru-RU" altLang="en-US" sz="2000" b="1" dirty="0">
                <a:solidFill>
                  <a:srgbClr val="002060"/>
                </a:solidFill>
                <a:latin typeface="Times New Roman" panose="02020603050405020304" pitchFamily="18" charset="0"/>
                <a:cs typeface="Times New Roman" panose="02020603050405020304" pitchFamily="18" charset="0"/>
                <a:sym typeface="+mn-ea"/>
              </a:rPr>
              <a:t>-  </a:t>
            </a:r>
            <a:r>
              <a:rPr lang="ru-RU" altLang="en-US" sz="2000" b="1" dirty="0">
                <a:solidFill>
                  <a:srgbClr val="FF0000"/>
                </a:solidFill>
                <a:latin typeface="Times New Roman" panose="02020603050405020304" pitchFamily="18" charset="0"/>
                <a:cs typeface="Times New Roman" panose="02020603050405020304" pitchFamily="18" charset="0"/>
                <a:sym typeface="+mn-ea"/>
              </a:rPr>
              <a:t>в федеральной рабочей программе по учебному предмету «Труд (технология)» </a:t>
            </a:r>
            <a:r>
              <a:rPr lang="ru-RU" sz="2000" b="1" dirty="0">
                <a:solidFill>
                  <a:srgbClr val="FF0000"/>
                </a:solidFill>
                <a:latin typeface="Times New Roman" panose="02020603050405020304" pitchFamily="18" charset="0"/>
                <a:cs typeface="Times New Roman" panose="02020603050405020304" pitchFamily="18" charset="0"/>
              </a:rPr>
              <a:t/>
            </a:r>
            <a:br>
              <a:rPr lang="ru-RU" sz="2000" b="1" dirty="0">
                <a:solidFill>
                  <a:srgbClr val="FF0000"/>
                </a:solidFill>
                <a:latin typeface="Times New Roman" panose="02020603050405020304" pitchFamily="18" charset="0"/>
                <a:cs typeface="Times New Roman" panose="02020603050405020304" pitchFamily="18" charset="0"/>
              </a:rPr>
            </a:br>
            <a:endParaRPr lang="ru-RU" sz="2000" b="1" dirty="0">
              <a:solidFill>
                <a:srgbClr val="FF0000"/>
              </a:solidFill>
              <a:latin typeface="Times New Roman" panose="02020603050405020304" pitchFamily="18" charset="0"/>
              <a:cs typeface="Times New Roman" panose="02020603050405020304" pitchFamily="18" charset="0"/>
            </a:endParaRPr>
          </a:p>
        </p:txBody>
      </p:sp>
      <p:cxnSp>
        <p:nvCxnSpPr>
          <p:cNvPr id="8" name="Прямая соединительная линия 7"/>
          <p:cNvCxnSpPr/>
          <p:nvPr/>
        </p:nvCxnSpPr>
        <p:spPr>
          <a:xfrm>
            <a:off x="4019160" y="2972594"/>
            <a:ext cx="3708412" cy="0"/>
          </a:xfrm>
          <a:prstGeom prst="line">
            <a:avLst/>
          </a:prstGeom>
        </p:spPr>
        <p:style>
          <a:lnRef idx="3">
            <a:schemeClr val="accent2"/>
          </a:lnRef>
          <a:fillRef idx="0">
            <a:schemeClr val="accent2"/>
          </a:fillRef>
          <a:effectRef idx="2">
            <a:schemeClr val="accent2"/>
          </a:effectRef>
          <a:fontRef idx="minor">
            <a:schemeClr val="tx1"/>
          </a:fontRef>
        </p:style>
      </p:cxnSp>
    </p:spTree>
    <p:extLst>
      <p:ext uri="{BB962C8B-B14F-4D97-AF65-F5344CB8AC3E}">
        <p14:creationId xmlns:p14="http://schemas.microsoft.com/office/powerpoint/2010/main" val="266294717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Заголовок 1"/>
          <p:cNvSpPr>
            <a:spLocks noGrp="1"/>
          </p:cNvSpPr>
          <p:nvPr>
            <p:ph type="title"/>
          </p:nvPr>
        </p:nvSpPr>
        <p:spPr>
          <a:xfrm>
            <a:off x="4799856" y="152799"/>
            <a:ext cx="7059485" cy="1078865"/>
          </a:xfrm>
        </p:spPr>
        <p:txBody>
          <a:bodyPr>
            <a:normAutofit fontScale="90000"/>
          </a:bodyPr>
          <a:lstStyle/>
          <a:p>
            <a:pPr algn="l"/>
            <a:r>
              <a:rPr lang="ru-RU" sz="2000" b="1" dirty="0">
                <a:solidFill>
                  <a:srgbClr val="002060"/>
                </a:solidFill>
                <a:latin typeface="Times New Roman" panose="02020603050405020304" pitchFamily="18" charset="0"/>
                <a:cs typeface="Times New Roman" panose="02020603050405020304" pitchFamily="18" charset="0"/>
              </a:rPr>
              <a:t/>
            </a:r>
            <a:br>
              <a:rPr lang="ru-RU" sz="2000" b="1" dirty="0">
                <a:solidFill>
                  <a:srgbClr val="002060"/>
                </a:solidFill>
                <a:latin typeface="Times New Roman" panose="02020603050405020304" pitchFamily="18" charset="0"/>
                <a:cs typeface="Times New Roman" panose="02020603050405020304" pitchFamily="18" charset="0"/>
              </a:rPr>
            </a:br>
            <a:r>
              <a:rPr lang="ru-RU" sz="2000" b="1" dirty="0">
                <a:solidFill>
                  <a:srgbClr val="002060"/>
                </a:solidFill>
                <a:latin typeface="Times New Roman" panose="02020603050405020304" pitchFamily="18" charset="0"/>
                <a:cs typeface="Times New Roman" panose="02020603050405020304" pitchFamily="18" charset="0"/>
              </a:rPr>
              <a:t>подпункт 168.4. пункта 168 ФОП ООО </a:t>
            </a:r>
            <a:r>
              <a:rPr lang="ru-RU" altLang="en-US" sz="2000" b="1" dirty="0">
                <a:solidFill>
                  <a:srgbClr val="002060"/>
                </a:solidFill>
                <a:latin typeface="Times New Roman" panose="02020603050405020304" pitchFamily="18" charset="0"/>
                <a:cs typeface="Times New Roman" panose="02020603050405020304" pitchFamily="18" charset="0"/>
                <a:sym typeface="+mn-ea"/>
              </a:rPr>
              <a:t>- </a:t>
            </a:r>
            <a:r>
              <a:rPr lang="ru-RU" altLang="en-US" sz="2000" b="1" dirty="0">
                <a:solidFill>
                  <a:srgbClr val="FF0000"/>
                </a:solidFill>
                <a:latin typeface="Times New Roman" panose="02020603050405020304" pitchFamily="18" charset="0"/>
                <a:cs typeface="Times New Roman" panose="02020603050405020304" pitchFamily="18" charset="0"/>
                <a:sym typeface="+mn-ea"/>
              </a:rPr>
              <a:t>в федеральный календарный учебный график</a:t>
            </a:r>
            <a:r>
              <a:rPr lang="ru-RU" sz="2000" b="1" dirty="0">
                <a:solidFill>
                  <a:srgbClr val="FF0000"/>
                </a:solidFill>
                <a:latin typeface="Times New Roman" panose="02020603050405020304" pitchFamily="18" charset="0"/>
                <a:cs typeface="Times New Roman" panose="02020603050405020304" pitchFamily="18" charset="0"/>
              </a:rPr>
              <a:t/>
            </a:r>
            <a:br>
              <a:rPr lang="ru-RU" sz="2000" b="1" dirty="0">
                <a:solidFill>
                  <a:srgbClr val="FF0000"/>
                </a:solidFill>
                <a:latin typeface="Times New Roman" panose="02020603050405020304" pitchFamily="18" charset="0"/>
                <a:cs typeface="Times New Roman" panose="02020603050405020304" pitchFamily="18" charset="0"/>
              </a:rPr>
            </a:br>
            <a:endParaRPr lang="ru-RU" sz="2000" b="1" dirty="0">
              <a:solidFill>
                <a:srgbClr val="FF0000"/>
              </a:solidFill>
              <a:latin typeface="Times New Roman" panose="02020603050405020304" pitchFamily="18" charset="0"/>
              <a:cs typeface="Times New Roman" panose="02020603050405020304" pitchFamily="18" charset="0"/>
            </a:endParaRPr>
          </a:p>
        </p:txBody>
      </p:sp>
      <p:sp>
        <p:nvSpPr>
          <p:cNvPr id="5" name="Объект 6"/>
          <p:cNvSpPr>
            <a:spLocks noGrp="1"/>
          </p:cNvSpPr>
          <p:nvPr>
            <p:ph idx="1"/>
          </p:nvPr>
        </p:nvSpPr>
        <p:spPr>
          <a:xfrm>
            <a:off x="4891729" y="3027476"/>
            <a:ext cx="7077075" cy="516890"/>
          </a:xfrm>
        </p:spPr>
        <p:txBody>
          <a:bodyPr>
            <a:noAutofit/>
          </a:bodyPr>
          <a:lstStyle/>
          <a:p>
            <a:pPr marL="0" indent="0" algn="just">
              <a:buNone/>
            </a:pPr>
            <a:r>
              <a:rPr lang="ru-RU" sz="1200" dirty="0">
                <a:solidFill>
                  <a:srgbClr val="002060"/>
                </a:solidFill>
                <a:latin typeface="Times New Roman" panose="02020603050405020304" pitchFamily="18" charset="0"/>
                <a:cs typeface="Times New Roman" panose="02020603050405020304" pitchFamily="18" charset="0"/>
              </a:rPr>
              <a:t>Справочно: приказ Министерства просвещения Российской Федерации от 18.05.2023 № 370 «Об утверждении федеральной образовательной программы основного общего образования»</a:t>
            </a:r>
            <a:endParaRPr lang="ru-RU" altLang="en-US" sz="300" b="1" dirty="0">
              <a:solidFill>
                <a:srgbClr val="002060"/>
              </a:solidFill>
              <a:latin typeface="Times New Roman" panose="02020603050405020304" pitchFamily="18" charset="0"/>
              <a:cs typeface="Times New Roman" panose="02020603050405020304" pitchFamily="18" charset="0"/>
            </a:endParaRPr>
          </a:p>
        </p:txBody>
      </p:sp>
      <p:pic>
        <p:nvPicPr>
          <p:cNvPr id="2" name="Рисунок 1"/>
          <p:cNvPicPr>
            <a:picLocks noChangeAspect="1"/>
          </p:cNvPicPr>
          <p:nvPr/>
        </p:nvPicPr>
        <p:blipFill>
          <a:blip r:embed="rId3"/>
          <a:stretch>
            <a:fillRect/>
          </a:stretch>
        </p:blipFill>
        <p:spPr>
          <a:xfrm>
            <a:off x="4891729" y="2168860"/>
            <a:ext cx="7164796" cy="816008"/>
          </a:xfrm>
          <a:prstGeom prst="rect">
            <a:avLst/>
          </a:prstGeom>
        </p:spPr>
      </p:pic>
      <p:pic>
        <p:nvPicPr>
          <p:cNvPr id="6" name="Рисунок 5"/>
          <p:cNvPicPr>
            <a:picLocks noChangeAspect="1"/>
          </p:cNvPicPr>
          <p:nvPr/>
        </p:nvPicPr>
        <p:blipFill>
          <a:blip r:embed="rId4"/>
          <a:stretch>
            <a:fillRect/>
          </a:stretch>
        </p:blipFill>
        <p:spPr>
          <a:xfrm>
            <a:off x="5522182" y="4185084"/>
            <a:ext cx="6534343" cy="698781"/>
          </a:xfrm>
          <a:prstGeom prst="rect">
            <a:avLst/>
          </a:prstGeom>
        </p:spPr>
      </p:pic>
      <p:pic>
        <p:nvPicPr>
          <p:cNvPr id="7" name="Рисунок 6"/>
          <p:cNvPicPr>
            <a:picLocks noChangeAspect="1"/>
          </p:cNvPicPr>
          <p:nvPr/>
        </p:nvPicPr>
        <p:blipFill>
          <a:blip r:embed="rId5"/>
          <a:stretch>
            <a:fillRect/>
          </a:stretch>
        </p:blipFill>
        <p:spPr>
          <a:xfrm>
            <a:off x="119336" y="152636"/>
            <a:ext cx="4545184" cy="6499768"/>
          </a:xfrm>
          <a:prstGeom prst="rect">
            <a:avLst/>
          </a:prstGeom>
          <a:ln>
            <a:noFill/>
          </a:ln>
          <a:effectLst>
            <a:outerShdw blurRad="292100" dist="139700" dir="2700000" algn="tl" rotWithShape="0">
              <a:srgbClr val="333333">
                <a:alpha val="65000"/>
              </a:srgbClr>
            </a:outerShdw>
          </a:effectLst>
        </p:spPr>
      </p:pic>
      <p:cxnSp>
        <p:nvCxnSpPr>
          <p:cNvPr id="9" name="Прямая соединительная линия 8"/>
          <p:cNvCxnSpPr/>
          <p:nvPr/>
        </p:nvCxnSpPr>
        <p:spPr>
          <a:xfrm>
            <a:off x="8688288" y="2384884"/>
            <a:ext cx="1440160" cy="0"/>
          </a:xfrm>
          <a:prstGeom prst="line">
            <a:avLst/>
          </a:prstGeom>
        </p:spPr>
        <p:style>
          <a:lnRef idx="3">
            <a:schemeClr val="accent2"/>
          </a:lnRef>
          <a:fillRef idx="0">
            <a:schemeClr val="accent2"/>
          </a:fillRef>
          <a:effectRef idx="2">
            <a:schemeClr val="accent2"/>
          </a:effectRef>
          <a:fontRef idx="minor">
            <a:schemeClr val="tx1"/>
          </a:fontRef>
        </p:style>
      </p:cxnSp>
      <p:cxnSp>
        <p:nvCxnSpPr>
          <p:cNvPr id="14" name="Прямая со стрелкой 13"/>
          <p:cNvCxnSpPr/>
          <p:nvPr/>
        </p:nvCxnSpPr>
        <p:spPr>
          <a:xfrm flipH="1">
            <a:off x="2338039" y="5877272"/>
            <a:ext cx="661608" cy="0"/>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pic>
        <p:nvPicPr>
          <p:cNvPr id="3" name="Рисунок 2"/>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891729" y="5383644"/>
            <a:ext cx="1268760" cy="1268760"/>
          </a:xfrm>
          <a:prstGeom prst="rect">
            <a:avLst/>
          </a:prstGeom>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Заголовок 1"/>
          <p:cNvSpPr>
            <a:spLocks noGrp="1"/>
          </p:cNvSpPr>
          <p:nvPr>
            <p:ph type="title"/>
          </p:nvPr>
        </p:nvSpPr>
        <p:spPr>
          <a:xfrm>
            <a:off x="3683732" y="1376772"/>
            <a:ext cx="4824536" cy="720000"/>
          </a:xfrm>
        </p:spPr>
        <p:txBody>
          <a:bodyPr>
            <a:normAutofit/>
          </a:bodyPr>
          <a:lstStyle/>
          <a:p>
            <a:r>
              <a:rPr lang="ru-RU" sz="3200" b="1" dirty="0">
                <a:solidFill>
                  <a:srgbClr val="002060"/>
                </a:solidFill>
                <a:latin typeface="Times New Roman" panose="02020603050405020304" pitchFamily="18" charset="0"/>
                <a:cs typeface="Times New Roman" panose="02020603050405020304" pitchFamily="18" charset="0"/>
              </a:rPr>
              <a:t>Благодарю за внимание!</a:t>
            </a:r>
          </a:p>
        </p:txBody>
      </p:sp>
      <p:sp>
        <p:nvSpPr>
          <p:cNvPr id="6" name="Заголовок 1"/>
          <p:cNvSpPr txBox="1"/>
          <p:nvPr/>
        </p:nvSpPr>
        <p:spPr>
          <a:xfrm>
            <a:off x="3683732" y="2492896"/>
            <a:ext cx="4716524" cy="1908212"/>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ru-RU" sz="2000" b="1" dirty="0">
                <a:solidFill>
                  <a:srgbClr val="002060"/>
                </a:solidFill>
                <a:latin typeface="Times New Roman" panose="02020603050405020304" pitchFamily="18" charset="0"/>
                <a:cs typeface="Times New Roman" panose="02020603050405020304" pitchFamily="18" charset="0"/>
              </a:rPr>
              <a:t>Мои контакты:</a:t>
            </a:r>
            <a:endParaRPr lang="en-US" sz="2000" b="1" dirty="0">
              <a:solidFill>
                <a:srgbClr val="002060"/>
              </a:solidFill>
              <a:latin typeface="Times New Roman" panose="02020603050405020304" pitchFamily="18" charset="0"/>
              <a:cs typeface="Times New Roman" panose="02020603050405020304" pitchFamily="18" charset="0"/>
            </a:endParaRPr>
          </a:p>
          <a:p>
            <a:pPr algn="ctr"/>
            <a:r>
              <a:rPr lang="ru-RU" sz="2000" b="1" dirty="0" err="1">
                <a:solidFill>
                  <a:srgbClr val="002060"/>
                </a:solidFill>
                <a:latin typeface="Times New Roman" panose="02020603050405020304" pitchFamily="18" charset="0"/>
                <a:cs typeface="Times New Roman" panose="02020603050405020304" pitchFamily="18" charset="0"/>
              </a:rPr>
              <a:t>р.т</a:t>
            </a:r>
            <a:r>
              <a:rPr lang="ru-RU" sz="2000" b="1" dirty="0">
                <a:solidFill>
                  <a:srgbClr val="002060"/>
                </a:solidFill>
                <a:latin typeface="Times New Roman" panose="02020603050405020304" pitchFamily="18" charset="0"/>
                <a:cs typeface="Times New Roman" panose="02020603050405020304" pitchFamily="18" charset="0"/>
              </a:rPr>
              <a:t>. 311-09-90</a:t>
            </a:r>
          </a:p>
          <a:p>
            <a:pPr algn="ctr"/>
            <a:r>
              <a:rPr lang="en-US" sz="2000" b="1">
                <a:solidFill>
                  <a:srgbClr val="002060"/>
                </a:solidFill>
                <a:latin typeface="Times New Roman" panose="02020603050405020304" pitchFamily="18" charset="0"/>
                <a:cs typeface="Times New Roman" panose="02020603050405020304" pitchFamily="18" charset="0"/>
              </a:rPr>
              <a:t>email</a:t>
            </a:r>
            <a:r>
              <a:rPr lang="en-US" sz="2000" b="1" dirty="0">
                <a:solidFill>
                  <a:srgbClr val="002060"/>
                </a:solidFill>
                <a:latin typeface="Times New Roman" panose="02020603050405020304" pitchFamily="18" charset="0"/>
                <a:cs typeface="Times New Roman" panose="02020603050405020304" pitchFamily="18" charset="0"/>
              </a:rPr>
              <a:t>: zasmn@yandex.ru</a:t>
            </a:r>
            <a:endParaRPr lang="ru-RU" sz="2000" b="1" dirty="0">
              <a:solidFill>
                <a:srgbClr val="002060"/>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Заголовок 1"/>
          <p:cNvSpPr>
            <a:spLocks noGrp="1"/>
          </p:cNvSpPr>
          <p:nvPr>
            <p:ph type="title"/>
          </p:nvPr>
        </p:nvSpPr>
        <p:spPr>
          <a:xfrm>
            <a:off x="335360" y="260648"/>
            <a:ext cx="10958389" cy="1214120"/>
          </a:xfrm>
        </p:spPr>
        <p:txBody>
          <a:bodyPr>
            <a:normAutofit/>
          </a:bodyPr>
          <a:lstStyle/>
          <a:p>
            <a:pPr algn="l"/>
            <a:r>
              <a:rPr lang="ru-RU" sz="2000" b="1" dirty="0">
                <a:solidFill>
                  <a:srgbClr val="002060"/>
                </a:solidFill>
                <a:latin typeface="Times New Roman" panose="02020603050405020304" pitchFamily="18" charset="0"/>
                <a:cs typeface="Times New Roman" panose="02020603050405020304" pitchFamily="18" charset="0"/>
              </a:rPr>
              <a:t>Внесены изменения в:</a:t>
            </a:r>
            <a:br>
              <a:rPr lang="ru-RU" sz="2000" b="1" dirty="0">
                <a:solidFill>
                  <a:srgbClr val="002060"/>
                </a:solidFill>
                <a:latin typeface="Times New Roman" panose="02020603050405020304" pitchFamily="18" charset="0"/>
                <a:cs typeface="Times New Roman" panose="02020603050405020304" pitchFamily="18" charset="0"/>
              </a:rPr>
            </a:br>
            <a:r>
              <a:rPr lang="ru-RU" sz="2000" b="1" dirty="0">
                <a:solidFill>
                  <a:srgbClr val="002060"/>
                </a:solidFill>
                <a:latin typeface="Times New Roman" panose="02020603050405020304" pitchFamily="18" charset="0"/>
                <a:cs typeface="Times New Roman" panose="02020603050405020304" pitchFamily="18" charset="0"/>
              </a:rPr>
              <a:t>пункт 4 ФОП ООО (общие положения) приведен в соответствие с </a:t>
            </a:r>
            <a:r>
              <a:rPr lang="en-US" altLang="en-US" sz="2000" b="1" dirty="0">
                <a:solidFill>
                  <a:srgbClr val="002060"/>
                </a:solidFill>
                <a:latin typeface="Times New Roman" panose="02020603050405020304" pitchFamily="18" charset="0"/>
                <a:cs typeface="Times New Roman" panose="02020603050405020304" pitchFamily="18" charset="0"/>
                <a:sym typeface="+mn-ea"/>
              </a:rPr>
              <a:t>Федеральн</a:t>
            </a:r>
            <a:r>
              <a:rPr lang="ru-RU" altLang="en-US" sz="2000" b="1" dirty="0">
                <a:solidFill>
                  <a:srgbClr val="002060"/>
                </a:solidFill>
                <a:latin typeface="Times New Roman" panose="02020603050405020304" pitchFamily="18" charset="0"/>
                <a:cs typeface="Times New Roman" panose="02020603050405020304" pitchFamily="18" charset="0"/>
                <a:sym typeface="+mn-ea"/>
              </a:rPr>
              <a:t>ым</a:t>
            </a:r>
            <a:r>
              <a:rPr lang="en-US" altLang="en-US" sz="2000" b="1" dirty="0">
                <a:solidFill>
                  <a:srgbClr val="002060"/>
                </a:solidFill>
                <a:latin typeface="Times New Roman" panose="02020603050405020304" pitchFamily="18" charset="0"/>
                <a:cs typeface="Times New Roman" panose="02020603050405020304" pitchFamily="18" charset="0"/>
                <a:sym typeface="+mn-ea"/>
              </a:rPr>
              <a:t> закон</a:t>
            </a:r>
            <a:r>
              <a:rPr lang="ru-RU" altLang="en-US" sz="2000" b="1" dirty="0">
                <a:solidFill>
                  <a:srgbClr val="002060"/>
                </a:solidFill>
                <a:latin typeface="Times New Roman" panose="02020603050405020304" pitchFamily="18" charset="0"/>
                <a:cs typeface="Times New Roman" panose="02020603050405020304" pitchFamily="18" charset="0"/>
                <a:sym typeface="+mn-ea"/>
              </a:rPr>
              <a:t>ом</a:t>
            </a:r>
            <a:r>
              <a:rPr lang="en-US" altLang="en-US" sz="2000" b="1" dirty="0">
                <a:solidFill>
                  <a:srgbClr val="002060"/>
                </a:solidFill>
                <a:latin typeface="Times New Roman" panose="02020603050405020304" pitchFamily="18" charset="0"/>
                <a:cs typeface="Times New Roman" panose="02020603050405020304" pitchFamily="18" charset="0"/>
                <a:sym typeface="+mn-ea"/>
              </a:rPr>
              <a:t> от 29</a:t>
            </a:r>
            <a:r>
              <a:rPr lang="ru-RU" altLang="en-US" sz="2000" b="1" dirty="0">
                <a:solidFill>
                  <a:srgbClr val="002060"/>
                </a:solidFill>
                <a:latin typeface="Times New Roman" panose="02020603050405020304" pitchFamily="18" charset="0"/>
                <a:cs typeface="Times New Roman" panose="02020603050405020304" pitchFamily="18" charset="0"/>
                <a:sym typeface="+mn-ea"/>
              </a:rPr>
              <a:t>.12.</a:t>
            </a:r>
            <a:r>
              <a:rPr lang="en-US" altLang="en-US" sz="2000" b="1" dirty="0">
                <a:solidFill>
                  <a:srgbClr val="002060"/>
                </a:solidFill>
                <a:latin typeface="Times New Roman" panose="02020603050405020304" pitchFamily="18" charset="0"/>
                <a:cs typeface="Times New Roman" panose="02020603050405020304" pitchFamily="18" charset="0"/>
                <a:sym typeface="+mn-ea"/>
              </a:rPr>
              <a:t>2012</a:t>
            </a:r>
            <a:r>
              <a:rPr lang="ru-RU" altLang="en-US" sz="2000" b="1" dirty="0">
                <a:solidFill>
                  <a:srgbClr val="002060"/>
                </a:solidFill>
                <a:latin typeface="Times New Roman" panose="02020603050405020304" pitchFamily="18" charset="0"/>
                <a:cs typeface="Times New Roman" panose="02020603050405020304" pitchFamily="18" charset="0"/>
                <a:sym typeface="+mn-ea"/>
              </a:rPr>
              <a:t> №</a:t>
            </a:r>
            <a:r>
              <a:rPr lang="en-US" altLang="en-US" sz="2000" b="1" dirty="0">
                <a:solidFill>
                  <a:srgbClr val="002060"/>
                </a:solidFill>
                <a:latin typeface="Times New Roman" panose="02020603050405020304" pitchFamily="18" charset="0"/>
                <a:cs typeface="Times New Roman" panose="02020603050405020304" pitchFamily="18" charset="0"/>
                <a:sym typeface="+mn-ea"/>
              </a:rPr>
              <a:t> 273-ФЗ </a:t>
            </a:r>
            <a:r>
              <a:rPr lang="ru-RU" altLang="en-US" sz="2000" b="1" dirty="0">
                <a:solidFill>
                  <a:srgbClr val="002060"/>
                </a:solidFill>
                <a:latin typeface="Times New Roman" panose="02020603050405020304" pitchFamily="18" charset="0"/>
                <a:cs typeface="Times New Roman" panose="02020603050405020304" pitchFamily="18" charset="0"/>
                <a:sym typeface="+mn-ea"/>
              </a:rPr>
              <a:t>«</a:t>
            </a:r>
            <a:r>
              <a:rPr lang="en-US" altLang="en-US" sz="2000" b="1" dirty="0">
                <a:solidFill>
                  <a:srgbClr val="002060"/>
                </a:solidFill>
                <a:latin typeface="Times New Roman" panose="02020603050405020304" pitchFamily="18" charset="0"/>
                <a:cs typeface="Times New Roman" panose="02020603050405020304" pitchFamily="18" charset="0"/>
                <a:sym typeface="+mn-ea"/>
              </a:rPr>
              <a:t>Об образовании в Российской Федерации</a:t>
            </a:r>
            <a:r>
              <a:rPr lang="ru-RU" altLang="en-US" sz="2000" b="1" dirty="0">
                <a:solidFill>
                  <a:srgbClr val="002060"/>
                </a:solidFill>
                <a:latin typeface="Times New Roman" panose="02020603050405020304" pitchFamily="18" charset="0"/>
                <a:cs typeface="Times New Roman" panose="02020603050405020304" pitchFamily="18" charset="0"/>
                <a:sym typeface="+mn-ea"/>
              </a:rPr>
              <a:t>» - </a:t>
            </a:r>
            <a:r>
              <a:rPr lang="ru-RU" altLang="en-US" sz="2000" b="1" dirty="0">
                <a:solidFill>
                  <a:srgbClr val="FF0000"/>
                </a:solidFill>
                <a:latin typeface="Times New Roman" panose="02020603050405020304" pitchFamily="18" charset="0"/>
                <a:cs typeface="Times New Roman" panose="02020603050405020304" pitchFamily="18" charset="0"/>
                <a:sym typeface="+mn-ea"/>
              </a:rPr>
              <a:t>добавлен учебный предмет «Труд (технология)»</a:t>
            </a:r>
            <a:endParaRPr lang="ru-RU" sz="2220" b="1" dirty="0">
              <a:solidFill>
                <a:srgbClr val="FF0000"/>
              </a:solidFill>
              <a:latin typeface="Times New Roman" panose="02020603050405020304" pitchFamily="18" charset="0"/>
              <a:cs typeface="Times New Roman" panose="02020603050405020304" pitchFamily="18" charset="0"/>
            </a:endParaRPr>
          </a:p>
        </p:txBody>
      </p:sp>
      <p:sp>
        <p:nvSpPr>
          <p:cNvPr id="5" name="Объект 6"/>
          <p:cNvSpPr>
            <a:spLocks noGrp="1"/>
          </p:cNvSpPr>
          <p:nvPr>
            <p:ph idx="1"/>
          </p:nvPr>
        </p:nvSpPr>
        <p:spPr>
          <a:xfrm>
            <a:off x="300465" y="3681028"/>
            <a:ext cx="11593287" cy="2988331"/>
          </a:xfrm>
        </p:spPr>
        <p:txBody>
          <a:bodyPr>
            <a:normAutofit/>
          </a:bodyPr>
          <a:lstStyle/>
          <a:p>
            <a:pPr marL="0" indent="0" algn="just">
              <a:buNone/>
            </a:pPr>
            <a:r>
              <a:rPr lang="ru-RU" sz="1600" dirty="0">
                <a:solidFill>
                  <a:srgbClr val="002060"/>
                </a:solidFill>
                <a:latin typeface="Times New Roman" panose="02020603050405020304" pitchFamily="18" charset="0"/>
                <a:cs typeface="Times New Roman" panose="02020603050405020304" pitchFamily="18" charset="0"/>
              </a:rPr>
              <a:t>Справочно:</a:t>
            </a:r>
          </a:p>
          <a:p>
            <a:pPr marL="0" indent="0" algn="just">
              <a:buNone/>
            </a:pPr>
            <a:r>
              <a:rPr lang="ru-RU" altLang="en-US" sz="1600" dirty="0">
                <a:solidFill>
                  <a:srgbClr val="002060"/>
                </a:solidFill>
                <a:latin typeface="Times New Roman" panose="02020603050405020304" pitchFamily="18" charset="0"/>
                <a:cs typeface="Times New Roman" panose="02020603050405020304" pitchFamily="18" charset="0"/>
              </a:rPr>
              <a:t>часть </a:t>
            </a:r>
            <a:r>
              <a:rPr lang="en-US" altLang="en-US" sz="1600" dirty="0">
                <a:solidFill>
                  <a:srgbClr val="002060"/>
                </a:solidFill>
                <a:latin typeface="Times New Roman" panose="02020603050405020304" pitchFamily="18" charset="0"/>
                <a:cs typeface="Times New Roman" panose="02020603050405020304" pitchFamily="18" charset="0"/>
              </a:rPr>
              <a:t>6.3. </a:t>
            </a:r>
            <a:r>
              <a:rPr lang="ru-RU" altLang="en-US" sz="1600" dirty="0">
                <a:solidFill>
                  <a:srgbClr val="002060"/>
                </a:solidFill>
                <a:latin typeface="Times New Roman" panose="02020603050405020304" pitchFamily="18" charset="0"/>
                <a:cs typeface="Times New Roman" panose="02020603050405020304" pitchFamily="18" charset="0"/>
              </a:rPr>
              <a:t>статья 12 </a:t>
            </a:r>
            <a:r>
              <a:rPr lang="en-US" altLang="en-US" sz="1600" dirty="0">
                <a:solidFill>
                  <a:srgbClr val="002060"/>
                </a:solidFill>
                <a:latin typeface="Times New Roman" panose="02020603050405020304" pitchFamily="18" charset="0"/>
                <a:cs typeface="Times New Roman" panose="02020603050405020304" pitchFamily="18" charset="0"/>
              </a:rPr>
              <a:t>Федеральн</a:t>
            </a:r>
            <a:r>
              <a:rPr lang="ru-RU" altLang="en-US" sz="1600" dirty="0">
                <a:solidFill>
                  <a:srgbClr val="002060"/>
                </a:solidFill>
                <a:latin typeface="Times New Roman" panose="02020603050405020304" pitchFamily="18" charset="0"/>
                <a:cs typeface="Times New Roman" panose="02020603050405020304" pitchFamily="18" charset="0"/>
              </a:rPr>
              <a:t>ого</a:t>
            </a:r>
            <a:r>
              <a:rPr lang="en-US" altLang="en-US" sz="1600" dirty="0">
                <a:solidFill>
                  <a:srgbClr val="002060"/>
                </a:solidFill>
                <a:latin typeface="Times New Roman" panose="02020603050405020304" pitchFamily="18" charset="0"/>
                <a:cs typeface="Times New Roman" panose="02020603050405020304" pitchFamily="18" charset="0"/>
              </a:rPr>
              <a:t> закон</a:t>
            </a:r>
            <a:r>
              <a:rPr lang="ru-RU" altLang="en-US" sz="1600" dirty="0">
                <a:solidFill>
                  <a:srgbClr val="002060"/>
                </a:solidFill>
                <a:latin typeface="Times New Roman" panose="02020603050405020304" pitchFamily="18" charset="0"/>
                <a:cs typeface="Times New Roman" panose="02020603050405020304" pitchFamily="18" charset="0"/>
              </a:rPr>
              <a:t>а</a:t>
            </a:r>
            <a:r>
              <a:rPr lang="en-US" altLang="en-US" sz="1600" dirty="0">
                <a:solidFill>
                  <a:srgbClr val="002060"/>
                </a:solidFill>
                <a:latin typeface="Times New Roman" panose="02020603050405020304" pitchFamily="18" charset="0"/>
                <a:cs typeface="Times New Roman" panose="02020603050405020304" pitchFamily="18" charset="0"/>
              </a:rPr>
              <a:t> от 29</a:t>
            </a:r>
            <a:r>
              <a:rPr lang="ru-RU" altLang="en-US" sz="1600" dirty="0">
                <a:solidFill>
                  <a:srgbClr val="002060"/>
                </a:solidFill>
                <a:latin typeface="Times New Roman" panose="02020603050405020304" pitchFamily="18" charset="0"/>
                <a:cs typeface="Times New Roman" panose="02020603050405020304" pitchFamily="18" charset="0"/>
              </a:rPr>
              <a:t>.12.</a:t>
            </a:r>
            <a:r>
              <a:rPr lang="en-US" altLang="en-US" sz="1600" dirty="0">
                <a:solidFill>
                  <a:srgbClr val="002060"/>
                </a:solidFill>
                <a:latin typeface="Times New Roman" panose="02020603050405020304" pitchFamily="18" charset="0"/>
                <a:cs typeface="Times New Roman" panose="02020603050405020304" pitchFamily="18" charset="0"/>
              </a:rPr>
              <a:t>2012</a:t>
            </a:r>
            <a:r>
              <a:rPr lang="ru-RU" altLang="en-US" sz="1600" dirty="0">
                <a:solidFill>
                  <a:srgbClr val="002060"/>
                </a:solidFill>
                <a:latin typeface="Times New Roman" panose="02020603050405020304" pitchFamily="18" charset="0"/>
                <a:cs typeface="Times New Roman" panose="02020603050405020304" pitchFamily="18" charset="0"/>
              </a:rPr>
              <a:t> №</a:t>
            </a:r>
            <a:r>
              <a:rPr lang="en-US" altLang="en-US" sz="1600" dirty="0">
                <a:solidFill>
                  <a:srgbClr val="002060"/>
                </a:solidFill>
                <a:latin typeface="Times New Roman" panose="02020603050405020304" pitchFamily="18" charset="0"/>
                <a:cs typeface="Times New Roman" panose="02020603050405020304" pitchFamily="18" charset="0"/>
              </a:rPr>
              <a:t> 273-ФЗ </a:t>
            </a:r>
            <a:r>
              <a:rPr lang="ru-RU" altLang="en-US" sz="1600" dirty="0">
                <a:solidFill>
                  <a:srgbClr val="002060"/>
                </a:solidFill>
                <a:latin typeface="Times New Roman" panose="02020603050405020304" pitchFamily="18" charset="0"/>
                <a:cs typeface="Times New Roman" panose="02020603050405020304" pitchFamily="18" charset="0"/>
              </a:rPr>
              <a:t>«</a:t>
            </a:r>
            <a:r>
              <a:rPr lang="en-US" altLang="en-US" sz="1600" dirty="0">
                <a:solidFill>
                  <a:srgbClr val="002060"/>
                </a:solidFill>
                <a:latin typeface="Times New Roman" panose="02020603050405020304" pitchFamily="18" charset="0"/>
                <a:cs typeface="Times New Roman" panose="02020603050405020304" pitchFamily="18" charset="0"/>
              </a:rPr>
              <a:t>Об образовании в Российской Федерации</a:t>
            </a:r>
            <a:r>
              <a:rPr lang="ru-RU" altLang="en-US" sz="1600" dirty="0">
                <a:solidFill>
                  <a:srgbClr val="002060"/>
                </a:solidFill>
                <a:latin typeface="Times New Roman" panose="02020603050405020304" pitchFamily="18" charset="0"/>
                <a:cs typeface="Times New Roman" panose="02020603050405020304" pitchFamily="18" charset="0"/>
              </a:rPr>
              <a:t>»</a:t>
            </a:r>
            <a:endParaRPr lang="en-US" altLang="en-US" sz="1600" dirty="0">
              <a:solidFill>
                <a:srgbClr val="002060"/>
              </a:solidFill>
              <a:latin typeface="Times New Roman" panose="02020603050405020304" pitchFamily="18" charset="0"/>
              <a:cs typeface="Times New Roman" panose="02020603050405020304" pitchFamily="18" charset="0"/>
            </a:endParaRPr>
          </a:p>
          <a:p>
            <a:pPr marL="0" indent="0" algn="just">
              <a:buNone/>
            </a:pPr>
            <a:r>
              <a:rPr lang="en-US" altLang="en-US" sz="1600" dirty="0">
                <a:solidFill>
                  <a:srgbClr val="002060"/>
                </a:solidFill>
                <a:latin typeface="Times New Roman" panose="02020603050405020304" pitchFamily="18" charset="0"/>
                <a:cs typeface="Times New Roman" panose="02020603050405020304" pitchFamily="18" charset="0"/>
              </a:rPr>
              <a:t>При разработке основной общеобразовательной программы организации, осуществляющие образовательную деятельность по имеющим государственную аккредитацию образовательным программам начального общего, основного общего, среднего общего образования, предусматривают непосредственное применение при реализации обязательной части образовательной программы начального общего образования федеральных рабочих программ по учебным предметам "Русский язык", "Литературное чтение", "Окружающий мир" и "Труд (технология)", </a:t>
            </a:r>
            <a:r>
              <a:rPr lang="en-US" altLang="en-US" sz="1600" b="1" dirty="0">
                <a:solidFill>
                  <a:srgbClr val="FF0000"/>
                </a:solidFill>
                <a:latin typeface="Times New Roman" panose="02020603050405020304" pitchFamily="18" charset="0"/>
                <a:cs typeface="Times New Roman" panose="02020603050405020304" pitchFamily="18" charset="0"/>
              </a:rPr>
              <a:t>при реализации обязательной части образовательной программы основного общего образования федеральных рабочих программ по учебным предметам "Русский язык", "Литература", "История", "Обществознание", "География", "Основы безопасности и защиты Родины" и "Труд (технология)"</a:t>
            </a:r>
            <a:r>
              <a:rPr lang="en-US" altLang="en-US" sz="1600" dirty="0">
                <a:solidFill>
                  <a:srgbClr val="002060"/>
                </a:solidFill>
                <a:latin typeface="Times New Roman" panose="02020603050405020304" pitchFamily="18" charset="0"/>
                <a:cs typeface="Times New Roman" panose="02020603050405020304" pitchFamily="18" charset="0"/>
              </a:rPr>
              <a:t>, а при реализации обязательной части образовательной программы среднего общего образования федеральных рабочих программ по учебным предметам "Русский язык", "Литература", "История", "Обществознание", "География" и "Основы безопасности и защиты Родины".</a:t>
            </a:r>
          </a:p>
        </p:txBody>
      </p:sp>
      <p:pic>
        <p:nvPicPr>
          <p:cNvPr id="6" name="Рисунок 5"/>
          <p:cNvPicPr>
            <a:picLocks noChangeAspect="1"/>
          </p:cNvPicPr>
          <p:nvPr/>
        </p:nvPicPr>
        <p:blipFill>
          <a:blip r:embed="rId3"/>
          <a:stretch>
            <a:fillRect/>
          </a:stretch>
        </p:blipFill>
        <p:spPr>
          <a:xfrm>
            <a:off x="1127448" y="2149889"/>
            <a:ext cx="9803246" cy="947229"/>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Заголовок 1"/>
          <p:cNvSpPr>
            <a:spLocks noGrp="1"/>
          </p:cNvSpPr>
          <p:nvPr>
            <p:ph type="title"/>
          </p:nvPr>
        </p:nvSpPr>
        <p:spPr>
          <a:xfrm>
            <a:off x="263352" y="152636"/>
            <a:ext cx="11269252" cy="917685"/>
          </a:xfrm>
        </p:spPr>
        <p:txBody>
          <a:bodyPr>
            <a:normAutofit/>
          </a:bodyPr>
          <a:lstStyle/>
          <a:p>
            <a:pPr algn="l"/>
            <a:r>
              <a:rPr lang="ru-RU" sz="2000" b="1" dirty="0">
                <a:solidFill>
                  <a:srgbClr val="002060"/>
                </a:solidFill>
                <a:latin typeface="Times New Roman" panose="02020603050405020304" pitchFamily="18" charset="0"/>
                <a:cs typeface="Times New Roman" panose="02020603050405020304" pitchFamily="18" charset="0"/>
              </a:rPr>
              <a:t>абзац третий подпункта 19.5.7. ФОП ООО признан утратившим силу</a:t>
            </a:r>
            <a:r>
              <a:rPr lang="ru-RU" altLang="en-US" sz="2000" b="1" dirty="0">
                <a:solidFill>
                  <a:srgbClr val="002060"/>
                </a:solidFill>
                <a:latin typeface="Times New Roman" panose="02020603050405020304" pitchFamily="18" charset="0"/>
                <a:cs typeface="Times New Roman" panose="02020603050405020304" pitchFamily="18" charset="0"/>
                <a:sym typeface="+mn-ea"/>
              </a:rPr>
              <a:t> - </a:t>
            </a:r>
            <a:r>
              <a:rPr lang="ru-RU" altLang="en-US" sz="2000" b="1" dirty="0">
                <a:solidFill>
                  <a:srgbClr val="FF0000"/>
                </a:solidFill>
                <a:latin typeface="Times New Roman" panose="02020603050405020304" pitchFamily="18" charset="0"/>
                <a:cs typeface="Times New Roman" panose="02020603050405020304" pitchFamily="18" charset="0"/>
                <a:sym typeface="+mn-ea"/>
              </a:rPr>
              <a:t>исправлена ошибка в федеральной рабочей программе по учебному предмету «Русский язык»</a:t>
            </a:r>
            <a:endParaRPr lang="ru-RU" sz="2000" b="1" dirty="0">
              <a:solidFill>
                <a:srgbClr val="FF0000"/>
              </a:solidFill>
              <a:latin typeface="Times New Roman" panose="02020603050405020304" pitchFamily="18" charset="0"/>
              <a:cs typeface="Times New Roman" panose="02020603050405020304" pitchFamily="18" charset="0"/>
            </a:endParaRPr>
          </a:p>
        </p:txBody>
      </p:sp>
      <p:sp>
        <p:nvSpPr>
          <p:cNvPr id="5" name="Объект 6"/>
          <p:cNvSpPr>
            <a:spLocks noGrp="1"/>
          </p:cNvSpPr>
          <p:nvPr>
            <p:ph idx="1"/>
          </p:nvPr>
        </p:nvSpPr>
        <p:spPr>
          <a:xfrm>
            <a:off x="263352" y="2946457"/>
            <a:ext cx="11485275" cy="3758907"/>
          </a:xfrm>
        </p:spPr>
        <p:txBody>
          <a:bodyPr>
            <a:noAutofit/>
          </a:bodyPr>
          <a:lstStyle/>
          <a:p>
            <a:pPr marL="0" indent="0" algn="just">
              <a:buNone/>
            </a:pPr>
            <a:r>
              <a:rPr lang="ru-RU" sz="1600" dirty="0">
                <a:solidFill>
                  <a:srgbClr val="002060"/>
                </a:solidFill>
                <a:latin typeface="Times New Roman" panose="02020603050405020304" pitchFamily="18" charset="0"/>
                <a:cs typeface="Times New Roman" panose="02020603050405020304" pitchFamily="18" charset="0"/>
              </a:rPr>
              <a:t>Справочно: </a:t>
            </a:r>
          </a:p>
          <a:p>
            <a:pPr marL="0" indent="0" algn="just">
              <a:buNone/>
            </a:pPr>
            <a:r>
              <a:rPr lang="ru-RU" sz="1600" dirty="0">
                <a:solidFill>
                  <a:srgbClr val="002060"/>
                </a:solidFill>
                <a:latin typeface="Times New Roman" panose="02020603050405020304" pitchFamily="18" charset="0"/>
                <a:cs typeface="Times New Roman" panose="02020603050405020304" pitchFamily="18" charset="0"/>
              </a:rPr>
              <a:t>приказ Министерства просвещения Российской Федерации от 18.05.2023 № 370 «Об утверждении федеральной образовательной программы основного общего образования»</a:t>
            </a:r>
          </a:p>
          <a:p>
            <a:pPr marL="0" indent="0" algn="just">
              <a:buNone/>
            </a:pPr>
            <a:r>
              <a:rPr lang="en-US" altLang="en-US" sz="1600" dirty="0">
                <a:solidFill>
                  <a:srgbClr val="002060"/>
                </a:solidFill>
                <a:latin typeface="Times New Roman" panose="02020603050405020304" pitchFamily="18" charset="0"/>
                <a:cs typeface="Times New Roman" panose="02020603050405020304" pitchFamily="18" charset="0"/>
              </a:rPr>
              <a:t>19.5.7. В соответствии с ФГОС ООО учебный предмет "Русский язык" входит в предметную область "Русский язык и литература" и является обязательным для изучения. Общее число часов, рекомендованных для изучения русского языка, - 714 часов: в 5 классе - 170 часов (5 часов в неделю), в 6 классе - 204 часа (6 часов в неделю), в 7 классе - 136 часов (4 часа в неделю), в 8 классе - 102 часа (3 часа в неделю), в 9 классе - 102 часа (3 часа в неделю).</a:t>
            </a:r>
          </a:p>
          <a:p>
            <a:pPr marL="0" indent="0" algn="just">
              <a:buNone/>
            </a:pPr>
            <a:r>
              <a:rPr lang="en-US" altLang="en-US" sz="1600" dirty="0">
                <a:solidFill>
                  <a:srgbClr val="002060"/>
                </a:solidFill>
                <a:latin typeface="Times New Roman" panose="02020603050405020304" pitchFamily="18" charset="0"/>
                <a:cs typeface="Times New Roman" panose="02020603050405020304" pitchFamily="18" charset="0"/>
              </a:rPr>
              <a:t>Общее количество часов, рекомендованное для изучения русского языка по варианту № 4 федерального учебного плана - 680 часов в 5 классе - 170 часов (5 часов в неделю), в 6 классе - 170 часов (5 часов в неделю), в 7 классе 136 часов (4 часа в неделю), в 8 классе - 102 часа (3 часа в неделю), в 9 классе - 102 часа (3 часа в неделю).</a:t>
            </a:r>
          </a:p>
          <a:p>
            <a:pPr marL="0" indent="0" algn="just">
              <a:buNone/>
            </a:pPr>
            <a:r>
              <a:rPr lang="en-US" altLang="en-US" sz="1600" b="1" dirty="0">
                <a:solidFill>
                  <a:srgbClr val="FF0000"/>
                </a:solidFill>
                <a:latin typeface="Times New Roman" panose="02020603050405020304" pitchFamily="18" charset="0"/>
                <a:cs typeface="Times New Roman" panose="02020603050405020304" pitchFamily="18" charset="0"/>
              </a:rPr>
              <a:t>Общее число часов, рекомендованных для изучения русского языка по варианту 5 федерального учебного плана - 540 (4 часа в неделю в каждом классе): в 1 классе - 132 часа, во 2-4 классах - по 136 часов.</a:t>
            </a:r>
          </a:p>
          <a:p>
            <a:pPr marL="0" indent="0" algn="just">
              <a:buNone/>
            </a:pPr>
            <a:r>
              <a:rPr lang="en-US" altLang="en-US" sz="1600" b="1" dirty="0">
                <a:solidFill>
                  <a:srgbClr val="FF0000"/>
                </a:solidFill>
                <a:latin typeface="Times New Roman" panose="02020603050405020304" pitchFamily="18" charset="0"/>
                <a:cs typeface="Times New Roman" panose="02020603050405020304" pitchFamily="18" charset="0"/>
              </a:rPr>
              <a:t>(Подпункт в редакции, введенной в действие с 1 сентября 2025 года приказом Минпросвещения России от 9 октября 2024 года N 704. - См.  предыдущую редакцию)</a:t>
            </a:r>
          </a:p>
        </p:txBody>
      </p:sp>
      <p:sp>
        <p:nvSpPr>
          <p:cNvPr id="3" name="Text Box 2"/>
          <p:cNvSpPr txBox="1"/>
          <p:nvPr/>
        </p:nvSpPr>
        <p:spPr>
          <a:xfrm>
            <a:off x="278191" y="1916832"/>
            <a:ext cx="10830733" cy="646331"/>
          </a:xfrm>
          <a:prstGeom prst="rect">
            <a:avLst/>
          </a:prstGeom>
          <a:noFill/>
        </p:spPr>
        <p:txBody>
          <a:bodyPr wrap="square" rtlCol="0">
            <a:spAutoFit/>
          </a:bodyPr>
          <a:lstStyle/>
          <a:p>
            <a:r>
              <a:rPr lang="ru-RU" altLang="en-US" b="1" dirty="0">
                <a:solidFill>
                  <a:srgbClr val="002060"/>
                </a:solidFill>
                <a:latin typeface="Times New Roman" panose="02020603050405020304" pitchFamily="18" charset="0"/>
                <a:cs typeface="Times New Roman" panose="02020603050405020304" pitchFamily="18" charset="0"/>
              </a:rPr>
              <a:t>Что проверить:</a:t>
            </a:r>
          </a:p>
          <a:p>
            <a:r>
              <a:rPr lang="ru-RU" altLang="en-US" dirty="0">
                <a:solidFill>
                  <a:srgbClr val="002060"/>
                </a:solidFill>
                <a:latin typeface="Times New Roman" panose="02020603050405020304" pitchFamily="18" charset="0"/>
                <a:cs typeface="Times New Roman" panose="02020603050405020304" pitchFamily="18" charset="0"/>
              </a:rPr>
              <a:t>содержательный раздел ООП ООО: рабочую программу по учебному предмету «Русский язык».</a:t>
            </a:r>
          </a:p>
        </p:txBody>
      </p:sp>
      <p:pic>
        <p:nvPicPr>
          <p:cNvPr id="6" name="Рисунок 5"/>
          <p:cNvPicPr>
            <a:picLocks noChangeAspect="1"/>
          </p:cNvPicPr>
          <p:nvPr/>
        </p:nvPicPr>
        <p:blipFill>
          <a:blip r:embed="rId3"/>
          <a:stretch>
            <a:fillRect/>
          </a:stretch>
        </p:blipFill>
        <p:spPr>
          <a:xfrm>
            <a:off x="3215680" y="1233080"/>
            <a:ext cx="8730605" cy="550205"/>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Заголовок 1"/>
          <p:cNvSpPr>
            <a:spLocks noGrp="1"/>
          </p:cNvSpPr>
          <p:nvPr>
            <p:ph type="title"/>
          </p:nvPr>
        </p:nvSpPr>
        <p:spPr>
          <a:xfrm>
            <a:off x="373498" y="368660"/>
            <a:ext cx="11197244" cy="756084"/>
          </a:xfrm>
        </p:spPr>
        <p:txBody>
          <a:bodyPr>
            <a:noAutofit/>
          </a:bodyPr>
          <a:lstStyle/>
          <a:p>
            <a:pPr algn="l"/>
            <a:r>
              <a:rPr lang="ru-RU" sz="2000" b="1" dirty="0">
                <a:solidFill>
                  <a:srgbClr val="002060"/>
                </a:solidFill>
                <a:latin typeface="Times New Roman" panose="02020603050405020304" pitchFamily="18" charset="0"/>
                <a:cs typeface="Times New Roman" panose="02020603050405020304" pitchFamily="18" charset="0"/>
              </a:rPr>
              <a:t>таблица 5.4 подпункт 20.9.</a:t>
            </a:r>
            <a:r>
              <a:rPr lang="ru-RU" altLang="en-US" sz="2000" b="1" dirty="0">
                <a:solidFill>
                  <a:srgbClr val="002060"/>
                </a:solidFill>
                <a:latin typeface="Times New Roman" panose="02020603050405020304" pitchFamily="18" charset="0"/>
                <a:cs typeface="Times New Roman" panose="02020603050405020304" pitchFamily="18" charset="0"/>
                <a:sym typeface="+mn-ea"/>
              </a:rPr>
              <a:t> пункта 20 </a:t>
            </a:r>
            <a:r>
              <a:rPr lang="ru-RU" sz="2000" b="1" dirty="0">
                <a:solidFill>
                  <a:srgbClr val="002060"/>
                </a:solidFill>
                <a:latin typeface="Times New Roman" panose="02020603050405020304" pitchFamily="18" charset="0"/>
                <a:cs typeface="Times New Roman" panose="02020603050405020304" pitchFamily="18" charset="0"/>
                <a:sym typeface="+mn-ea"/>
              </a:rPr>
              <a:t>ФОП ООО </a:t>
            </a:r>
            <a:r>
              <a:rPr lang="ru-RU" altLang="en-US" sz="2000" b="1" dirty="0">
                <a:solidFill>
                  <a:srgbClr val="002060"/>
                </a:solidFill>
                <a:latin typeface="Times New Roman" panose="02020603050405020304" pitchFamily="18" charset="0"/>
                <a:cs typeface="Times New Roman" panose="02020603050405020304" pitchFamily="18" charset="0"/>
                <a:sym typeface="+mn-ea"/>
              </a:rPr>
              <a:t>- </a:t>
            </a:r>
            <a:r>
              <a:rPr lang="ru-RU" altLang="en-US" sz="2000" b="1" dirty="0">
                <a:solidFill>
                  <a:srgbClr val="FF0000"/>
                </a:solidFill>
                <a:latin typeface="Times New Roman" panose="02020603050405020304" pitchFamily="18" charset="0"/>
                <a:cs typeface="Times New Roman" panose="02020603050405020304" pitchFamily="18" charset="0"/>
                <a:sym typeface="+mn-ea"/>
              </a:rPr>
              <a:t>скорректирована тема урока в поурочном планировании 9 класса в федеральной рабочей программе по учебному предмету «Литература» </a:t>
            </a:r>
            <a:endParaRPr lang="ru-RU" sz="2000" b="1" dirty="0">
              <a:solidFill>
                <a:srgbClr val="FF0000"/>
              </a:solidFill>
              <a:latin typeface="Times New Roman" panose="02020603050405020304" pitchFamily="18" charset="0"/>
              <a:cs typeface="Times New Roman" panose="02020603050405020304" pitchFamily="18" charset="0"/>
            </a:endParaRPr>
          </a:p>
        </p:txBody>
      </p:sp>
      <p:sp>
        <p:nvSpPr>
          <p:cNvPr id="5" name="Объект 6"/>
          <p:cNvSpPr>
            <a:spLocks noGrp="1"/>
          </p:cNvSpPr>
          <p:nvPr>
            <p:ph idx="1"/>
          </p:nvPr>
        </p:nvSpPr>
        <p:spPr>
          <a:xfrm>
            <a:off x="294864" y="6335906"/>
            <a:ext cx="11721139" cy="522094"/>
          </a:xfrm>
        </p:spPr>
        <p:txBody>
          <a:bodyPr>
            <a:normAutofit/>
          </a:bodyPr>
          <a:lstStyle/>
          <a:p>
            <a:pPr marL="0" indent="0" algn="just">
              <a:buNone/>
            </a:pPr>
            <a:r>
              <a:rPr lang="ru-RU" sz="1200" dirty="0">
                <a:solidFill>
                  <a:srgbClr val="002060"/>
                </a:solidFill>
                <a:latin typeface="Times New Roman" panose="02020603050405020304" pitchFamily="18" charset="0"/>
                <a:cs typeface="Times New Roman" panose="02020603050405020304" pitchFamily="18" charset="0"/>
              </a:rPr>
              <a:t>Справочно: таблица 5.4 подпункта 20.9 приказа Министерства просвещения Российской Федерации от 18.05.2023 № 370 «Об утверждении федеральной образовательной программы основного общего образования» </a:t>
            </a:r>
          </a:p>
          <a:p>
            <a:pPr marL="0" indent="0" algn="just">
              <a:buNone/>
            </a:pPr>
            <a:endParaRPr lang="en-US" altLang="en-US" b="1" dirty="0">
              <a:solidFill>
                <a:srgbClr val="FF0000"/>
              </a:solidFill>
              <a:latin typeface="Times New Roman" panose="02020603050405020304" pitchFamily="18" charset="0"/>
              <a:cs typeface="Times New Roman" panose="02020603050405020304" pitchFamily="18" charset="0"/>
            </a:endParaRPr>
          </a:p>
        </p:txBody>
      </p:sp>
      <p:sp>
        <p:nvSpPr>
          <p:cNvPr id="3" name="Text Box 2"/>
          <p:cNvSpPr txBox="1"/>
          <p:nvPr/>
        </p:nvSpPr>
        <p:spPr>
          <a:xfrm>
            <a:off x="381904" y="2411299"/>
            <a:ext cx="11614079" cy="1200329"/>
          </a:xfrm>
          <a:prstGeom prst="rect">
            <a:avLst/>
          </a:prstGeom>
          <a:noFill/>
        </p:spPr>
        <p:txBody>
          <a:bodyPr wrap="square" rtlCol="0">
            <a:spAutoFit/>
          </a:bodyPr>
          <a:lstStyle/>
          <a:p>
            <a:r>
              <a:rPr lang="ru-RU" altLang="en-US" b="1" dirty="0">
                <a:solidFill>
                  <a:srgbClr val="002060"/>
                </a:solidFill>
                <a:latin typeface="Times New Roman" panose="02020603050405020304" pitchFamily="18" charset="0"/>
                <a:cs typeface="Times New Roman" panose="02020603050405020304" pitchFamily="18" charset="0"/>
              </a:rPr>
              <a:t>Что проверить:</a:t>
            </a:r>
          </a:p>
          <a:p>
            <a:pPr algn="just"/>
            <a:r>
              <a:rPr lang="ru-RU" altLang="en-US" dirty="0">
                <a:solidFill>
                  <a:srgbClr val="002060"/>
                </a:solidFill>
                <a:latin typeface="Times New Roman" panose="02020603050405020304" pitchFamily="18" charset="0"/>
                <a:cs typeface="Times New Roman" panose="02020603050405020304" pitchFamily="18" charset="0"/>
              </a:rPr>
              <a:t>содержательный раздел ООП ООО: рабочую программу по учебному предмету </a:t>
            </a:r>
            <a:r>
              <a:rPr lang="en-US" altLang="en-US" dirty="0">
                <a:solidFill>
                  <a:srgbClr val="002060"/>
                </a:solidFill>
                <a:latin typeface="Times New Roman" panose="02020603050405020304" pitchFamily="18" charset="0"/>
                <a:cs typeface="Times New Roman" panose="02020603050405020304" pitchFamily="18" charset="0"/>
              </a:rPr>
              <a:t>«</a:t>
            </a:r>
            <a:r>
              <a:rPr lang="en-US" altLang="en-US" dirty="0" err="1">
                <a:solidFill>
                  <a:srgbClr val="002060"/>
                </a:solidFill>
                <a:latin typeface="Times New Roman" panose="02020603050405020304" pitchFamily="18" charset="0"/>
                <a:cs typeface="Times New Roman" panose="02020603050405020304" pitchFamily="18" charset="0"/>
              </a:rPr>
              <a:t>Литератур</a:t>
            </a:r>
            <a:r>
              <a:rPr lang="ru-RU" altLang="en-US" dirty="0">
                <a:solidFill>
                  <a:srgbClr val="002060"/>
                </a:solidFill>
                <a:latin typeface="Times New Roman" panose="02020603050405020304" pitchFamily="18" charset="0"/>
                <a:cs typeface="Times New Roman" panose="02020603050405020304" pitchFamily="18" charset="0"/>
              </a:rPr>
              <a:t>а</a:t>
            </a:r>
            <a:r>
              <a:rPr lang="en-US" altLang="en-US" dirty="0">
                <a:solidFill>
                  <a:srgbClr val="002060"/>
                </a:solidFill>
                <a:latin typeface="Times New Roman" panose="02020603050405020304" pitchFamily="18" charset="0"/>
                <a:cs typeface="Times New Roman" panose="02020603050405020304" pitchFamily="18" charset="0"/>
              </a:rPr>
              <a:t>»</a:t>
            </a:r>
            <a:r>
              <a:rPr lang="ru-RU" altLang="en-US" dirty="0">
                <a:solidFill>
                  <a:srgbClr val="002060"/>
                </a:solidFill>
                <a:latin typeface="Times New Roman" panose="02020603050405020304" pitchFamily="18" charset="0"/>
                <a:cs typeface="Times New Roman" panose="02020603050405020304" pitchFamily="18" charset="0"/>
              </a:rPr>
              <a:t> в части поурочного планирования для 9 класса (</a:t>
            </a:r>
            <a:r>
              <a:rPr lang="en-US" altLang="en-US" dirty="0" err="1">
                <a:solidFill>
                  <a:srgbClr val="002060"/>
                </a:solidFill>
                <a:latin typeface="Times New Roman" panose="02020603050405020304" pitchFamily="18" charset="0"/>
                <a:cs typeface="Times New Roman" panose="02020603050405020304" pitchFamily="18" charset="0"/>
              </a:rPr>
              <a:t>урок</a:t>
            </a:r>
            <a:r>
              <a:rPr lang="en-US" altLang="en-US" dirty="0">
                <a:solidFill>
                  <a:srgbClr val="002060"/>
                </a:solidFill>
                <a:latin typeface="Times New Roman" panose="02020603050405020304" pitchFamily="18" charset="0"/>
                <a:cs typeface="Times New Roman" panose="02020603050405020304" pitchFamily="18" charset="0"/>
              </a:rPr>
              <a:t> 75</a:t>
            </a:r>
            <a:r>
              <a:rPr lang="ru-RU" altLang="en-US" dirty="0">
                <a:solidFill>
                  <a:srgbClr val="002060"/>
                </a:solidFill>
                <a:latin typeface="Times New Roman" panose="02020603050405020304" pitchFamily="18" charset="0"/>
                <a:cs typeface="Times New Roman" panose="02020603050405020304" pitchFamily="18" charset="0"/>
              </a:rPr>
              <a:t>:</a:t>
            </a:r>
            <a:r>
              <a:rPr lang="en-US" altLang="en-US" dirty="0">
                <a:solidFill>
                  <a:srgbClr val="002060"/>
                </a:solidFill>
                <a:latin typeface="Times New Roman" panose="02020603050405020304" pitchFamily="18" charset="0"/>
                <a:cs typeface="Times New Roman" panose="02020603050405020304" pitchFamily="18" charset="0"/>
              </a:rPr>
              <a:t> </a:t>
            </a:r>
            <a:r>
              <a:rPr lang="en-US" altLang="en-US" dirty="0" err="1">
                <a:solidFill>
                  <a:srgbClr val="002060"/>
                </a:solidFill>
                <a:latin typeface="Times New Roman" panose="02020603050405020304" pitchFamily="18" charset="0"/>
                <a:cs typeface="Times New Roman" panose="02020603050405020304" pitchFamily="18" charset="0"/>
              </a:rPr>
              <a:t>заменит</a:t>
            </a:r>
            <a:r>
              <a:rPr lang="ru-RU" altLang="en-US" dirty="0">
                <a:solidFill>
                  <a:srgbClr val="002060"/>
                </a:solidFill>
                <a:latin typeface="Times New Roman" panose="02020603050405020304" pitchFamily="18" charset="0"/>
                <a:cs typeface="Times New Roman" panose="02020603050405020304" pitchFamily="18" charset="0"/>
              </a:rPr>
              <a:t>е </a:t>
            </a:r>
            <a:r>
              <a:rPr lang="en-US" altLang="en-US" dirty="0" err="1">
                <a:solidFill>
                  <a:srgbClr val="002060"/>
                </a:solidFill>
                <a:latin typeface="Times New Roman" panose="02020603050405020304" pitchFamily="18" charset="0"/>
                <a:cs typeface="Times New Roman" panose="02020603050405020304" pitchFamily="18" charset="0"/>
              </a:rPr>
              <a:t>тему</a:t>
            </a:r>
            <a:r>
              <a:rPr lang="ru-RU" altLang="en-US" dirty="0">
                <a:solidFill>
                  <a:srgbClr val="002060"/>
                </a:solidFill>
                <a:latin typeface="Times New Roman" panose="02020603050405020304" pitchFamily="18" charset="0"/>
                <a:cs typeface="Times New Roman" panose="02020603050405020304" pitchFamily="18" charset="0"/>
              </a:rPr>
              <a:t> на «</a:t>
            </a:r>
            <a:r>
              <a:rPr lang="ru-RU" altLang="en-US" dirty="0">
                <a:solidFill>
                  <a:srgbClr val="FF0000"/>
                </a:solidFill>
                <a:latin typeface="Times New Roman" panose="02020603050405020304" pitchFamily="18" charset="0"/>
                <a:cs typeface="Times New Roman" panose="02020603050405020304" pitchFamily="18" charset="0"/>
              </a:rPr>
              <a:t>Внеклассное чтение. Актуальность стихотворений поэтов </a:t>
            </a:r>
            <a:r>
              <a:rPr lang="en-US" altLang="ru-RU" dirty="0">
                <a:solidFill>
                  <a:srgbClr val="FF0000"/>
                </a:solidFill>
                <a:latin typeface="Times New Roman" panose="02020603050405020304" pitchFamily="18" charset="0"/>
                <a:cs typeface="Times New Roman" panose="02020603050405020304" pitchFamily="18" charset="0"/>
              </a:rPr>
              <a:t>XVIII - XIX </a:t>
            </a:r>
            <a:r>
              <a:rPr lang="ru-RU" altLang="ru-RU" dirty="0" err="1">
                <a:solidFill>
                  <a:srgbClr val="FF0000"/>
                </a:solidFill>
                <a:latin typeface="Times New Roman" panose="02020603050405020304" pitchFamily="18" charset="0"/>
                <a:cs typeface="Times New Roman" panose="02020603050405020304" pitchFamily="18" charset="0"/>
              </a:rPr>
              <a:t>в.в</a:t>
            </a:r>
            <a:r>
              <a:rPr lang="ru-RU" altLang="ru-RU" dirty="0">
                <a:solidFill>
                  <a:srgbClr val="002060"/>
                </a:solidFill>
                <a:latin typeface="Times New Roman" panose="02020603050405020304" pitchFamily="18" charset="0"/>
                <a:cs typeface="Times New Roman" panose="02020603050405020304" pitchFamily="18" charset="0"/>
              </a:rPr>
              <a:t>.»)</a:t>
            </a:r>
          </a:p>
        </p:txBody>
      </p:sp>
      <p:pic>
        <p:nvPicPr>
          <p:cNvPr id="7" name="Picture 6"/>
          <p:cNvPicPr>
            <a:picLocks noChangeAspect="1"/>
          </p:cNvPicPr>
          <p:nvPr/>
        </p:nvPicPr>
        <p:blipFill>
          <a:blip r:embed="rId3"/>
          <a:stretch>
            <a:fillRect/>
          </a:stretch>
        </p:blipFill>
        <p:spPr>
          <a:xfrm>
            <a:off x="2567608" y="3625594"/>
            <a:ext cx="7298055" cy="2632710"/>
          </a:xfrm>
          <a:prstGeom prst="rect">
            <a:avLst/>
          </a:prstGeom>
        </p:spPr>
      </p:pic>
      <p:pic>
        <p:nvPicPr>
          <p:cNvPr id="6" name="Рисунок 5"/>
          <p:cNvPicPr>
            <a:picLocks noChangeAspect="1"/>
          </p:cNvPicPr>
          <p:nvPr/>
        </p:nvPicPr>
        <p:blipFill>
          <a:blip r:embed="rId4"/>
          <a:stretch>
            <a:fillRect/>
          </a:stretch>
        </p:blipFill>
        <p:spPr>
          <a:xfrm>
            <a:off x="2947116" y="980728"/>
            <a:ext cx="6483654" cy="1564501"/>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Заголовок 1"/>
          <p:cNvSpPr>
            <a:spLocks noGrp="1"/>
          </p:cNvSpPr>
          <p:nvPr>
            <p:ph type="title"/>
          </p:nvPr>
        </p:nvSpPr>
        <p:spPr>
          <a:xfrm>
            <a:off x="449526" y="224644"/>
            <a:ext cx="10993422" cy="856279"/>
          </a:xfrm>
        </p:spPr>
        <p:txBody>
          <a:bodyPr>
            <a:normAutofit/>
          </a:bodyPr>
          <a:lstStyle/>
          <a:p>
            <a:pPr algn="l"/>
            <a:r>
              <a:rPr lang="ru-RU" sz="2000" b="1" dirty="0">
                <a:solidFill>
                  <a:srgbClr val="002060"/>
                </a:solidFill>
                <a:latin typeface="Times New Roman" panose="02020603050405020304" pitchFamily="18" charset="0"/>
                <a:cs typeface="Times New Roman" panose="02020603050405020304" pitchFamily="18" charset="0"/>
              </a:rPr>
              <a:t>подпункт 20.10. пункта 20 ФОП ООО</a:t>
            </a:r>
            <a:r>
              <a:rPr lang="ru-RU" altLang="en-US" sz="2000" b="1" dirty="0">
                <a:solidFill>
                  <a:srgbClr val="002060"/>
                </a:solidFill>
                <a:latin typeface="Times New Roman" panose="02020603050405020304" pitchFamily="18" charset="0"/>
                <a:cs typeface="Times New Roman" panose="02020603050405020304" pitchFamily="18" charset="0"/>
                <a:sym typeface="+mn-ea"/>
              </a:rPr>
              <a:t> - </a:t>
            </a:r>
            <a:r>
              <a:rPr lang="ru-RU" altLang="en-US" sz="2000" b="1" dirty="0">
                <a:solidFill>
                  <a:srgbClr val="FF0000"/>
                </a:solidFill>
                <a:latin typeface="Times New Roman" panose="02020603050405020304" pitchFamily="18" charset="0"/>
                <a:cs typeface="Times New Roman" panose="02020603050405020304" pitchFamily="18" charset="0"/>
                <a:sym typeface="+mn-ea"/>
              </a:rPr>
              <a:t>редакция таблицы 6.1 в федеральной рабочей программе по учебному предмету «Литература» </a:t>
            </a:r>
            <a:endParaRPr lang="ru-RU" sz="2000" b="1" dirty="0">
              <a:solidFill>
                <a:srgbClr val="FF0000"/>
              </a:solidFill>
              <a:latin typeface="Times New Roman" panose="02020603050405020304" pitchFamily="18" charset="0"/>
              <a:cs typeface="Times New Roman" panose="02020603050405020304" pitchFamily="18" charset="0"/>
            </a:endParaRPr>
          </a:p>
        </p:txBody>
      </p:sp>
      <p:sp>
        <p:nvSpPr>
          <p:cNvPr id="3" name="Text Box 2"/>
          <p:cNvSpPr txBox="1"/>
          <p:nvPr/>
        </p:nvSpPr>
        <p:spPr>
          <a:xfrm>
            <a:off x="407368" y="1484784"/>
            <a:ext cx="11305256" cy="1008112"/>
          </a:xfrm>
          <a:prstGeom prst="rect">
            <a:avLst/>
          </a:prstGeom>
          <a:noFill/>
        </p:spPr>
        <p:txBody>
          <a:bodyPr wrap="square" rtlCol="0">
            <a:noAutofit/>
          </a:bodyPr>
          <a:lstStyle/>
          <a:p>
            <a:r>
              <a:rPr lang="ru-RU" altLang="en-US" b="1" dirty="0">
                <a:solidFill>
                  <a:srgbClr val="002060"/>
                </a:solidFill>
                <a:latin typeface="Times New Roman" panose="02020603050405020304" pitchFamily="18" charset="0"/>
                <a:cs typeface="Times New Roman" panose="02020603050405020304" pitchFamily="18" charset="0"/>
              </a:rPr>
              <a:t>Что проверить:</a:t>
            </a:r>
          </a:p>
          <a:p>
            <a:pPr algn="just"/>
            <a:r>
              <a:rPr lang="ru-RU" altLang="en-US" dirty="0">
                <a:solidFill>
                  <a:srgbClr val="002060"/>
                </a:solidFill>
                <a:latin typeface="Times New Roman" panose="02020603050405020304" pitchFamily="18" charset="0"/>
                <a:cs typeface="Times New Roman" panose="02020603050405020304" pitchFamily="18" charset="0"/>
              </a:rPr>
              <a:t>содержательный раздел ООП ООО: рабочую программу по учебному предмету </a:t>
            </a:r>
            <a:r>
              <a:rPr lang="en-US" altLang="en-US" dirty="0">
                <a:solidFill>
                  <a:srgbClr val="002060"/>
                </a:solidFill>
                <a:latin typeface="Times New Roman" panose="02020603050405020304" pitchFamily="18" charset="0"/>
                <a:cs typeface="Times New Roman" panose="02020603050405020304" pitchFamily="18" charset="0"/>
              </a:rPr>
              <a:t>«</a:t>
            </a:r>
            <a:r>
              <a:rPr lang="en-US" altLang="en-US" dirty="0" err="1">
                <a:solidFill>
                  <a:srgbClr val="002060"/>
                </a:solidFill>
                <a:latin typeface="Times New Roman" panose="02020603050405020304" pitchFamily="18" charset="0"/>
                <a:cs typeface="Times New Roman" panose="02020603050405020304" pitchFamily="18" charset="0"/>
              </a:rPr>
              <a:t>Литератур</a:t>
            </a:r>
            <a:r>
              <a:rPr lang="ru-RU" altLang="en-US" dirty="0">
                <a:solidFill>
                  <a:srgbClr val="002060"/>
                </a:solidFill>
                <a:latin typeface="Times New Roman" panose="02020603050405020304" pitchFamily="18" charset="0"/>
                <a:cs typeface="Times New Roman" panose="02020603050405020304" pitchFamily="18" charset="0"/>
              </a:rPr>
              <a:t>а</a:t>
            </a:r>
            <a:r>
              <a:rPr lang="en-US" altLang="en-US" dirty="0">
                <a:solidFill>
                  <a:srgbClr val="002060"/>
                </a:solidFill>
                <a:latin typeface="Times New Roman" panose="02020603050405020304" pitchFamily="18" charset="0"/>
                <a:cs typeface="Times New Roman" panose="02020603050405020304" pitchFamily="18" charset="0"/>
              </a:rPr>
              <a:t>»</a:t>
            </a:r>
            <a:r>
              <a:rPr lang="ru-RU" altLang="en-US" dirty="0">
                <a:solidFill>
                  <a:srgbClr val="002060"/>
                </a:solidFill>
                <a:latin typeface="Times New Roman" panose="02020603050405020304" pitchFamily="18" charset="0"/>
                <a:cs typeface="Times New Roman" panose="02020603050405020304" pitchFamily="18" charset="0"/>
              </a:rPr>
              <a:t> в части содержания т</a:t>
            </a:r>
            <a:r>
              <a:rPr lang="en-US" altLang="en-US" dirty="0" err="1">
                <a:solidFill>
                  <a:srgbClr val="002060"/>
                </a:solidFill>
                <a:latin typeface="Times New Roman" panose="02020603050405020304" pitchFamily="18" charset="0"/>
                <a:cs typeface="Times New Roman" panose="02020603050405020304" pitchFamily="18" charset="0"/>
              </a:rPr>
              <a:t>аблиц</a:t>
            </a:r>
            <a:r>
              <a:rPr lang="ru-RU" altLang="en-US" dirty="0">
                <a:solidFill>
                  <a:srgbClr val="002060"/>
                </a:solidFill>
                <a:latin typeface="Times New Roman" panose="02020603050405020304" pitchFamily="18" charset="0"/>
                <a:cs typeface="Times New Roman" panose="02020603050405020304" pitchFamily="18" charset="0"/>
              </a:rPr>
              <a:t>ы</a:t>
            </a:r>
            <a:r>
              <a:rPr lang="en-US" altLang="en-US" dirty="0">
                <a:solidFill>
                  <a:srgbClr val="002060"/>
                </a:solidFill>
                <a:latin typeface="Times New Roman" panose="02020603050405020304" pitchFamily="18" charset="0"/>
                <a:cs typeface="Times New Roman" panose="02020603050405020304" pitchFamily="18" charset="0"/>
              </a:rPr>
              <a:t> «</a:t>
            </a:r>
            <a:r>
              <a:rPr lang="en-US" altLang="en-US" dirty="0" err="1">
                <a:solidFill>
                  <a:srgbClr val="002060"/>
                </a:solidFill>
                <a:latin typeface="Times New Roman" panose="02020603050405020304" pitchFamily="18" charset="0"/>
                <a:cs typeface="Times New Roman" panose="02020603050405020304" pitchFamily="18" charset="0"/>
              </a:rPr>
              <a:t>Проверяемые</a:t>
            </a:r>
            <a:r>
              <a:rPr lang="en-US" altLang="en-US" dirty="0">
                <a:solidFill>
                  <a:srgbClr val="002060"/>
                </a:solidFill>
                <a:latin typeface="Times New Roman" panose="02020603050405020304" pitchFamily="18" charset="0"/>
                <a:cs typeface="Times New Roman" panose="02020603050405020304" pitchFamily="18" charset="0"/>
              </a:rPr>
              <a:t> </a:t>
            </a:r>
            <a:r>
              <a:rPr lang="en-US" altLang="en-US" dirty="0" err="1">
                <a:solidFill>
                  <a:srgbClr val="002060"/>
                </a:solidFill>
                <a:latin typeface="Times New Roman" panose="02020603050405020304" pitchFamily="18" charset="0"/>
                <a:cs typeface="Times New Roman" panose="02020603050405020304" pitchFamily="18" charset="0"/>
              </a:rPr>
              <a:t>элементы</a:t>
            </a:r>
            <a:r>
              <a:rPr lang="en-US" altLang="en-US" dirty="0">
                <a:solidFill>
                  <a:srgbClr val="002060"/>
                </a:solidFill>
                <a:latin typeface="Times New Roman" panose="02020603050405020304" pitchFamily="18" charset="0"/>
                <a:cs typeface="Times New Roman" panose="02020603050405020304" pitchFamily="18" charset="0"/>
              </a:rPr>
              <a:t> </a:t>
            </a:r>
            <a:r>
              <a:rPr lang="en-US" altLang="en-US" dirty="0" err="1">
                <a:solidFill>
                  <a:srgbClr val="002060"/>
                </a:solidFill>
                <a:latin typeface="Times New Roman" panose="02020603050405020304" pitchFamily="18" charset="0"/>
                <a:cs typeface="Times New Roman" panose="02020603050405020304" pitchFamily="18" charset="0"/>
              </a:rPr>
              <a:t>содержания</a:t>
            </a:r>
            <a:r>
              <a:rPr lang="en-US" altLang="en-US" dirty="0">
                <a:solidFill>
                  <a:srgbClr val="002060"/>
                </a:solidFill>
                <a:latin typeface="Times New Roman" panose="02020603050405020304" pitchFamily="18" charset="0"/>
                <a:cs typeface="Times New Roman" panose="02020603050405020304" pitchFamily="18" charset="0"/>
              </a:rPr>
              <a:t> (5 </a:t>
            </a:r>
            <a:r>
              <a:rPr lang="en-US" altLang="en-US" dirty="0" err="1">
                <a:solidFill>
                  <a:srgbClr val="002060"/>
                </a:solidFill>
                <a:latin typeface="Times New Roman" panose="02020603050405020304" pitchFamily="18" charset="0"/>
                <a:cs typeface="Times New Roman" panose="02020603050405020304" pitchFamily="18" charset="0"/>
              </a:rPr>
              <a:t>класс</a:t>
            </a:r>
            <a:r>
              <a:rPr lang="en-US" altLang="en-US" dirty="0">
                <a:solidFill>
                  <a:srgbClr val="002060"/>
                </a:solidFill>
                <a:latin typeface="Times New Roman" panose="02020603050405020304" pitchFamily="18" charset="0"/>
                <a:cs typeface="Times New Roman" panose="02020603050405020304" pitchFamily="18" charset="0"/>
              </a:rPr>
              <a:t>)»</a:t>
            </a:r>
            <a:endParaRPr lang="ru-RU" altLang="en-US" dirty="0">
              <a:solidFill>
                <a:srgbClr val="002060"/>
              </a:solidFill>
              <a:latin typeface="Times New Roman" panose="02020603050405020304" pitchFamily="18" charset="0"/>
              <a:cs typeface="Times New Roman" panose="02020603050405020304" pitchFamily="18" charset="0"/>
            </a:endParaRPr>
          </a:p>
        </p:txBody>
      </p:sp>
      <p:pic>
        <p:nvPicPr>
          <p:cNvPr id="8" name="Picture 7"/>
          <p:cNvPicPr>
            <a:picLocks noChangeAspect="1"/>
          </p:cNvPicPr>
          <p:nvPr/>
        </p:nvPicPr>
        <p:blipFill>
          <a:blip r:embed="rId3"/>
          <a:stretch>
            <a:fillRect/>
          </a:stretch>
        </p:blipFill>
        <p:spPr>
          <a:xfrm>
            <a:off x="403285" y="2805017"/>
            <a:ext cx="6368122" cy="972108"/>
          </a:xfrm>
          <a:prstGeom prst="rect">
            <a:avLst/>
          </a:prstGeom>
        </p:spPr>
      </p:pic>
      <p:cxnSp>
        <p:nvCxnSpPr>
          <p:cNvPr id="10" name="Straight Arrow Connector 9"/>
          <p:cNvCxnSpPr/>
          <p:nvPr/>
        </p:nvCxnSpPr>
        <p:spPr>
          <a:xfrm flipH="1" flipV="1">
            <a:off x="2819636" y="3609020"/>
            <a:ext cx="312420" cy="7620"/>
          </a:xfrm>
          <a:prstGeom prst="straightConnector1">
            <a:avLst/>
          </a:prstGeom>
          <a:ln>
            <a:tailEnd type="arrow" w="med" len="med"/>
          </a:ln>
        </p:spPr>
        <p:style>
          <a:lnRef idx="2">
            <a:schemeClr val="accent2"/>
          </a:lnRef>
          <a:fillRef idx="0">
            <a:schemeClr val="accent2"/>
          </a:fillRef>
          <a:effectRef idx="1">
            <a:schemeClr val="accent2"/>
          </a:effectRef>
          <a:fontRef idx="minor">
            <a:schemeClr val="tx1"/>
          </a:fontRef>
        </p:style>
      </p:cxnSp>
      <p:pic>
        <p:nvPicPr>
          <p:cNvPr id="11" name="Picture 10"/>
          <p:cNvPicPr>
            <a:picLocks noChangeAspect="1"/>
          </p:cNvPicPr>
          <p:nvPr/>
        </p:nvPicPr>
        <p:blipFill>
          <a:blip r:embed="rId4"/>
          <a:stretch>
            <a:fillRect/>
          </a:stretch>
        </p:blipFill>
        <p:spPr>
          <a:xfrm>
            <a:off x="4799856" y="3965914"/>
            <a:ext cx="6634996" cy="2487421"/>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Заголовок 1"/>
          <p:cNvSpPr>
            <a:spLocks noGrp="1"/>
          </p:cNvSpPr>
          <p:nvPr>
            <p:ph type="title"/>
          </p:nvPr>
        </p:nvSpPr>
        <p:spPr>
          <a:xfrm>
            <a:off x="500628" y="260648"/>
            <a:ext cx="10707940" cy="1044290"/>
          </a:xfrm>
        </p:spPr>
        <p:txBody>
          <a:bodyPr>
            <a:normAutofit/>
          </a:bodyPr>
          <a:lstStyle/>
          <a:p>
            <a:pPr algn="l"/>
            <a:r>
              <a:rPr lang="ru-RU" sz="2000" b="1" dirty="0">
                <a:solidFill>
                  <a:srgbClr val="002060"/>
                </a:solidFill>
                <a:latin typeface="Times New Roman" panose="02020603050405020304" pitchFamily="18" charset="0"/>
                <a:cs typeface="Times New Roman" panose="02020603050405020304" pitchFamily="18" charset="0"/>
              </a:rPr>
              <a:t>подпункт 20.10. пункта 20 ФОП ООО</a:t>
            </a:r>
            <a:r>
              <a:rPr lang="ru-RU" altLang="en-US" sz="2000" b="1" dirty="0">
                <a:solidFill>
                  <a:srgbClr val="002060"/>
                </a:solidFill>
                <a:latin typeface="Times New Roman" panose="02020603050405020304" pitchFamily="18" charset="0"/>
                <a:cs typeface="Times New Roman" panose="02020603050405020304" pitchFamily="18" charset="0"/>
                <a:sym typeface="+mn-ea"/>
              </a:rPr>
              <a:t> - </a:t>
            </a:r>
            <a:r>
              <a:rPr lang="ru-RU" altLang="en-US" sz="2000" b="1" dirty="0">
                <a:solidFill>
                  <a:srgbClr val="FF0000"/>
                </a:solidFill>
                <a:latin typeface="Times New Roman" panose="02020603050405020304" pitchFamily="18" charset="0"/>
                <a:cs typeface="Times New Roman" panose="02020603050405020304" pitchFamily="18" charset="0"/>
                <a:sym typeface="+mn-ea"/>
              </a:rPr>
              <a:t>редакция таблицы 6.9 в федеральной рабочей программе по учебному предмету «Литература» </a:t>
            </a:r>
            <a:r>
              <a:rPr lang="ru-RU" sz="2000" b="1" dirty="0">
                <a:solidFill>
                  <a:srgbClr val="FF0000"/>
                </a:solidFill>
                <a:latin typeface="Times New Roman" panose="02020603050405020304" pitchFamily="18" charset="0"/>
                <a:cs typeface="Times New Roman" panose="02020603050405020304" pitchFamily="18" charset="0"/>
              </a:rPr>
              <a:t/>
            </a:r>
            <a:br>
              <a:rPr lang="ru-RU" sz="2000" b="1" dirty="0">
                <a:solidFill>
                  <a:srgbClr val="FF0000"/>
                </a:solidFill>
                <a:latin typeface="Times New Roman" panose="02020603050405020304" pitchFamily="18" charset="0"/>
                <a:cs typeface="Times New Roman" panose="02020603050405020304" pitchFamily="18" charset="0"/>
              </a:rPr>
            </a:br>
            <a:endParaRPr lang="ru-RU" sz="2000" b="1" dirty="0">
              <a:solidFill>
                <a:srgbClr val="FF0000"/>
              </a:solidFill>
              <a:latin typeface="Times New Roman" panose="02020603050405020304" pitchFamily="18" charset="0"/>
              <a:cs typeface="Times New Roman" panose="02020603050405020304" pitchFamily="18" charset="0"/>
            </a:endParaRPr>
          </a:p>
        </p:txBody>
      </p:sp>
      <p:pic>
        <p:nvPicPr>
          <p:cNvPr id="6" name="Picture 5"/>
          <p:cNvPicPr>
            <a:picLocks noChangeAspect="1"/>
          </p:cNvPicPr>
          <p:nvPr/>
        </p:nvPicPr>
        <p:blipFill>
          <a:blip r:embed="rId3"/>
          <a:stretch>
            <a:fillRect/>
          </a:stretch>
        </p:blipFill>
        <p:spPr>
          <a:xfrm>
            <a:off x="541854" y="2629895"/>
            <a:ext cx="5498168" cy="569392"/>
          </a:xfrm>
          <a:prstGeom prst="rect">
            <a:avLst/>
          </a:prstGeom>
        </p:spPr>
      </p:pic>
      <p:pic>
        <p:nvPicPr>
          <p:cNvPr id="7" name="Picture 6"/>
          <p:cNvPicPr>
            <a:picLocks noChangeAspect="1"/>
          </p:cNvPicPr>
          <p:nvPr/>
        </p:nvPicPr>
        <p:blipFill>
          <a:blip r:embed="rId4"/>
          <a:stretch>
            <a:fillRect/>
          </a:stretch>
        </p:blipFill>
        <p:spPr>
          <a:xfrm>
            <a:off x="515380" y="3481213"/>
            <a:ext cx="5580620" cy="602930"/>
          </a:xfrm>
          <a:prstGeom prst="rect">
            <a:avLst/>
          </a:prstGeom>
        </p:spPr>
      </p:pic>
      <p:pic>
        <p:nvPicPr>
          <p:cNvPr id="9" name="Picture 8"/>
          <p:cNvPicPr>
            <a:picLocks noChangeAspect="1"/>
          </p:cNvPicPr>
          <p:nvPr/>
        </p:nvPicPr>
        <p:blipFill>
          <a:blip r:embed="rId5"/>
          <a:stretch>
            <a:fillRect/>
          </a:stretch>
        </p:blipFill>
        <p:spPr>
          <a:xfrm>
            <a:off x="500628" y="4366069"/>
            <a:ext cx="5580620" cy="2111370"/>
          </a:xfrm>
          <a:prstGeom prst="rect">
            <a:avLst/>
          </a:prstGeom>
        </p:spPr>
      </p:pic>
      <p:pic>
        <p:nvPicPr>
          <p:cNvPr id="10" name="Picture 11"/>
          <p:cNvPicPr>
            <a:picLocks noChangeAspect="1"/>
          </p:cNvPicPr>
          <p:nvPr/>
        </p:nvPicPr>
        <p:blipFill>
          <a:blip r:embed="rId6"/>
          <a:stretch>
            <a:fillRect/>
          </a:stretch>
        </p:blipFill>
        <p:spPr>
          <a:xfrm>
            <a:off x="6247509" y="2609042"/>
            <a:ext cx="5686274" cy="2147361"/>
          </a:xfrm>
          <a:prstGeom prst="rect">
            <a:avLst/>
          </a:prstGeom>
        </p:spPr>
      </p:pic>
      <p:sp>
        <p:nvSpPr>
          <p:cNvPr id="11" name="Text Box 2"/>
          <p:cNvSpPr txBox="1"/>
          <p:nvPr/>
        </p:nvSpPr>
        <p:spPr>
          <a:xfrm>
            <a:off x="551182" y="1211319"/>
            <a:ext cx="11197446" cy="957541"/>
          </a:xfrm>
          <a:prstGeom prst="rect">
            <a:avLst/>
          </a:prstGeom>
          <a:noFill/>
        </p:spPr>
        <p:txBody>
          <a:bodyPr wrap="square" rtlCol="0">
            <a:noAutofit/>
          </a:bodyPr>
          <a:lstStyle/>
          <a:p>
            <a:r>
              <a:rPr lang="ru-RU" altLang="en-US" b="1" dirty="0">
                <a:solidFill>
                  <a:srgbClr val="002060"/>
                </a:solidFill>
                <a:latin typeface="Times New Roman" panose="02020603050405020304" pitchFamily="18" charset="0"/>
                <a:cs typeface="Times New Roman" panose="02020603050405020304" pitchFamily="18" charset="0"/>
              </a:rPr>
              <a:t>Что проверить:</a:t>
            </a:r>
          </a:p>
          <a:p>
            <a:pPr algn="just"/>
            <a:r>
              <a:rPr lang="ru-RU" altLang="en-US" dirty="0">
                <a:solidFill>
                  <a:srgbClr val="002060"/>
                </a:solidFill>
                <a:latin typeface="Times New Roman" panose="02020603050405020304" pitchFamily="18" charset="0"/>
                <a:cs typeface="Times New Roman" panose="02020603050405020304" pitchFamily="18" charset="0"/>
              </a:rPr>
              <a:t>содержательный раздел ООП ООО: рабочую программу по учебному предмету </a:t>
            </a:r>
            <a:r>
              <a:rPr lang="en-US" altLang="en-US" dirty="0">
                <a:solidFill>
                  <a:srgbClr val="002060"/>
                </a:solidFill>
                <a:latin typeface="Times New Roman" panose="02020603050405020304" pitchFamily="18" charset="0"/>
                <a:cs typeface="Times New Roman" panose="02020603050405020304" pitchFamily="18" charset="0"/>
              </a:rPr>
              <a:t>«</a:t>
            </a:r>
            <a:r>
              <a:rPr lang="en-US" altLang="en-US" dirty="0" err="1">
                <a:solidFill>
                  <a:srgbClr val="002060"/>
                </a:solidFill>
                <a:latin typeface="Times New Roman" panose="02020603050405020304" pitchFamily="18" charset="0"/>
                <a:cs typeface="Times New Roman" panose="02020603050405020304" pitchFamily="18" charset="0"/>
              </a:rPr>
              <a:t>Литератур</a:t>
            </a:r>
            <a:r>
              <a:rPr lang="ru-RU" altLang="en-US" dirty="0">
                <a:solidFill>
                  <a:srgbClr val="002060"/>
                </a:solidFill>
                <a:latin typeface="Times New Roman" panose="02020603050405020304" pitchFamily="18" charset="0"/>
                <a:cs typeface="Times New Roman" panose="02020603050405020304" pitchFamily="18" charset="0"/>
              </a:rPr>
              <a:t>а</a:t>
            </a:r>
            <a:r>
              <a:rPr lang="en-US" altLang="en-US" dirty="0">
                <a:solidFill>
                  <a:srgbClr val="002060"/>
                </a:solidFill>
                <a:latin typeface="Times New Roman" panose="02020603050405020304" pitchFamily="18" charset="0"/>
                <a:cs typeface="Times New Roman" panose="02020603050405020304" pitchFamily="18" charset="0"/>
              </a:rPr>
              <a:t>»</a:t>
            </a:r>
            <a:r>
              <a:rPr lang="ru-RU" altLang="en-US" dirty="0">
                <a:solidFill>
                  <a:srgbClr val="002060"/>
                </a:solidFill>
                <a:latin typeface="Times New Roman" panose="02020603050405020304" pitchFamily="18" charset="0"/>
                <a:cs typeface="Times New Roman" panose="02020603050405020304" pitchFamily="18" charset="0"/>
              </a:rPr>
              <a:t> в части содержания т</a:t>
            </a:r>
            <a:r>
              <a:rPr lang="en-US" altLang="en-US" dirty="0" err="1">
                <a:solidFill>
                  <a:srgbClr val="002060"/>
                </a:solidFill>
                <a:latin typeface="Times New Roman" panose="02020603050405020304" pitchFamily="18" charset="0"/>
                <a:cs typeface="Times New Roman" panose="02020603050405020304" pitchFamily="18" charset="0"/>
              </a:rPr>
              <a:t>аблиц</a:t>
            </a:r>
            <a:r>
              <a:rPr lang="ru-RU" altLang="en-US" dirty="0">
                <a:solidFill>
                  <a:srgbClr val="002060"/>
                </a:solidFill>
                <a:latin typeface="Times New Roman" panose="02020603050405020304" pitchFamily="18" charset="0"/>
                <a:cs typeface="Times New Roman" panose="02020603050405020304" pitchFamily="18" charset="0"/>
              </a:rPr>
              <a:t>ы</a:t>
            </a:r>
            <a:r>
              <a:rPr lang="en-US" altLang="en-US" dirty="0">
                <a:solidFill>
                  <a:srgbClr val="002060"/>
                </a:solidFill>
                <a:latin typeface="Times New Roman" panose="02020603050405020304" pitchFamily="18" charset="0"/>
                <a:cs typeface="Times New Roman" panose="02020603050405020304" pitchFamily="18" charset="0"/>
              </a:rPr>
              <a:t> «</a:t>
            </a:r>
            <a:r>
              <a:rPr lang="en-US" altLang="en-US" dirty="0" err="1">
                <a:solidFill>
                  <a:srgbClr val="002060"/>
                </a:solidFill>
                <a:latin typeface="Times New Roman" panose="02020603050405020304" pitchFamily="18" charset="0"/>
                <a:cs typeface="Times New Roman" panose="02020603050405020304" pitchFamily="18" charset="0"/>
              </a:rPr>
              <a:t>Проверяемые</a:t>
            </a:r>
            <a:r>
              <a:rPr lang="en-US" altLang="en-US" dirty="0">
                <a:solidFill>
                  <a:srgbClr val="002060"/>
                </a:solidFill>
                <a:latin typeface="Times New Roman" panose="02020603050405020304" pitchFamily="18" charset="0"/>
                <a:cs typeface="Times New Roman" panose="02020603050405020304" pitchFamily="18" charset="0"/>
              </a:rPr>
              <a:t> </a:t>
            </a:r>
            <a:r>
              <a:rPr lang="en-US" altLang="en-US" dirty="0" err="1">
                <a:solidFill>
                  <a:srgbClr val="002060"/>
                </a:solidFill>
                <a:latin typeface="Times New Roman" panose="02020603050405020304" pitchFamily="18" charset="0"/>
                <a:cs typeface="Times New Roman" panose="02020603050405020304" pitchFamily="18" charset="0"/>
              </a:rPr>
              <a:t>элементы</a:t>
            </a:r>
            <a:r>
              <a:rPr lang="en-US" altLang="en-US" dirty="0">
                <a:solidFill>
                  <a:srgbClr val="002060"/>
                </a:solidFill>
                <a:latin typeface="Times New Roman" panose="02020603050405020304" pitchFamily="18" charset="0"/>
                <a:cs typeface="Times New Roman" panose="02020603050405020304" pitchFamily="18" charset="0"/>
              </a:rPr>
              <a:t> </a:t>
            </a:r>
            <a:r>
              <a:rPr lang="en-US" altLang="en-US" dirty="0" err="1">
                <a:solidFill>
                  <a:srgbClr val="002060"/>
                </a:solidFill>
                <a:latin typeface="Times New Roman" panose="02020603050405020304" pitchFamily="18" charset="0"/>
                <a:cs typeface="Times New Roman" panose="02020603050405020304" pitchFamily="18" charset="0"/>
              </a:rPr>
              <a:t>содержания</a:t>
            </a:r>
            <a:r>
              <a:rPr lang="en-US" altLang="en-US" dirty="0">
                <a:solidFill>
                  <a:srgbClr val="002060"/>
                </a:solidFill>
                <a:latin typeface="Times New Roman" panose="02020603050405020304" pitchFamily="18" charset="0"/>
                <a:cs typeface="Times New Roman" panose="02020603050405020304" pitchFamily="18" charset="0"/>
              </a:rPr>
              <a:t> (9 </a:t>
            </a:r>
            <a:r>
              <a:rPr lang="en-US" altLang="en-US" dirty="0" err="1">
                <a:solidFill>
                  <a:srgbClr val="002060"/>
                </a:solidFill>
                <a:latin typeface="Times New Roman" panose="02020603050405020304" pitchFamily="18" charset="0"/>
                <a:cs typeface="Times New Roman" panose="02020603050405020304" pitchFamily="18" charset="0"/>
              </a:rPr>
              <a:t>класс</a:t>
            </a:r>
            <a:r>
              <a:rPr lang="en-US" altLang="en-US" dirty="0">
                <a:solidFill>
                  <a:srgbClr val="002060"/>
                </a:solidFill>
                <a:latin typeface="Times New Roman" panose="02020603050405020304" pitchFamily="18" charset="0"/>
                <a:cs typeface="Times New Roman" panose="02020603050405020304" pitchFamily="18" charset="0"/>
              </a:rPr>
              <a:t>)»</a:t>
            </a:r>
            <a:endParaRPr lang="ru-RU" altLang="en-US" dirty="0">
              <a:solidFill>
                <a:srgbClr val="002060"/>
              </a:solidFill>
              <a:latin typeface="Times New Roman" panose="02020603050405020304" pitchFamily="18" charset="0"/>
              <a:cs typeface="Times New Roman" panose="02020603050405020304" pitchFamily="18" charset="0"/>
            </a:endParaRPr>
          </a:p>
        </p:txBody>
      </p:sp>
      <p:pic>
        <p:nvPicPr>
          <p:cNvPr id="12" name="Picture 7"/>
          <p:cNvPicPr>
            <a:picLocks noChangeAspect="1"/>
          </p:cNvPicPr>
          <p:nvPr/>
        </p:nvPicPr>
        <p:blipFill>
          <a:blip r:embed="rId7"/>
          <a:stretch>
            <a:fillRect/>
          </a:stretch>
        </p:blipFill>
        <p:spPr>
          <a:xfrm>
            <a:off x="6240332" y="5011067"/>
            <a:ext cx="5688288" cy="365043"/>
          </a:xfrm>
          <a:prstGeom prst="rect">
            <a:avLst/>
          </a:prstGeom>
        </p:spPr>
      </p:pic>
      <p:pic>
        <p:nvPicPr>
          <p:cNvPr id="13" name="Picture 9"/>
          <p:cNvPicPr>
            <a:picLocks noChangeAspect="1"/>
          </p:cNvPicPr>
          <p:nvPr/>
        </p:nvPicPr>
        <p:blipFill>
          <a:blip r:embed="rId8"/>
          <a:stretch>
            <a:fillRect/>
          </a:stretch>
        </p:blipFill>
        <p:spPr>
          <a:xfrm>
            <a:off x="6241457" y="5630774"/>
            <a:ext cx="5688288" cy="846665"/>
          </a:xfrm>
          <a:prstGeom prst="rect">
            <a:avLst/>
          </a:prstGeom>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Заголовок 1"/>
          <p:cNvSpPr>
            <a:spLocks noGrp="1"/>
          </p:cNvSpPr>
          <p:nvPr>
            <p:ph type="title"/>
          </p:nvPr>
        </p:nvSpPr>
        <p:spPr>
          <a:xfrm>
            <a:off x="371364" y="224645"/>
            <a:ext cx="11256721" cy="828091"/>
          </a:xfrm>
        </p:spPr>
        <p:txBody>
          <a:bodyPr>
            <a:normAutofit/>
          </a:bodyPr>
          <a:lstStyle/>
          <a:p>
            <a:pPr algn="l"/>
            <a:r>
              <a:rPr lang="ru-RU" sz="2000" b="1" dirty="0">
                <a:solidFill>
                  <a:srgbClr val="002060"/>
                </a:solidFill>
                <a:latin typeface="Times New Roman" panose="02020603050405020304" pitchFamily="18" charset="0"/>
                <a:cs typeface="Times New Roman" panose="02020603050405020304" pitchFamily="18" charset="0"/>
              </a:rPr>
              <a:t>подпункт 20.10.</a:t>
            </a:r>
            <a:r>
              <a:rPr lang="ru-RU" altLang="en-US" sz="2000" b="1" dirty="0">
                <a:solidFill>
                  <a:srgbClr val="002060"/>
                </a:solidFill>
                <a:latin typeface="Times New Roman" panose="02020603050405020304" pitchFamily="18" charset="0"/>
                <a:cs typeface="Times New Roman" panose="02020603050405020304" pitchFamily="18" charset="0"/>
                <a:sym typeface="+mn-ea"/>
              </a:rPr>
              <a:t> пункта 20 ФОП ООО - </a:t>
            </a:r>
            <a:r>
              <a:rPr lang="ru-RU" altLang="en-US" sz="2000" b="1" dirty="0">
                <a:solidFill>
                  <a:srgbClr val="FF0000"/>
                </a:solidFill>
                <a:latin typeface="Times New Roman" panose="02020603050405020304" pitchFamily="18" charset="0"/>
                <a:cs typeface="Times New Roman" panose="02020603050405020304" pitchFamily="18" charset="0"/>
                <a:sym typeface="+mn-ea"/>
              </a:rPr>
              <a:t>редакция таблицы 6.10 в федеральной рабочей программе по учебному предмету «Литература» </a:t>
            </a:r>
            <a:endParaRPr lang="ru-RU" sz="2000" b="1" dirty="0">
              <a:solidFill>
                <a:srgbClr val="FF0000"/>
              </a:solidFill>
              <a:latin typeface="Times New Roman" panose="02020603050405020304" pitchFamily="18" charset="0"/>
              <a:cs typeface="Times New Roman" panose="02020603050405020304" pitchFamily="18" charset="0"/>
            </a:endParaRPr>
          </a:p>
        </p:txBody>
      </p:sp>
      <p:sp>
        <p:nvSpPr>
          <p:cNvPr id="3" name="Text Box 2"/>
          <p:cNvSpPr txBox="1"/>
          <p:nvPr/>
        </p:nvSpPr>
        <p:spPr>
          <a:xfrm>
            <a:off x="387736" y="1448780"/>
            <a:ext cx="11514824" cy="1219200"/>
          </a:xfrm>
          <a:prstGeom prst="rect">
            <a:avLst/>
          </a:prstGeom>
          <a:noFill/>
        </p:spPr>
        <p:txBody>
          <a:bodyPr wrap="square" rtlCol="0">
            <a:noAutofit/>
          </a:bodyPr>
          <a:lstStyle/>
          <a:p>
            <a:r>
              <a:rPr lang="ru-RU" altLang="en-US" b="1" dirty="0">
                <a:solidFill>
                  <a:srgbClr val="002060"/>
                </a:solidFill>
                <a:latin typeface="Times New Roman" panose="02020603050405020304" pitchFamily="18" charset="0"/>
                <a:cs typeface="Times New Roman" panose="02020603050405020304" pitchFamily="18" charset="0"/>
              </a:rPr>
              <a:t>Что проверить:</a:t>
            </a:r>
          </a:p>
          <a:p>
            <a:pPr algn="just"/>
            <a:r>
              <a:rPr lang="ru-RU" altLang="en-US" dirty="0">
                <a:solidFill>
                  <a:srgbClr val="002060"/>
                </a:solidFill>
                <a:latin typeface="Times New Roman" panose="02020603050405020304" pitchFamily="18" charset="0"/>
                <a:cs typeface="Times New Roman" panose="02020603050405020304" pitchFamily="18" charset="0"/>
              </a:rPr>
              <a:t>содержательный раздел ООП ООО: рабочую программу по учебному предмету </a:t>
            </a:r>
            <a:r>
              <a:rPr lang="en-US" altLang="en-US" dirty="0">
                <a:solidFill>
                  <a:srgbClr val="002060"/>
                </a:solidFill>
                <a:latin typeface="Times New Roman" panose="02020603050405020304" pitchFamily="18" charset="0"/>
                <a:cs typeface="Times New Roman" panose="02020603050405020304" pitchFamily="18" charset="0"/>
              </a:rPr>
              <a:t>«</a:t>
            </a:r>
            <a:r>
              <a:rPr lang="en-US" altLang="en-US" dirty="0" err="1">
                <a:solidFill>
                  <a:srgbClr val="002060"/>
                </a:solidFill>
                <a:latin typeface="Times New Roman" panose="02020603050405020304" pitchFamily="18" charset="0"/>
                <a:cs typeface="Times New Roman" panose="02020603050405020304" pitchFamily="18" charset="0"/>
              </a:rPr>
              <a:t>Литератур</a:t>
            </a:r>
            <a:r>
              <a:rPr lang="ru-RU" altLang="en-US" dirty="0">
                <a:solidFill>
                  <a:srgbClr val="002060"/>
                </a:solidFill>
                <a:latin typeface="Times New Roman" panose="02020603050405020304" pitchFamily="18" charset="0"/>
                <a:cs typeface="Times New Roman" panose="02020603050405020304" pitchFamily="18" charset="0"/>
              </a:rPr>
              <a:t>а</a:t>
            </a:r>
            <a:r>
              <a:rPr lang="en-US" altLang="en-US" dirty="0">
                <a:solidFill>
                  <a:srgbClr val="002060"/>
                </a:solidFill>
                <a:latin typeface="Times New Roman" panose="02020603050405020304" pitchFamily="18" charset="0"/>
                <a:cs typeface="Times New Roman" panose="02020603050405020304" pitchFamily="18" charset="0"/>
              </a:rPr>
              <a:t>»</a:t>
            </a:r>
            <a:r>
              <a:rPr lang="ru-RU" altLang="en-US" dirty="0">
                <a:solidFill>
                  <a:srgbClr val="002060"/>
                </a:solidFill>
                <a:latin typeface="Times New Roman" panose="02020603050405020304" pitchFamily="18" charset="0"/>
                <a:cs typeface="Times New Roman" panose="02020603050405020304" pitchFamily="18" charset="0"/>
              </a:rPr>
              <a:t> в части содержания т</a:t>
            </a:r>
            <a:r>
              <a:rPr lang="en-US" altLang="en-US" dirty="0" err="1">
                <a:solidFill>
                  <a:srgbClr val="002060"/>
                </a:solidFill>
                <a:latin typeface="Times New Roman" panose="02020603050405020304" pitchFamily="18" charset="0"/>
                <a:cs typeface="Times New Roman" panose="02020603050405020304" pitchFamily="18" charset="0"/>
              </a:rPr>
              <a:t>аблиц</a:t>
            </a:r>
            <a:r>
              <a:rPr lang="ru-RU" altLang="en-US" dirty="0">
                <a:solidFill>
                  <a:srgbClr val="002060"/>
                </a:solidFill>
                <a:latin typeface="Times New Roman" panose="02020603050405020304" pitchFamily="18" charset="0"/>
                <a:cs typeface="Times New Roman" panose="02020603050405020304" pitchFamily="18" charset="0"/>
              </a:rPr>
              <a:t>ы </a:t>
            </a:r>
            <a:r>
              <a:rPr lang="en-US" altLang="en-US" dirty="0">
                <a:solidFill>
                  <a:srgbClr val="002060"/>
                </a:solidFill>
                <a:latin typeface="Times New Roman" panose="02020603050405020304" pitchFamily="18" charset="0"/>
                <a:cs typeface="Times New Roman" panose="02020603050405020304" pitchFamily="18" charset="0"/>
              </a:rPr>
              <a:t>«</a:t>
            </a:r>
            <a:r>
              <a:rPr lang="en-US" altLang="en-US" dirty="0" err="1">
                <a:solidFill>
                  <a:srgbClr val="002060"/>
                </a:solidFill>
                <a:latin typeface="Times New Roman" panose="02020603050405020304" pitchFamily="18" charset="0"/>
                <a:cs typeface="Times New Roman" panose="02020603050405020304" pitchFamily="18" charset="0"/>
              </a:rPr>
              <a:t>Теоретико-литературные</a:t>
            </a:r>
            <a:r>
              <a:rPr lang="en-US" altLang="en-US" dirty="0">
                <a:solidFill>
                  <a:srgbClr val="002060"/>
                </a:solidFill>
                <a:latin typeface="Times New Roman" panose="02020603050405020304" pitchFamily="18" charset="0"/>
                <a:cs typeface="Times New Roman" panose="02020603050405020304" pitchFamily="18" charset="0"/>
              </a:rPr>
              <a:t> </a:t>
            </a:r>
            <a:r>
              <a:rPr lang="en-US" altLang="en-US" dirty="0" err="1">
                <a:solidFill>
                  <a:srgbClr val="002060"/>
                </a:solidFill>
                <a:latin typeface="Times New Roman" panose="02020603050405020304" pitchFamily="18" charset="0"/>
                <a:cs typeface="Times New Roman" panose="02020603050405020304" pitchFamily="18" charset="0"/>
              </a:rPr>
              <a:t>понятия</a:t>
            </a:r>
            <a:r>
              <a:rPr lang="en-US" altLang="en-US" dirty="0">
                <a:solidFill>
                  <a:srgbClr val="002060"/>
                </a:solidFill>
                <a:latin typeface="Times New Roman" panose="02020603050405020304" pitchFamily="18" charset="0"/>
                <a:cs typeface="Times New Roman" panose="02020603050405020304" pitchFamily="18" charset="0"/>
              </a:rPr>
              <a:t>, </a:t>
            </a:r>
            <a:r>
              <a:rPr lang="en-US" altLang="en-US" dirty="0" err="1">
                <a:solidFill>
                  <a:srgbClr val="002060"/>
                </a:solidFill>
                <a:latin typeface="Times New Roman" panose="02020603050405020304" pitchFamily="18" charset="0"/>
                <a:cs typeface="Times New Roman" panose="02020603050405020304" pitchFamily="18" charset="0"/>
              </a:rPr>
              <a:t>использование</a:t>
            </a:r>
            <a:r>
              <a:rPr lang="en-US" altLang="en-US" dirty="0">
                <a:solidFill>
                  <a:srgbClr val="002060"/>
                </a:solidFill>
                <a:latin typeface="Times New Roman" panose="02020603050405020304" pitchFamily="18" charset="0"/>
                <a:cs typeface="Times New Roman" panose="02020603050405020304" pitchFamily="18" charset="0"/>
              </a:rPr>
              <a:t> </a:t>
            </a:r>
            <a:r>
              <a:rPr lang="en-US" altLang="en-US" dirty="0" err="1">
                <a:solidFill>
                  <a:srgbClr val="002060"/>
                </a:solidFill>
                <a:latin typeface="Times New Roman" panose="02020603050405020304" pitchFamily="18" charset="0"/>
                <a:cs typeface="Times New Roman" panose="02020603050405020304" pitchFamily="18" charset="0"/>
              </a:rPr>
              <a:t>которых</a:t>
            </a:r>
            <a:r>
              <a:rPr lang="en-US" altLang="en-US" dirty="0">
                <a:solidFill>
                  <a:srgbClr val="002060"/>
                </a:solidFill>
                <a:latin typeface="Times New Roman" panose="02020603050405020304" pitchFamily="18" charset="0"/>
                <a:cs typeface="Times New Roman" panose="02020603050405020304" pitchFamily="18" charset="0"/>
              </a:rPr>
              <a:t> </a:t>
            </a:r>
            <a:r>
              <a:rPr lang="en-US" altLang="en-US" dirty="0" err="1">
                <a:solidFill>
                  <a:srgbClr val="002060"/>
                </a:solidFill>
                <a:latin typeface="Times New Roman" panose="02020603050405020304" pitchFamily="18" charset="0"/>
                <a:cs typeface="Times New Roman" panose="02020603050405020304" pitchFamily="18" charset="0"/>
              </a:rPr>
              <a:t>необходимо</a:t>
            </a:r>
            <a:r>
              <a:rPr lang="en-US" altLang="en-US" dirty="0">
                <a:solidFill>
                  <a:srgbClr val="002060"/>
                </a:solidFill>
                <a:latin typeface="Times New Roman" panose="02020603050405020304" pitchFamily="18" charset="0"/>
                <a:cs typeface="Times New Roman" panose="02020603050405020304" pitchFamily="18" charset="0"/>
              </a:rPr>
              <a:t> </a:t>
            </a:r>
            <a:r>
              <a:rPr lang="en-US" altLang="en-US" dirty="0" err="1">
                <a:solidFill>
                  <a:srgbClr val="002060"/>
                </a:solidFill>
                <a:latin typeface="Times New Roman" panose="02020603050405020304" pitchFamily="18" charset="0"/>
                <a:cs typeface="Times New Roman" panose="02020603050405020304" pitchFamily="18" charset="0"/>
              </a:rPr>
              <a:t>для</a:t>
            </a:r>
            <a:r>
              <a:rPr lang="en-US" altLang="en-US" dirty="0">
                <a:solidFill>
                  <a:srgbClr val="002060"/>
                </a:solidFill>
                <a:latin typeface="Times New Roman" panose="02020603050405020304" pitchFamily="18" charset="0"/>
                <a:cs typeface="Times New Roman" panose="02020603050405020304" pitchFamily="18" charset="0"/>
              </a:rPr>
              <a:t> </a:t>
            </a:r>
            <a:r>
              <a:rPr lang="en-US" altLang="en-US" dirty="0" err="1">
                <a:solidFill>
                  <a:srgbClr val="002060"/>
                </a:solidFill>
                <a:latin typeface="Times New Roman" panose="02020603050405020304" pitchFamily="18" charset="0"/>
                <a:cs typeface="Times New Roman" panose="02020603050405020304" pitchFamily="18" charset="0"/>
              </a:rPr>
              <a:t>анализа</a:t>
            </a:r>
            <a:r>
              <a:rPr lang="en-US" altLang="en-US" dirty="0">
                <a:solidFill>
                  <a:srgbClr val="002060"/>
                </a:solidFill>
                <a:latin typeface="Times New Roman" panose="02020603050405020304" pitchFamily="18" charset="0"/>
                <a:cs typeface="Times New Roman" panose="02020603050405020304" pitchFamily="18" charset="0"/>
              </a:rPr>
              <a:t>, </a:t>
            </a:r>
            <a:r>
              <a:rPr lang="en-US" altLang="en-US" dirty="0" err="1">
                <a:solidFill>
                  <a:srgbClr val="002060"/>
                </a:solidFill>
                <a:latin typeface="Times New Roman" panose="02020603050405020304" pitchFamily="18" charset="0"/>
                <a:cs typeface="Times New Roman" panose="02020603050405020304" pitchFamily="18" charset="0"/>
              </a:rPr>
              <a:t>интерпретации</a:t>
            </a:r>
            <a:r>
              <a:rPr lang="en-US" altLang="en-US" dirty="0">
                <a:solidFill>
                  <a:srgbClr val="002060"/>
                </a:solidFill>
                <a:latin typeface="Times New Roman" panose="02020603050405020304" pitchFamily="18" charset="0"/>
                <a:cs typeface="Times New Roman" panose="02020603050405020304" pitchFamily="18" charset="0"/>
              </a:rPr>
              <a:t> </a:t>
            </a:r>
            <a:r>
              <a:rPr lang="en-US" altLang="en-US" dirty="0" err="1">
                <a:solidFill>
                  <a:srgbClr val="002060"/>
                </a:solidFill>
                <a:latin typeface="Times New Roman" panose="02020603050405020304" pitchFamily="18" charset="0"/>
                <a:cs typeface="Times New Roman" panose="02020603050405020304" pitchFamily="18" charset="0"/>
              </a:rPr>
              <a:t>произведений</a:t>
            </a:r>
            <a:r>
              <a:rPr lang="en-US" altLang="en-US" dirty="0">
                <a:solidFill>
                  <a:srgbClr val="002060"/>
                </a:solidFill>
                <a:latin typeface="Times New Roman" panose="02020603050405020304" pitchFamily="18" charset="0"/>
                <a:cs typeface="Times New Roman" panose="02020603050405020304" pitchFamily="18" charset="0"/>
              </a:rPr>
              <a:t> и </a:t>
            </a:r>
            <a:r>
              <a:rPr lang="en-US" altLang="en-US" dirty="0" err="1">
                <a:solidFill>
                  <a:srgbClr val="002060"/>
                </a:solidFill>
                <a:latin typeface="Times New Roman" panose="02020603050405020304" pitchFamily="18" charset="0"/>
                <a:cs typeface="Times New Roman" panose="02020603050405020304" pitchFamily="18" charset="0"/>
              </a:rPr>
              <a:t>оформления</a:t>
            </a:r>
            <a:r>
              <a:rPr lang="en-US" altLang="en-US" dirty="0">
                <a:solidFill>
                  <a:srgbClr val="002060"/>
                </a:solidFill>
                <a:latin typeface="Times New Roman" panose="02020603050405020304" pitchFamily="18" charset="0"/>
                <a:cs typeface="Times New Roman" panose="02020603050405020304" pitchFamily="18" charset="0"/>
              </a:rPr>
              <a:t> </a:t>
            </a:r>
            <a:r>
              <a:rPr lang="en-US" altLang="en-US" dirty="0" err="1">
                <a:solidFill>
                  <a:srgbClr val="002060"/>
                </a:solidFill>
                <a:latin typeface="Times New Roman" panose="02020603050405020304" pitchFamily="18" charset="0"/>
                <a:cs typeface="Times New Roman" panose="02020603050405020304" pitchFamily="18" charset="0"/>
              </a:rPr>
              <a:t>обучающимися</a:t>
            </a:r>
            <a:r>
              <a:rPr lang="en-US" altLang="en-US" dirty="0">
                <a:solidFill>
                  <a:srgbClr val="002060"/>
                </a:solidFill>
                <a:latin typeface="Times New Roman" panose="02020603050405020304" pitchFamily="18" charset="0"/>
                <a:cs typeface="Times New Roman" panose="02020603050405020304" pitchFamily="18" charset="0"/>
              </a:rPr>
              <a:t> 5-9 </a:t>
            </a:r>
            <a:r>
              <a:rPr lang="en-US" altLang="en-US" dirty="0" err="1">
                <a:solidFill>
                  <a:srgbClr val="002060"/>
                </a:solidFill>
                <a:latin typeface="Times New Roman" panose="02020603050405020304" pitchFamily="18" charset="0"/>
                <a:cs typeface="Times New Roman" panose="02020603050405020304" pitchFamily="18" charset="0"/>
              </a:rPr>
              <a:t>классов</a:t>
            </a:r>
            <a:r>
              <a:rPr lang="en-US" altLang="en-US" dirty="0">
                <a:solidFill>
                  <a:srgbClr val="002060"/>
                </a:solidFill>
                <a:latin typeface="Times New Roman" panose="02020603050405020304" pitchFamily="18" charset="0"/>
                <a:cs typeface="Times New Roman" panose="02020603050405020304" pitchFamily="18" charset="0"/>
              </a:rPr>
              <a:t> </a:t>
            </a:r>
            <a:r>
              <a:rPr lang="en-US" altLang="en-US" dirty="0" err="1">
                <a:solidFill>
                  <a:srgbClr val="002060"/>
                </a:solidFill>
                <a:latin typeface="Times New Roman" panose="02020603050405020304" pitchFamily="18" charset="0"/>
                <a:cs typeface="Times New Roman" panose="02020603050405020304" pitchFamily="18" charset="0"/>
              </a:rPr>
              <a:t>собственных</a:t>
            </a:r>
            <a:r>
              <a:rPr lang="en-US" altLang="en-US" dirty="0">
                <a:solidFill>
                  <a:srgbClr val="002060"/>
                </a:solidFill>
                <a:latin typeface="Times New Roman" panose="02020603050405020304" pitchFamily="18" charset="0"/>
                <a:cs typeface="Times New Roman" panose="02020603050405020304" pitchFamily="18" charset="0"/>
              </a:rPr>
              <a:t> </a:t>
            </a:r>
            <a:r>
              <a:rPr lang="en-US" altLang="en-US" dirty="0" err="1">
                <a:solidFill>
                  <a:srgbClr val="002060"/>
                </a:solidFill>
                <a:latin typeface="Times New Roman" panose="02020603050405020304" pitchFamily="18" charset="0"/>
                <a:cs typeface="Times New Roman" panose="02020603050405020304" pitchFamily="18" charset="0"/>
              </a:rPr>
              <a:t>оценок</a:t>
            </a:r>
            <a:r>
              <a:rPr lang="en-US" altLang="en-US" dirty="0">
                <a:solidFill>
                  <a:srgbClr val="002060"/>
                </a:solidFill>
                <a:latin typeface="Times New Roman" panose="02020603050405020304" pitchFamily="18" charset="0"/>
                <a:cs typeface="Times New Roman" panose="02020603050405020304" pitchFamily="18" charset="0"/>
              </a:rPr>
              <a:t> и </a:t>
            </a:r>
            <a:r>
              <a:rPr lang="en-US" altLang="en-US" dirty="0" err="1">
                <a:solidFill>
                  <a:srgbClr val="002060"/>
                </a:solidFill>
                <a:latin typeface="Times New Roman" panose="02020603050405020304" pitchFamily="18" charset="0"/>
                <a:cs typeface="Times New Roman" panose="02020603050405020304" pitchFamily="18" charset="0"/>
              </a:rPr>
              <a:t>наблюдений</a:t>
            </a:r>
            <a:r>
              <a:rPr lang="en-US" altLang="en-US" dirty="0">
                <a:solidFill>
                  <a:srgbClr val="002060"/>
                </a:solidFill>
                <a:latin typeface="Times New Roman" panose="02020603050405020304" pitchFamily="18" charset="0"/>
                <a:cs typeface="Times New Roman" panose="02020603050405020304" pitchFamily="18" charset="0"/>
              </a:rPr>
              <a:t>»</a:t>
            </a:r>
            <a:endParaRPr lang="ru-RU" altLang="en-US" dirty="0">
              <a:solidFill>
                <a:srgbClr val="002060"/>
              </a:solidFill>
              <a:latin typeface="Times New Roman" panose="02020603050405020304" pitchFamily="18" charset="0"/>
              <a:cs typeface="Times New Roman" panose="02020603050405020304" pitchFamily="18" charset="0"/>
            </a:endParaRPr>
          </a:p>
        </p:txBody>
      </p:sp>
      <p:pic>
        <p:nvPicPr>
          <p:cNvPr id="6" name="Picture 5"/>
          <p:cNvPicPr>
            <a:picLocks noChangeAspect="1"/>
          </p:cNvPicPr>
          <p:nvPr/>
        </p:nvPicPr>
        <p:blipFill>
          <a:blip r:embed="rId3"/>
          <a:stretch>
            <a:fillRect/>
          </a:stretch>
        </p:blipFill>
        <p:spPr>
          <a:xfrm>
            <a:off x="371364" y="3244362"/>
            <a:ext cx="5186045" cy="695325"/>
          </a:xfrm>
          <a:prstGeom prst="rect">
            <a:avLst/>
          </a:prstGeom>
        </p:spPr>
      </p:pic>
      <p:pic>
        <p:nvPicPr>
          <p:cNvPr id="7" name="Picture 6"/>
          <p:cNvPicPr>
            <a:picLocks noChangeAspect="1"/>
          </p:cNvPicPr>
          <p:nvPr/>
        </p:nvPicPr>
        <p:blipFill>
          <a:blip r:embed="rId4"/>
          <a:stretch>
            <a:fillRect/>
          </a:stretch>
        </p:blipFill>
        <p:spPr>
          <a:xfrm>
            <a:off x="5807968" y="3248980"/>
            <a:ext cx="6078220" cy="2907030"/>
          </a:xfrm>
          <a:prstGeom prst="rect">
            <a:avLst/>
          </a:prstGeom>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Заголовок 1"/>
          <p:cNvSpPr>
            <a:spLocks noGrp="1"/>
          </p:cNvSpPr>
          <p:nvPr>
            <p:ph type="title"/>
          </p:nvPr>
        </p:nvSpPr>
        <p:spPr>
          <a:xfrm>
            <a:off x="373851" y="155494"/>
            <a:ext cx="6866890" cy="1078865"/>
          </a:xfrm>
        </p:spPr>
        <p:txBody>
          <a:bodyPr>
            <a:normAutofit/>
          </a:bodyPr>
          <a:lstStyle/>
          <a:p>
            <a:pPr algn="l"/>
            <a:r>
              <a:rPr lang="ru-RU" sz="2000" b="1" dirty="0">
                <a:solidFill>
                  <a:srgbClr val="002060"/>
                </a:solidFill>
                <a:latin typeface="Times New Roman" panose="02020603050405020304" pitchFamily="18" charset="0"/>
                <a:cs typeface="Times New Roman" panose="02020603050405020304" pitchFamily="18" charset="0"/>
              </a:rPr>
              <a:t>Внесены изменения: </a:t>
            </a:r>
            <a:br>
              <a:rPr lang="ru-RU" sz="2000" b="1" dirty="0">
                <a:solidFill>
                  <a:srgbClr val="002060"/>
                </a:solidFill>
                <a:latin typeface="Times New Roman" panose="02020603050405020304" pitchFamily="18" charset="0"/>
                <a:cs typeface="Times New Roman" panose="02020603050405020304" pitchFamily="18" charset="0"/>
              </a:rPr>
            </a:br>
            <a:r>
              <a:rPr lang="ru-RU" sz="2000" b="1" dirty="0">
                <a:solidFill>
                  <a:srgbClr val="002060"/>
                </a:solidFill>
                <a:latin typeface="Times New Roman" panose="02020603050405020304" pitchFamily="18" charset="0"/>
                <a:cs typeface="Times New Roman" panose="02020603050405020304" pitchFamily="18" charset="0"/>
              </a:rPr>
              <a:t>в федеральные рабочие программы родных языков </a:t>
            </a:r>
            <a:br>
              <a:rPr lang="ru-RU" sz="2000" b="1" dirty="0">
                <a:solidFill>
                  <a:srgbClr val="002060"/>
                </a:solidFill>
                <a:latin typeface="Times New Roman" panose="02020603050405020304" pitchFamily="18" charset="0"/>
                <a:cs typeface="Times New Roman" panose="02020603050405020304" pitchFamily="18" charset="0"/>
              </a:rPr>
            </a:br>
            <a:r>
              <a:rPr lang="ru-RU" sz="2000" b="1" dirty="0">
                <a:solidFill>
                  <a:srgbClr val="002060"/>
                </a:solidFill>
                <a:latin typeface="Times New Roman" panose="02020603050405020304" pitchFamily="18" charset="0"/>
                <a:cs typeface="Times New Roman" panose="02020603050405020304" pitchFamily="18" charset="0"/>
              </a:rPr>
              <a:t>ФОП ООО</a:t>
            </a:r>
            <a:endParaRPr lang="ru-RU" sz="2000" b="1" dirty="0">
              <a:solidFill>
                <a:srgbClr val="FF0000"/>
              </a:solidFill>
              <a:latin typeface="Times New Roman" panose="02020603050405020304" pitchFamily="18" charset="0"/>
              <a:cs typeface="Times New Roman" panose="02020603050405020304" pitchFamily="18" charset="0"/>
            </a:endParaRPr>
          </a:p>
        </p:txBody>
      </p:sp>
      <p:sp>
        <p:nvSpPr>
          <p:cNvPr id="8" name="Text Box 7"/>
          <p:cNvSpPr txBox="1"/>
          <p:nvPr/>
        </p:nvSpPr>
        <p:spPr>
          <a:xfrm>
            <a:off x="363144" y="1284645"/>
            <a:ext cx="6093513" cy="4985169"/>
          </a:xfrm>
          <a:prstGeom prst="rect">
            <a:avLst/>
          </a:prstGeom>
          <a:noFill/>
        </p:spPr>
        <p:txBody>
          <a:bodyPr wrap="square" rtlCol="0">
            <a:noAutofit/>
          </a:bodyPr>
          <a:lstStyle/>
          <a:p>
            <a:r>
              <a:rPr lang="ru-RU" altLang="en-US" dirty="0">
                <a:solidFill>
                  <a:srgbClr val="002060"/>
                </a:solidFill>
                <a:latin typeface="Times New Roman" panose="02020603050405020304" pitchFamily="18" charset="0"/>
                <a:cs typeface="Times New Roman" panose="02020603050405020304" pitchFamily="18" charset="0"/>
              </a:rPr>
              <a:t>подпункт 23.5.4 пункта 23 - родной (</a:t>
            </a:r>
            <a:r>
              <a:rPr lang="ru-RU" altLang="en-US" dirty="0">
                <a:solidFill>
                  <a:srgbClr val="FF0000"/>
                </a:solidFill>
                <a:latin typeface="Times New Roman" panose="02020603050405020304" pitchFamily="18" charset="0"/>
                <a:cs typeface="Times New Roman" panose="02020603050405020304" pitchFamily="18" charset="0"/>
              </a:rPr>
              <a:t>аварский</a:t>
            </a:r>
            <a:r>
              <a:rPr lang="ru-RU" altLang="en-US" dirty="0">
                <a:solidFill>
                  <a:srgbClr val="002060"/>
                </a:solidFill>
                <a:latin typeface="Times New Roman" panose="02020603050405020304" pitchFamily="18" charset="0"/>
                <a:cs typeface="Times New Roman" panose="02020603050405020304" pitchFamily="18" charset="0"/>
              </a:rPr>
              <a:t>) язык</a:t>
            </a:r>
          </a:p>
          <a:p>
            <a:r>
              <a:rPr lang="ru-RU" altLang="en-US" dirty="0">
                <a:solidFill>
                  <a:srgbClr val="002060"/>
                </a:solidFill>
                <a:latin typeface="Times New Roman" panose="02020603050405020304" pitchFamily="18" charset="0"/>
                <a:cs typeface="Times New Roman" panose="02020603050405020304" pitchFamily="18" charset="0"/>
              </a:rPr>
              <a:t>подпункт 24.5.4 пункта 24 - родной (</a:t>
            </a:r>
            <a:r>
              <a:rPr lang="ru-RU" altLang="en-US" dirty="0">
                <a:solidFill>
                  <a:srgbClr val="FF0000"/>
                </a:solidFill>
                <a:latin typeface="Times New Roman" panose="02020603050405020304" pitchFamily="18" charset="0"/>
                <a:cs typeface="Times New Roman" panose="02020603050405020304" pitchFamily="18" charset="0"/>
              </a:rPr>
              <a:t>адыгейский</a:t>
            </a:r>
            <a:r>
              <a:rPr lang="ru-RU" altLang="en-US" dirty="0">
                <a:solidFill>
                  <a:srgbClr val="002060"/>
                </a:solidFill>
                <a:latin typeface="Times New Roman" panose="02020603050405020304" pitchFamily="18" charset="0"/>
                <a:cs typeface="Times New Roman" panose="02020603050405020304" pitchFamily="18" charset="0"/>
              </a:rPr>
              <a:t>) язык</a:t>
            </a:r>
          </a:p>
          <a:p>
            <a:r>
              <a:rPr lang="ru-RU" altLang="en-US" dirty="0">
                <a:solidFill>
                  <a:srgbClr val="002060"/>
                </a:solidFill>
                <a:latin typeface="Times New Roman" panose="02020603050405020304" pitchFamily="18" charset="0"/>
                <a:cs typeface="Times New Roman" panose="02020603050405020304" pitchFamily="18" charset="0"/>
              </a:rPr>
              <a:t>подпункт 26.5.4 пункта 26 - родной (</a:t>
            </a:r>
            <a:r>
              <a:rPr lang="ru-RU" altLang="en-US" dirty="0">
                <a:solidFill>
                  <a:srgbClr val="FF0000"/>
                </a:solidFill>
                <a:latin typeface="Times New Roman" panose="02020603050405020304" pitchFamily="18" charset="0"/>
                <a:cs typeface="Times New Roman" panose="02020603050405020304" pitchFamily="18" charset="0"/>
              </a:rPr>
              <a:t>балкарский</a:t>
            </a:r>
            <a:r>
              <a:rPr lang="ru-RU" altLang="en-US" dirty="0">
                <a:solidFill>
                  <a:srgbClr val="002060"/>
                </a:solidFill>
                <a:latin typeface="Times New Roman" panose="02020603050405020304" pitchFamily="18" charset="0"/>
                <a:cs typeface="Times New Roman" panose="02020603050405020304" pitchFamily="18" charset="0"/>
              </a:rPr>
              <a:t>) язык</a:t>
            </a:r>
          </a:p>
          <a:p>
            <a:r>
              <a:rPr lang="ru-RU" altLang="en-US" dirty="0">
                <a:solidFill>
                  <a:srgbClr val="002060"/>
                </a:solidFill>
                <a:latin typeface="Times New Roman" panose="02020603050405020304" pitchFamily="18" charset="0"/>
                <a:cs typeface="Times New Roman" panose="02020603050405020304" pitchFamily="18" charset="0"/>
              </a:rPr>
              <a:t>подпункт 27.5.4 пункта 27 - родной (балкарский) язык, интегрированный с курсом родной (балкарской) литературы</a:t>
            </a:r>
          </a:p>
          <a:p>
            <a:r>
              <a:rPr lang="ru-RU" altLang="en-US" dirty="0">
                <a:solidFill>
                  <a:srgbClr val="002060"/>
                </a:solidFill>
                <a:latin typeface="Times New Roman" panose="02020603050405020304" pitchFamily="18" charset="0"/>
                <a:cs typeface="Times New Roman" panose="02020603050405020304" pitchFamily="18" charset="0"/>
              </a:rPr>
              <a:t>подпункт 28.5.4 пункта 28 - родной (</a:t>
            </a:r>
            <a:r>
              <a:rPr lang="ru-RU" altLang="en-US" dirty="0">
                <a:solidFill>
                  <a:srgbClr val="FF0000"/>
                </a:solidFill>
                <a:latin typeface="Times New Roman" panose="02020603050405020304" pitchFamily="18" charset="0"/>
                <a:cs typeface="Times New Roman" panose="02020603050405020304" pitchFamily="18" charset="0"/>
              </a:rPr>
              <a:t>башкирский</a:t>
            </a:r>
            <a:r>
              <a:rPr lang="ru-RU" altLang="en-US" dirty="0">
                <a:solidFill>
                  <a:srgbClr val="002060"/>
                </a:solidFill>
                <a:latin typeface="Times New Roman" panose="02020603050405020304" pitchFamily="18" charset="0"/>
                <a:cs typeface="Times New Roman" panose="02020603050405020304" pitchFamily="18" charset="0"/>
              </a:rPr>
              <a:t>) язык</a:t>
            </a:r>
          </a:p>
          <a:p>
            <a:r>
              <a:rPr lang="ru-RU" altLang="en-US" dirty="0">
                <a:solidFill>
                  <a:srgbClr val="002060"/>
                </a:solidFill>
                <a:latin typeface="Times New Roman" panose="02020603050405020304" pitchFamily="18" charset="0"/>
                <a:cs typeface="Times New Roman" panose="02020603050405020304" pitchFamily="18" charset="0"/>
              </a:rPr>
              <a:t>подпункт 31.5.5 пункта 31 - родной (</a:t>
            </a:r>
            <a:r>
              <a:rPr lang="ru-RU" altLang="en-US" dirty="0">
                <a:solidFill>
                  <a:srgbClr val="FF0000"/>
                </a:solidFill>
                <a:latin typeface="Times New Roman" panose="02020603050405020304" pitchFamily="18" charset="0"/>
                <a:cs typeface="Times New Roman" panose="02020603050405020304" pitchFamily="18" charset="0"/>
              </a:rPr>
              <a:t>бурятский</a:t>
            </a:r>
            <a:r>
              <a:rPr lang="ru-RU" altLang="en-US" dirty="0">
                <a:solidFill>
                  <a:srgbClr val="002060"/>
                </a:solidFill>
                <a:latin typeface="Times New Roman" panose="02020603050405020304" pitchFamily="18" charset="0"/>
                <a:cs typeface="Times New Roman" panose="02020603050405020304" pitchFamily="18" charset="0"/>
              </a:rPr>
              <a:t>) язык</a:t>
            </a:r>
          </a:p>
          <a:p>
            <a:r>
              <a:rPr lang="ru-RU" altLang="en-US" dirty="0">
                <a:solidFill>
                  <a:srgbClr val="002060"/>
                </a:solidFill>
                <a:latin typeface="Times New Roman" panose="02020603050405020304" pitchFamily="18" charset="0"/>
                <a:cs typeface="Times New Roman" panose="02020603050405020304" pitchFamily="18" charset="0"/>
              </a:rPr>
              <a:t>подпункт 33.5.4 пункта 33 - родной (</a:t>
            </a:r>
            <a:r>
              <a:rPr lang="ru-RU" altLang="en-US" dirty="0">
                <a:solidFill>
                  <a:srgbClr val="FF0000"/>
                </a:solidFill>
                <a:latin typeface="Times New Roman" panose="02020603050405020304" pitchFamily="18" charset="0"/>
                <a:cs typeface="Times New Roman" panose="02020603050405020304" pitchFamily="18" charset="0"/>
              </a:rPr>
              <a:t>вепсский</a:t>
            </a:r>
            <a:r>
              <a:rPr lang="ru-RU" altLang="en-US" dirty="0">
                <a:solidFill>
                  <a:srgbClr val="002060"/>
                </a:solidFill>
                <a:latin typeface="Times New Roman" panose="02020603050405020304" pitchFamily="18" charset="0"/>
                <a:cs typeface="Times New Roman" panose="02020603050405020304" pitchFamily="18" charset="0"/>
              </a:rPr>
              <a:t>) язык</a:t>
            </a:r>
          </a:p>
          <a:p>
            <a:r>
              <a:rPr lang="ru-RU" altLang="en-US" dirty="0">
                <a:solidFill>
                  <a:srgbClr val="002060"/>
                </a:solidFill>
                <a:latin typeface="Times New Roman" panose="02020603050405020304" pitchFamily="18" charset="0"/>
                <a:cs typeface="Times New Roman" panose="02020603050405020304" pitchFamily="18" charset="0"/>
              </a:rPr>
              <a:t>подпункт 36.5.4 пункта 36 - родной (</a:t>
            </a:r>
            <a:r>
              <a:rPr lang="ru-RU" altLang="en-US" dirty="0">
                <a:solidFill>
                  <a:srgbClr val="FF0000"/>
                </a:solidFill>
                <a:latin typeface="Times New Roman" panose="02020603050405020304" pitchFamily="18" charset="0"/>
                <a:cs typeface="Times New Roman" panose="02020603050405020304" pitchFamily="18" charset="0"/>
              </a:rPr>
              <a:t>ингушский</a:t>
            </a:r>
            <a:r>
              <a:rPr lang="ru-RU" altLang="en-US" dirty="0">
                <a:solidFill>
                  <a:srgbClr val="002060"/>
                </a:solidFill>
                <a:latin typeface="Times New Roman" panose="02020603050405020304" pitchFamily="18" charset="0"/>
                <a:cs typeface="Times New Roman" panose="02020603050405020304" pitchFamily="18" charset="0"/>
              </a:rPr>
              <a:t>) язык</a:t>
            </a:r>
          </a:p>
          <a:p>
            <a:r>
              <a:rPr lang="ru-RU" altLang="en-US" dirty="0">
                <a:solidFill>
                  <a:srgbClr val="002060"/>
                </a:solidFill>
                <a:latin typeface="Times New Roman" panose="02020603050405020304" pitchFamily="18" charset="0"/>
                <a:cs typeface="Times New Roman" panose="02020603050405020304" pitchFamily="18" charset="0"/>
              </a:rPr>
              <a:t>подпункт 37.5.4 пункта 37 - родной (</a:t>
            </a:r>
            <a:r>
              <a:rPr lang="ru-RU" altLang="en-US" dirty="0">
                <a:solidFill>
                  <a:srgbClr val="FF0000"/>
                </a:solidFill>
                <a:latin typeface="Times New Roman" panose="02020603050405020304" pitchFamily="18" charset="0"/>
                <a:cs typeface="Times New Roman" panose="02020603050405020304" pitchFamily="18" charset="0"/>
              </a:rPr>
              <a:t>кабардино-черкесский</a:t>
            </a:r>
            <a:r>
              <a:rPr lang="ru-RU" altLang="en-US" dirty="0">
                <a:solidFill>
                  <a:srgbClr val="002060"/>
                </a:solidFill>
                <a:latin typeface="Times New Roman" panose="02020603050405020304" pitchFamily="18" charset="0"/>
                <a:cs typeface="Times New Roman" panose="02020603050405020304" pitchFamily="18" charset="0"/>
              </a:rPr>
              <a:t>) язык</a:t>
            </a:r>
          </a:p>
          <a:p>
            <a:r>
              <a:rPr lang="ru-RU" altLang="en-US" dirty="0">
                <a:solidFill>
                  <a:srgbClr val="002060"/>
                </a:solidFill>
                <a:latin typeface="Times New Roman" panose="02020603050405020304" pitchFamily="18" charset="0"/>
                <a:cs typeface="Times New Roman" panose="02020603050405020304" pitchFamily="18" charset="0"/>
              </a:rPr>
              <a:t>подпункт 38.5.4 пункта 38 - </a:t>
            </a:r>
            <a:r>
              <a:rPr lang="ru-RU" altLang="en-US" dirty="0">
                <a:solidFill>
                  <a:srgbClr val="002060"/>
                </a:solidFill>
                <a:latin typeface="Times New Roman" panose="02020603050405020304" pitchFamily="18" charset="0"/>
                <a:cs typeface="Times New Roman" panose="02020603050405020304" pitchFamily="18" charset="0"/>
                <a:sym typeface="+mn-ea"/>
              </a:rPr>
              <a:t>родной (кабардино-черкесский) язык, интегрированный с курсом родной (кабардино-черкесской) литературы</a:t>
            </a:r>
          </a:p>
          <a:p>
            <a:r>
              <a:rPr lang="ru-RU" altLang="en-US" dirty="0">
                <a:solidFill>
                  <a:srgbClr val="002060"/>
                </a:solidFill>
                <a:latin typeface="Times New Roman" panose="02020603050405020304" pitchFamily="18" charset="0"/>
                <a:cs typeface="Times New Roman" panose="02020603050405020304" pitchFamily="18" charset="0"/>
                <a:sym typeface="+mn-ea"/>
              </a:rPr>
              <a:t>подпункт 41.5.4 пункта 41 - родной (</a:t>
            </a:r>
            <a:r>
              <a:rPr lang="ru-RU" altLang="en-US" dirty="0">
                <a:solidFill>
                  <a:srgbClr val="FF0000"/>
                </a:solidFill>
                <a:latin typeface="Times New Roman" panose="02020603050405020304" pitchFamily="18" charset="0"/>
                <a:cs typeface="Times New Roman" panose="02020603050405020304" pitchFamily="18" charset="0"/>
                <a:sym typeface="+mn-ea"/>
              </a:rPr>
              <a:t>карельский</a:t>
            </a:r>
            <a:r>
              <a:rPr lang="ru-RU" altLang="en-US" dirty="0">
                <a:solidFill>
                  <a:srgbClr val="002060"/>
                </a:solidFill>
                <a:latin typeface="Times New Roman" panose="02020603050405020304" pitchFamily="18" charset="0"/>
                <a:cs typeface="Times New Roman" panose="02020603050405020304" pitchFamily="18" charset="0"/>
                <a:sym typeface="+mn-ea"/>
              </a:rPr>
              <a:t>) язык (</a:t>
            </a:r>
            <a:r>
              <a:rPr lang="ru-RU" altLang="en-US" dirty="0" err="1">
                <a:solidFill>
                  <a:srgbClr val="002060"/>
                </a:solidFill>
                <a:latin typeface="Times New Roman" panose="02020603050405020304" pitchFamily="18" charset="0"/>
                <a:cs typeface="Times New Roman" panose="02020603050405020304" pitchFamily="18" charset="0"/>
                <a:sym typeface="+mn-ea"/>
              </a:rPr>
              <a:t>ливвиковское</a:t>
            </a:r>
            <a:r>
              <a:rPr lang="ru-RU" altLang="en-US" dirty="0">
                <a:solidFill>
                  <a:srgbClr val="002060"/>
                </a:solidFill>
                <a:latin typeface="Times New Roman" panose="02020603050405020304" pitchFamily="18" charset="0"/>
                <a:cs typeface="Times New Roman" panose="02020603050405020304" pitchFamily="18" charset="0"/>
                <a:sym typeface="+mn-ea"/>
              </a:rPr>
              <a:t> наречие)</a:t>
            </a:r>
          </a:p>
          <a:p>
            <a:r>
              <a:rPr lang="ru-RU" altLang="en-US" dirty="0">
                <a:solidFill>
                  <a:srgbClr val="002060"/>
                </a:solidFill>
                <a:latin typeface="Times New Roman" panose="02020603050405020304" pitchFamily="18" charset="0"/>
                <a:cs typeface="Times New Roman" panose="02020603050405020304" pitchFamily="18" charset="0"/>
                <a:sym typeface="+mn-ea"/>
              </a:rPr>
              <a:t>подпункт 47.5.5 пункт 47 - родной (</a:t>
            </a:r>
            <a:r>
              <a:rPr lang="ru-RU" altLang="en-US" dirty="0" err="1">
                <a:solidFill>
                  <a:srgbClr val="FF0000"/>
                </a:solidFill>
                <a:latin typeface="Times New Roman" panose="02020603050405020304" pitchFamily="18" charset="0"/>
                <a:cs typeface="Times New Roman" panose="02020603050405020304" pitchFamily="18" charset="0"/>
                <a:sym typeface="+mn-ea"/>
              </a:rPr>
              <a:t>крымскотатарский</a:t>
            </a:r>
            <a:r>
              <a:rPr lang="ru-RU" altLang="en-US" dirty="0">
                <a:solidFill>
                  <a:srgbClr val="002060"/>
                </a:solidFill>
                <a:latin typeface="Times New Roman" panose="02020603050405020304" pitchFamily="18" charset="0"/>
                <a:cs typeface="Times New Roman" panose="02020603050405020304" pitchFamily="18" charset="0"/>
                <a:sym typeface="+mn-ea"/>
              </a:rPr>
              <a:t>) язык</a:t>
            </a:r>
          </a:p>
          <a:p>
            <a:r>
              <a:rPr lang="ru-RU" altLang="en-US" dirty="0">
                <a:solidFill>
                  <a:srgbClr val="002060"/>
                </a:solidFill>
                <a:latin typeface="Times New Roman" panose="02020603050405020304" pitchFamily="18" charset="0"/>
                <a:cs typeface="Times New Roman" panose="02020603050405020304" pitchFamily="18" charset="0"/>
                <a:sym typeface="+mn-ea"/>
              </a:rPr>
              <a:t>подпункт 49.5.4 пункта 49 - родной (</a:t>
            </a:r>
            <a:r>
              <a:rPr lang="ru-RU" altLang="en-US" dirty="0" err="1">
                <a:solidFill>
                  <a:srgbClr val="FF0000"/>
                </a:solidFill>
                <a:latin typeface="Times New Roman" panose="02020603050405020304" pitchFamily="18" charset="0"/>
                <a:cs typeface="Times New Roman" panose="02020603050405020304" pitchFamily="18" charset="0"/>
                <a:sym typeface="+mn-ea"/>
              </a:rPr>
              <a:t>лакский</a:t>
            </a:r>
            <a:r>
              <a:rPr lang="ru-RU" altLang="en-US" dirty="0">
                <a:solidFill>
                  <a:srgbClr val="002060"/>
                </a:solidFill>
                <a:latin typeface="Times New Roman" panose="02020603050405020304" pitchFamily="18" charset="0"/>
                <a:cs typeface="Times New Roman" panose="02020603050405020304" pitchFamily="18" charset="0"/>
                <a:sym typeface="+mn-ea"/>
              </a:rPr>
              <a:t>) язык</a:t>
            </a:r>
          </a:p>
          <a:p>
            <a:endParaRPr lang="ru-RU" altLang="en-US" dirty="0">
              <a:solidFill>
                <a:srgbClr val="002060"/>
              </a:solidFill>
              <a:latin typeface="Times New Roman" panose="02020603050405020304" pitchFamily="18" charset="0"/>
              <a:cs typeface="Times New Roman" panose="02020603050405020304" pitchFamily="18" charset="0"/>
              <a:sym typeface="+mn-ea"/>
            </a:endParaRPr>
          </a:p>
          <a:p>
            <a:endParaRPr lang="ru-RU" altLang="en-US" dirty="0">
              <a:solidFill>
                <a:srgbClr val="002060"/>
              </a:solidFill>
              <a:latin typeface="Times New Roman" panose="02020603050405020304" pitchFamily="18" charset="0"/>
              <a:cs typeface="Times New Roman" panose="02020603050405020304" pitchFamily="18" charset="0"/>
              <a:sym typeface="+mn-ea"/>
            </a:endParaRPr>
          </a:p>
          <a:p>
            <a:endParaRPr lang="ru-RU" altLang="en-US" dirty="0">
              <a:solidFill>
                <a:srgbClr val="002060"/>
              </a:solidFill>
              <a:latin typeface="Times New Roman" panose="02020603050405020304" pitchFamily="18" charset="0"/>
              <a:cs typeface="Times New Roman" panose="02020603050405020304" pitchFamily="18" charset="0"/>
            </a:endParaRPr>
          </a:p>
          <a:p>
            <a:endParaRPr lang="ru-RU" altLang="en-US" dirty="0">
              <a:solidFill>
                <a:srgbClr val="002060"/>
              </a:solidFill>
              <a:latin typeface="Times New Roman" panose="02020603050405020304" pitchFamily="18" charset="0"/>
              <a:cs typeface="Times New Roman" panose="02020603050405020304" pitchFamily="18" charset="0"/>
            </a:endParaRPr>
          </a:p>
          <a:p>
            <a:r>
              <a:rPr lang="ru-RU" altLang="en-US" dirty="0">
                <a:solidFill>
                  <a:srgbClr val="002060"/>
                </a:solidFill>
                <a:latin typeface="Times New Roman" panose="02020603050405020304" pitchFamily="18" charset="0"/>
                <a:cs typeface="Times New Roman" panose="02020603050405020304" pitchFamily="18" charset="0"/>
              </a:rPr>
              <a:t> </a:t>
            </a:r>
          </a:p>
        </p:txBody>
      </p:sp>
      <p:sp>
        <p:nvSpPr>
          <p:cNvPr id="5" name="Заголовок 1"/>
          <p:cNvSpPr txBox="1"/>
          <p:nvPr/>
        </p:nvSpPr>
        <p:spPr>
          <a:xfrm>
            <a:off x="6744072" y="190191"/>
            <a:ext cx="4536504" cy="970557"/>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ru-RU" sz="2000" b="1" dirty="0">
                <a:solidFill>
                  <a:srgbClr val="002060"/>
                </a:solidFill>
                <a:latin typeface="Times New Roman" panose="02020603050405020304" pitchFamily="18" charset="0"/>
                <a:cs typeface="Times New Roman" panose="02020603050405020304" pitchFamily="18" charset="0"/>
              </a:rPr>
              <a:t/>
            </a:r>
            <a:br>
              <a:rPr lang="ru-RU" sz="2000" b="1" dirty="0">
                <a:solidFill>
                  <a:srgbClr val="002060"/>
                </a:solidFill>
                <a:latin typeface="Times New Roman" panose="02020603050405020304" pitchFamily="18" charset="0"/>
                <a:cs typeface="Times New Roman" panose="02020603050405020304" pitchFamily="18" charset="0"/>
              </a:rPr>
            </a:br>
            <a:r>
              <a:rPr lang="ru-RU" sz="2000" b="1" dirty="0">
                <a:solidFill>
                  <a:srgbClr val="002060"/>
                </a:solidFill>
                <a:latin typeface="Times New Roman" panose="02020603050405020304" pitchFamily="18" charset="0"/>
                <a:cs typeface="Times New Roman" panose="02020603050405020304" pitchFamily="18" charset="0"/>
              </a:rPr>
              <a:t>утратили силу пункт 68 и пункт 122 ФОП ООО</a:t>
            </a:r>
            <a:endParaRPr lang="ru-RU" sz="2000" b="1" dirty="0">
              <a:solidFill>
                <a:srgbClr val="FF0000"/>
              </a:solidFill>
              <a:latin typeface="Times New Roman" panose="02020603050405020304" pitchFamily="18" charset="0"/>
              <a:cs typeface="Times New Roman" panose="02020603050405020304" pitchFamily="18" charset="0"/>
            </a:endParaRPr>
          </a:p>
        </p:txBody>
      </p:sp>
      <p:pic>
        <p:nvPicPr>
          <p:cNvPr id="6" name="Picture 5"/>
          <p:cNvPicPr>
            <a:picLocks noChangeAspect="1"/>
          </p:cNvPicPr>
          <p:nvPr/>
        </p:nvPicPr>
        <p:blipFill rotWithShape="1">
          <a:blip r:embed="rId3"/>
          <a:srcRect l="4124" r="15464" b="595"/>
          <a:stretch>
            <a:fillRect/>
          </a:stretch>
        </p:blipFill>
        <p:spPr>
          <a:xfrm>
            <a:off x="6384032" y="1762625"/>
            <a:ext cx="5616625" cy="432047"/>
          </a:xfrm>
          <a:prstGeom prst="rect">
            <a:avLst/>
          </a:prstGeom>
        </p:spPr>
      </p:pic>
      <p:pic>
        <p:nvPicPr>
          <p:cNvPr id="7" name="Picture 6"/>
          <p:cNvPicPr>
            <a:picLocks noChangeAspect="1"/>
          </p:cNvPicPr>
          <p:nvPr/>
        </p:nvPicPr>
        <p:blipFill rotWithShape="1">
          <a:blip r:embed="rId4"/>
          <a:srcRect l="3591" t="1135" r="3804" b="-607"/>
          <a:stretch>
            <a:fillRect/>
          </a:stretch>
        </p:blipFill>
        <p:spPr>
          <a:xfrm>
            <a:off x="6384032" y="2543427"/>
            <a:ext cx="5807968" cy="401809"/>
          </a:xfrm>
          <a:prstGeom prst="rect">
            <a:avLst/>
          </a:prstGeom>
        </p:spPr>
      </p:pic>
      <p:sp>
        <p:nvSpPr>
          <p:cNvPr id="9" name="Text Box 2"/>
          <p:cNvSpPr txBox="1"/>
          <p:nvPr/>
        </p:nvSpPr>
        <p:spPr>
          <a:xfrm>
            <a:off x="6756529" y="4077072"/>
            <a:ext cx="5244128" cy="783590"/>
          </a:xfrm>
          <a:prstGeom prst="rect">
            <a:avLst/>
          </a:prstGeom>
          <a:noFill/>
        </p:spPr>
        <p:txBody>
          <a:bodyPr wrap="square" rtlCol="0">
            <a:noAutofit/>
          </a:bodyPr>
          <a:lstStyle/>
          <a:p>
            <a:r>
              <a:rPr lang="ru-RU" altLang="en-US" b="1" dirty="0">
                <a:solidFill>
                  <a:srgbClr val="002060"/>
                </a:solidFill>
                <a:latin typeface="Times New Roman" panose="02020603050405020304" pitchFamily="18" charset="0"/>
                <a:cs typeface="Times New Roman" panose="02020603050405020304" pitchFamily="18" charset="0"/>
              </a:rPr>
              <a:t>Что проверить:</a:t>
            </a:r>
          </a:p>
          <a:p>
            <a:r>
              <a:rPr lang="ru-RU" altLang="en-US" dirty="0">
                <a:solidFill>
                  <a:srgbClr val="002060"/>
                </a:solidFill>
                <a:latin typeface="Times New Roman" panose="02020603050405020304" pitchFamily="18" charset="0"/>
                <a:cs typeface="Times New Roman" panose="02020603050405020304" pitchFamily="18" charset="0"/>
              </a:rPr>
              <a:t>содержательный раздел ООП ООО</a:t>
            </a:r>
          </a:p>
        </p:txBody>
      </p:sp>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ABLE_ENDDRAG_ORIGIN_RECT" val="549*280"/>
  <p:tag name="TABLE_ENDDRAG_RECT" val="392*241*549*280"/>
</p:tagLst>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771</TotalTime>
  <Words>2589</Words>
  <Application>Microsoft Office PowerPoint</Application>
  <PresentationFormat>Широкоэкранный</PresentationFormat>
  <Paragraphs>224</Paragraphs>
  <Slides>29</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29</vt:i4>
      </vt:variant>
    </vt:vector>
  </HeadingPairs>
  <TitlesOfParts>
    <vt:vector size="35" baseType="lpstr">
      <vt:lpstr>Arial</vt:lpstr>
      <vt:lpstr>Calibri</vt:lpstr>
      <vt:lpstr>Calibri Light</vt:lpstr>
      <vt:lpstr>Cambria</vt:lpstr>
      <vt:lpstr>Times New Roman</vt:lpstr>
      <vt:lpstr>Тема Office</vt:lpstr>
      <vt:lpstr>Презентация PowerPoint</vt:lpstr>
      <vt:lpstr>Приказ Министерства просвещения Российской Федерации от 08.10.2025 № 729 «О внесении изменений в некоторые приказы Министерства просвещения Российской Федерации, касающиеся федеральных образовательных программ начального общего образования, основного общего образования и среднего общего образования»</vt:lpstr>
      <vt:lpstr>Внесены изменения в: пункт 4 ФОП ООО (общие положения) приведен в соответствие с Федеральным законом от 29.12.2012 № 273-ФЗ «Об образовании в Российской Федерации» - добавлен учебный предмет «Труд (технология)»</vt:lpstr>
      <vt:lpstr>абзац третий подпункта 19.5.7. ФОП ООО признан утратившим силу - исправлена ошибка в федеральной рабочей программе по учебному предмету «Русский язык»</vt:lpstr>
      <vt:lpstr>таблица 5.4 подпункт 20.9. пункта 20 ФОП ООО - скорректирована тема урока в поурочном планировании 9 класса в федеральной рабочей программе по учебному предмету «Литература» </vt:lpstr>
      <vt:lpstr>подпункт 20.10. пункта 20 ФОП ООО - редакция таблицы 6.1 в федеральной рабочей программе по учебному предмету «Литература» </vt:lpstr>
      <vt:lpstr>подпункт 20.10. пункта 20 ФОП ООО - редакция таблицы 6.9 в федеральной рабочей программе по учебному предмету «Литература»  </vt:lpstr>
      <vt:lpstr>подпункт 20.10. пункта 20 ФОП ООО - редакция таблицы 6.10 в федеральной рабочей программе по учебному предмету «Литература» </vt:lpstr>
      <vt:lpstr>Внесены изменения:  в федеральные рабочие программы родных языков  ФОП ООО</vt:lpstr>
      <vt:lpstr>подпункт138.8 пункта 138 ФОП ООО - новая редакция таблицы 9.8 в федеральной рабочей программе по учебному предмету «Иностранный (французский) язык» </vt:lpstr>
      <vt:lpstr>подпункты 150.1., 150.2.6. пункта 150 ФОП ООО - в федеральной рабочей программе по учебному предмету «История» </vt:lpstr>
      <vt:lpstr>подпункт 150.2.7. пункта 150 ФОП ООО - в федеральной рабочей программе по учебному предмету «История» </vt:lpstr>
      <vt:lpstr>дополнить пункт 150 подпунктами 150.3.4., 150.4.3, 150.5.3. ФОП ООО - в федеральной рабочей программе по учебному предмету «История» </vt:lpstr>
      <vt:lpstr>дополнить пункт 150 подпунктами 150.3.4., 150.4.3, 150.5.3. ФОП ООО - в федеральной рабочей программе по учебному предмету «История» </vt:lpstr>
      <vt:lpstr>абзац 9 подпункта 150.5.2.3. пункта 150 ФОП ООО - в федеральной рабочей программе по учебному предмету «История»  - исключить слова «и И.Д. Милославского»</vt:lpstr>
      <vt:lpstr>подпункт 150.6.1. пункта 150 ФОП ООО - в федеральной рабочей программе по учебному предмету «История»  (содержание обучения в 8 классе)</vt:lpstr>
      <vt:lpstr>Презентация PowerPoint</vt:lpstr>
      <vt:lpstr>Презентация PowerPoint</vt:lpstr>
      <vt:lpstr>Презентация PowerPoint</vt:lpstr>
      <vt:lpstr>Презентация PowerPoint</vt:lpstr>
      <vt:lpstr>Презентация PowerPoint</vt:lpstr>
      <vt:lpstr>пункт 151 ФОП ООО - новая редакция в федеральной рабочей программе по учебному предмету «Обществознание»  </vt:lpstr>
      <vt:lpstr>подпункт 152.7.1.1. пункта 152 ФОП ООО - в федеральной рабочей программе по учебному предмету «География»  </vt:lpstr>
      <vt:lpstr>подпункт 152.7.1.2. пункта 152 ФОП ООО - в федеральной рабочей программе по учебному предмету «География»  </vt:lpstr>
      <vt:lpstr>подпункты 152.7.1.5., 152.7.1.8., 152.9. пункта 152 ФОП ООО - в федеральной рабочей  программе по учебному предмету «География» </vt:lpstr>
      <vt:lpstr> пункт 158 - дополнен подпунктом 158.5.5. ФОП ООО - в федеральной рабочей программе по учебному предмету «Биология» (углубленный уровень) </vt:lpstr>
      <vt:lpstr>Презентация PowerPoint</vt:lpstr>
      <vt:lpstr> подпункт 168.4. пункта 168 ФОП ООО - в федеральный календарный учебный график </vt:lpstr>
      <vt:lpstr>Благодарю за внимание!</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User</dc:creator>
  <cp:lastModifiedBy>Лукьяненко Екатерина Андреевна</cp:lastModifiedBy>
  <cp:revision>144</cp:revision>
  <dcterms:created xsi:type="dcterms:W3CDTF">2022-02-10T09:33:00Z</dcterms:created>
  <dcterms:modified xsi:type="dcterms:W3CDTF">2026-01-20T07:25:10Z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6BE220525DE0412E88EBFD1F4B0AEA85_12</vt:lpwstr>
  </property>
  <property fmtid="{D5CDD505-2E9C-101B-9397-08002B2CF9AE}" pid="3" name="KSOProductBuildVer">
    <vt:lpwstr>1033-12.2.0.23196</vt:lpwstr>
  </property>
</Properties>
</file>