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9F73-874F-4225-8E38-405271F0D409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D41E0-76A7-4AF3-A8E6-A2F6267F7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418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9F73-874F-4225-8E38-405271F0D409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D41E0-76A7-4AF3-A8E6-A2F6267F7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898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9F73-874F-4225-8E38-405271F0D409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D41E0-76A7-4AF3-A8E6-A2F6267F7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207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9F73-874F-4225-8E38-405271F0D409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D41E0-76A7-4AF3-A8E6-A2F6267F7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203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9F73-874F-4225-8E38-405271F0D409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D41E0-76A7-4AF3-A8E6-A2F6267F7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89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9F73-874F-4225-8E38-405271F0D409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D41E0-76A7-4AF3-A8E6-A2F6267F7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67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9F73-874F-4225-8E38-405271F0D409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D41E0-76A7-4AF3-A8E6-A2F6267F7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284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9F73-874F-4225-8E38-405271F0D409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D41E0-76A7-4AF3-A8E6-A2F6267F7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13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9F73-874F-4225-8E38-405271F0D409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D41E0-76A7-4AF3-A8E6-A2F6267F7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33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9F73-874F-4225-8E38-405271F0D409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D41E0-76A7-4AF3-A8E6-A2F6267F7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096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9F73-874F-4225-8E38-405271F0D409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D41E0-76A7-4AF3-A8E6-A2F6267F7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505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29F73-874F-4225-8E38-405271F0D409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D41E0-76A7-4AF3-A8E6-A2F6267F7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335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cloud.mail.ru/public/e9Jd/gccebTJx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7786" y="1873800"/>
            <a:ext cx="9144000" cy="23876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hlinkClick r:id="rId2"/>
              </a:rPr>
              <a:t>https</a:t>
            </a:r>
            <a:r>
              <a:rPr lang="en-US" sz="3200" dirty="0" smtClean="0">
                <a:hlinkClick r:id="rId2"/>
              </a:rPr>
              <a:t>://</a:t>
            </a:r>
            <a:r>
              <a:rPr lang="en-US" sz="2400" dirty="0" smtClean="0">
                <a:hlinkClick r:id="rId2"/>
              </a:rPr>
              <a:t>cloud.mail.ru/public/e9Jd/gccebTJxu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285268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Широкоэкранный</PresentationFormat>
  <Paragraphs>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https://cloud.mail.ru/public/e9Jd/gccebTJxu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https://cloud.mail.ru/public/e9Jd/gccebTJxu</dc:title>
  <dc:creator>Лариса Валерьевна</dc:creator>
  <cp:lastModifiedBy>User</cp:lastModifiedBy>
  <cp:revision>2</cp:revision>
  <dcterms:created xsi:type="dcterms:W3CDTF">2024-10-31T06:06:32Z</dcterms:created>
  <dcterms:modified xsi:type="dcterms:W3CDTF">2024-11-06T02:25:46Z</dcterms:modified>
</cp:coreProperties>
</file>