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9271" autoAdjust="0"/>
  </p:normalViewPr>
  <p:slideViewPr>
    <p:cSldViewPr>
      <p:cViewPr varScale="1">
        <p:scale>
          <a:sx n="90" d="100"/>
          <a:sy n="90" d="100"/>
        </p:scale>
        <p:origin x="-8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C0AA-0FD0-4F3A-B27C-570CE67E036B}" type="datetimeFigureOut">
              <a:rPr lang="ru-RU" smtClean="0"/>
              <a:t>вт 24.03.26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00E0-87E7-47A3-A684-0B596B2F17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C0AA-0FD0-4F3A-B27C-570CE67E036B}" type="datetimeFigureOut">
              <a:rPr lang="ru-RU" smtClean="0"/>
              <a:t>вт 24.03.26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00E0-87E7-47A3-A684-0B596B2F17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C0AA-0FD0-4F3A-B27C-570CE67E036B}" type="datetimeFigureOut">
              <a:rPr lang="ru-RU" smtClean="0"/>
              <a:t>вт 24.03.26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00E0-87E7-47A3-A684-0B596B2F17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C0AA-0FD0-4F3A-B27C-570CE67E036B}" type="datetimeFigureOut">
              <a:rPr lang="ru-RU" smtClean="0"/>
              <a:t>вт 24.03.26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00E0-87E7-47A3-A684-0B596B2F17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C0AA-0FD0-4F3A-B27C-570CE67E036B}" type="datetimeFigureOut">
              <a:rPr lang="ru-RU" smtClean="0"/>
              <a:t>вт 24.03.26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00E0-87E7-47A3-A684-0B596B2F17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C0AA-0FD0-4F3A-B27C-570CE67E036B}" type="datetimeFigureOut">
              <a:rPr lang="ru-RU" smtClean="0"/>
              <a:t>вт 24.03.26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00E0-87E7-47A3-A684-0B596B2F17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C0AA-0FD0-4F3A-B27C-570CE67E036B}" type="datetimeFigureOut">
              <a:rPr lang="ru-RU" smtClean="0"/>
              <a:t>вт 24.03.26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00E0-87E7-47A3-A684-0B596B2F17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C0AA-0FD0-4F3A-B27C-570CE67E036B}" type="datetimeFigureOut">
              <a:rPr lang="ru-RU" smtClean="0"/>
              <a:t>вт 24.03.26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00E0-87E7-47A3-A684-0B596B2F17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C0AA-0FD0-4F3A-B27C-570CE67E036B}" type="datetimeFigureOut">
              <a:rPr lang="ru-RU" smtClean="0"/>
              <a:t>вт 24.03.26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00E0-87E7-47A3-A684-0B596B2F17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C0AA-0FD0-4F3A-B27C-570CE67E036B}" type="datetimeFigureOut">
              <a:rPr lang="ru-RU" smtClean="0"/>
              <a:t>вт 24.03.26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00E0-87E7-47A3-A684-0B596B2F17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C0AA-0FD0-4F3A-B27C-570CE67E036B}" type="datetimeFigureOut">
              <a:rPr lang="ru-RU" smtClean="0"/>
              <a:t>вт 24.03.26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00E0-87E7-47A3-A684-0B596B2F17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2C0AA-0FD0-4F3A-B27C-570CE67E036B}" type="datetimeFigureOut">
              <a:rPr lang="ru-RU" smtClean="0"/>
              <a:t>вт 24.03.26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300E0-87E7-47A3-A684-0B596B2F17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52"/>
            <a:ext cx="9211733" cy="228601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B050"/>
                </a:solidFill>
                <a:latin typeface="Bookman Old Style" pitchFamily="18" charset="0"/>
              </a:rPr>
              <a:t>«Вторая жизнь бросового материала</a:t>
            </a:r>
            <a: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  <a:t>.</a:t>
            </a:r>
            <a:b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  <a:t> Изготовление развивающих пособий.»</a:t>
            </a:r>
            <a:endParaRPr lang="ru-RU" sz="36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1026" name="AutoShape 2" descr="C:\Users\User\Desktop\%D0%B4%D0%B8%D0%BA%D0%B8%D0%B5 %D0%B6%D0%B8%D0%B2\%D1%87%D0%B5%D1%80%D0%B5%D0%BF%D0%B0%D1%85%D0%B8\%D0%BF%D1%80%D0%B5%D0%B7%D0%B5%D0%BD%D1%82%D0%B0%D1%86%D0%B8%D1%8F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C:\Users\User\Desktop\%D0%B4%D0%B8%D0%BA%D0%B8%D0%B5 %D0%B6%D0%B8%D0%B2\%D1%87%D0%B5%D1%80%D0%B5%D0%BF%D0%B0%D1%85%D0%B8\%D0%BF%D1%80%D0%B5%D0%B7%D0%B5%D0%BD%D1%82%D0%B0%D1%86%D0%B8%D1%8F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Без имени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7816"/>
            <a:ext cx="9144000" cy="42501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User\Desktop\дикие жив\черепахи\презентация\3978f513a66308895c190b693944b7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4505515" cy="5700728"/>
          </a:xfrm>
          <a:prstGeom prst="rect">
            <a:avLst/>
          </a:prstGeom>
          <a:noFill/>
        </p:spPr>
      </p:pic>
      <p:pic>
        <p:nvPicPr>
          <p:cNvPr id="22532" name="Picture 4" descr="C:\Users\User\Desktop\дикие жив\черепахи\презентация\dd4569c72bb5a980ab06dae7c5f366c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66"/>
            <a:ext cx="4286248" cy="5713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User\Desktop\дикие жив\черепахи\презентация\9403ffbedd1e4ecce4d553fc0c2f3f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14290"/>
            <a:ext cx="4572032" cy="5162586"/>
          </a:xfrm>
          <a:prstGeom prst="rect">
            <a:avLst/>
          </a:prstGeom>
          <a:noFill/>
        </p:spPr>
      </p:pic>
      <p:pic>
        <p:nvPicPr>
          <p:cNvPr id="23556" name="Picture 4" descr="C:\Users\User\Desktop\дикие жив\черепахи\презентация\Screenshot_2026-03-23-17-39-22-79_8b1cfbb769bd52fc36fa25a4fcc643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4335696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Desktop\дикие жив\черепахи\презентация\c2e46ed91db2cd2ed4a571dd9e844d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071546"/>
            <a:ext cx="2586265" cy="4525963"/>
          </a:xfrm>
          <a:prstGeom prst="rect">
            <a:avLst/>
          </a:prstGeom>
          <a:noFill/>
        </p:spPr>
      </p:pic>
      <p:pic>
        <p:nvPicPr>
          <p:cNvPr id="5" name="Picture 2" descr="C:\Users\User\Desktop\дикие жив\черепахи\презентация\3029ababf644a7c8c8bd6a89deac3c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2993320" cy="4500594"/>
          </a:xfrm>
          <a:prstGeom prst="rect">
            <a:avLst/>
          </a:prstGeom>
          <a:noFill/>
        </p:spPr>
      </p:pic>
      <p:pic>
        <p:nvPicPr>
          <p:cNvPr id="24578" name="Picture 2" descr="C:\Users\User\Desktop\дикие жив\черепахи\презентация\73564901ab4d40c105ad5dce43d12f6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28604"/>
            <a:ext cx="28956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дикие жив\черепахи\презентация\e8699970eb5eb290aba5c6c75a2316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786346" cy="4786346"/>
          </a:xfrm>
          <a:prstGeom prst="rect">
            <a:avLst/>
          </a:prstGeom>
          <a:noFill/>
        </p:spPr>
      </p:pic>
      <p:pic>
        <p:nvPicPr>
          <p:cNvPr id="25603" name="Picture 3" descr="C:\Users\User\Desktop\дикие жив\черепахи\презентация\Screenshot_2026-03-23-17-44-53-81_8b1cfbb769bd52fc36fa25a4fcc643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85728"/>
            <a:ext cx="3769479" cy="6097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дикие жив\черепахи\презентация\word-image-195-768x57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Логопособия</a:t>
            </a:r>
            <a:r>
              <a:rPr lang="ru-RU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из бросового материала</a:t>
            </a:r>
            <a:r>
              <a:rPr lang="ru-RU" sz="27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— это дидактические игры и упражнения, которые используются на логопедических занятиях для развития всех компонентов речевой системы и сопутствующих психических функций. Бросовый материал (бумага, картон, пластик,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ткань, крупы и т.д.)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позволяет создавать яркие, привлекательные и функциональные наглядные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пособия.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Так же это эффективный, доступный и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экологичный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способ поддержки речевого развития детей.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User\Desktop\дикие жив\черепахи\презентация\31d117ba19329659156728147c1ad6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14752"/>
            <a:ext cx="2143122" cy="2857496"/>
          </a:xfrm>
          <a:prstGeom prst="rect">
            <a:avLst/>
          </a:prstGeom>
          <a:noFill/>
        </p:spPr>
      </p:pic>
      <p:pic>
        <p:nvPicPr>
          <p:cNvPr id="15363" name="Picture 3" descr="C:\Users\User\Desktop\дикие жив\черепахи\презентация\215d3a178895d4dc79c6411016840ae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786190"/>
            <a:ext cx="2798288" cy="2714643"/>
          </a:xfrm>
          <a:prstGeom prst="rect">
            <a:avLst/>
          </a:prstGeom>
          <a:noFill/>
        </p:spPr>
      </p:pic>
      <p:pic>
        <p:nvPicPr>
          <p:cNvPr id="15364" name="Picture 4" descr="C:\Users\User\Desktop\дикие жив\черепахи\презентация\ff7a0f404c7a3865430cdb32307abbb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714752"/>
            <a:ext cx="2307463" cy="2835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586790" cy="2214554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solidFill>
                  <a:srgbClr val="00B050"/>
                </a:solidFill>
              </a:rPr>
              <a:t/>
            </a:r>
            <a:br>
              <a:rPr lang="ru-RU" sz="2200" dirty="0" smtClean="0">
                <a:solidFill>
                  <a:srgbClr val="00B050"/>
                </a:solidFill>
              </a:rPr>
            </a:br>
            <a:r>
              <a:rPr lang="ru-RU" sz="2200" dirty="0">
                <a:solidFill>
                  <a:srgbClr val="00B050"/>
                </a:solidFill>
              </a:rPr>
              <a:t/>
            </a:r>
            <a:br>
              <a:rPr lang="ru-RU" sz="2200" dirty="0">
                <a:solidFill>
                  <a:srgbClr val="00B050"/>
                </a:solidFill>
              </a:rPr>
            </a:b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Дифференциация цвета: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познакомить с цветами спектра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сформировать представление о тёплых и холодных цветах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учить сравнивать предметы по цвету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формировать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представление о разных оттенках цвета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светлоте.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Учить создавать орнаментальные узоры</a:t>
            </a:r>
          </a:p>
        </p:txBody>
      </p:sp>
      <p:pic>
        <p:nvPicPr>
          <p:cNvPr id="16387" name="Picture 3" descr="C:\Users\User\Desktop\дикие жив\черепахи\презентация\52b07fcc82c8366059c8dfdcf5c451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6806" y="3714752"/>
            <a:ext cx="1902911" cy="2986226"/>
          </a:xfrm>
          <a:prstGeom prst="rect">
            <a:avLst/>
          </a:prstGeom>
          <a:noFill/>
        </p:spPr>
      </p:pic>
      <p:pic>
        <p:nvPicPr>
          <p:cNvPr id="16389" name="Picture 5" descr="C:\Users\User\Desktop\дикие жив\черепахи\презентация\796fb930899244f00d7a1392f79e989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714752"/>
            <a:ext cx="3196073" cy="3000395"/>
          </a:xfrm>
          <a:prstGeom prst="rect">
            <a:avLst/>
          </a:prstGeom>
          <a:noFill/>
        </p:spPr>
      </p:pic>
      <p:pic>
        <p:nvPicPr>
          <p:cNvPr id="16391" name="Picture 7" descr="C:\Users\User\Desktop\дикие жив\черепахи\презентация\f3ececd7a1ad3b276256a992ae070c7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14751"/>
            <a:ext cx="3286148" cy="3013791"/>
          </a:xfrm>
          <a:prstGeom prst="rect">
            <a:avLst/>
          </a:prstGeom>
          <a:noFill/>
        </p:spPr>
      </p:pic>
      <p:pic>
        <p:nvPicPr>
          <p:cNvPr id="16392" name="Picture 8" descr="C:\Users\User\Desktop\дикие жив\черепахи\презентация\Screenshot_2026-03-23-17-40-39-55_8b1cfbb769bd52fc36fa25a4fcc643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142852"/>
            <a:ext cx="1812300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User\Desktop\дикие жив\черепахи\презентация\5888bb4f74f986141b850842ad2ae6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500438"/>
            <a:ext cx="2143123" cy="3143272"/>
          </a:xfrm>
          <a:prstGeom prst="rect">
            <a:avLst/>
          </a:prstGeom>
          <a:noFill/>
        </p:spPr>
      </p:pic>
      <p:pic>
        <p:nvPicPr>
          <p:cNvPr id="6" name="Picture 4" descr="C:\Users\User\Desktop\дикие жив\черепахи\презентация\59ad609b887355a81065c8ee9dc6dfb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500438"/>
            <a:ext cx="2046325" cy="3143272"/>
          </a:xfrm>
          <a:prstGeom prst="rect">
            <a:avLst/>
          </a:prstGeom>
          <a:noFill/>
        </p:spPr>
      </p:pic>
      <p:pic>
        <p:nvPicPr>
          <p:cNvPr id="17411" name="Picture 3" descr="C:\Users\User\Desktop\дикие жив\черепахи\презентация\efab721c57776ef84b05e2bd2575de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2500330" cy="3112656"/>
          </a:xfrm>
          <a:prstGeom prst="rect">
            <a:avLst/>
          </a:prstGeom>
          <a:noFill/>
        </p:spPr>
      </p:pic>
      <p:pic>
        <p:nvPicPr>
          <p:cNvPr id="17412" name="Picture 4" descr="C:\Users\User\Desktop\дикие жив\черепахи\презентация\49b8c587b5c8f051f08600a47218c9e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3500439"/>
            <a:ext cx="2652474" cy="3143272"/>
          </a:xfrm>
          <a:prstGeom prst="rect">
            <a:avLst/>
          </a:prstGeom>
          <a:noFill/>
        </p:spPr>
      </p:pic>
      <p:pic>
        <p:nvPicPr>
          <p:cNvPr id="17413" name="Picture 5" descr="C:\Users\User\Desktop\дикие жив\черепахи\презентация\e5cc064eb2522b607ae1f0523593ead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214290"/>
            <a:ext cx="3571900" cy="311052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714612" y="214290"/>
            <a:ext cx="28634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-Составление цветов 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ряд по схеме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-соотнесение 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копирование цвета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Сортировка предмета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цветовому признаку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дикие жив\черепахи\презентация\2d1031b2068605ceb3f7f5fecd820c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42852"/>
            <a:ext cx="2988213" cy="2714644"/>
          </a:xfrm>
          <a:prstGeom prst="rect">
            <a:avLst/>
          </a:prstGeom>
          <a:noFill/>
        </p:spPr>
      </p:pic>
      <p:pic>
        <p:nvPicPr>
          <p:cNvPr id="18435" name="Picture 3" descr="C:\Users\User\Desktop\дикие жив\черепахи\презентация\ad9999c5a7cb5d2cad70a39c733e13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000372"/>
            <a:ext cx="2341871" cy="3662355"/>
          </a:xfrm>
          <a:prstGeom prst="rect">
            <a:avLst/>
          </a:prstGeom>
          <a:noFill/>
        </p:spPr>
      </p:pic>
      <p:pic>
        <p:nvPicPr>
          <p:cNvPr id="18436" name="Picture 4" descr="C:\Users\User\Desktop\дикие жив\черепахи\презентация\Screenshot_2026-03-23-17-39-12-98_8b1cfbb769bd52fc36fa25a4fcc643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42852"/>
            <a:ext cx="2714644" cy="2735915"/>
          </a:xfrm>
          <a:prstGeom prst="rect">
            <a:avLst/>
          </a:prstGeom>
          <a:noFill/>
        </p:spPr>
      </p:pic>
      <p:pic>
        <p:nvPicPr>
          <p:cNvPr id="18437" name="Picture 5" descr="C:\Users\User\Desktop\дикие жив\черепахи\презентация\Screenshot_2026-03-23-17-38-04-71_8b1cfbb769bd52fc36fa25a4fcc643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000372"/>
            <a:ext cx="2112438" cy="3643338"/>
          </a:xfrm>
          <a:prstGeom prst="rect">
            <a:avLst/>
          </a:prstGeom>
          <a:noFill/>
        </p:spPr>
      </p:pic>
      <p:pic>
        <p:nvPicPr>
          <p:cNvPr id="18438" name="Picture 6" descr="C:\Users\User\Desktop\дикие жив\черепахи\презентация\48eb49120a5e94e812f8f5bd289db73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42852"/>
            <a:ext cx="2214578" cy="2756924"/>
          </a:xfrm>
          <a:prstGeom prst="rect">
            <a:avLst/>
          </a:prstGeom>
          <a:noFill/>
        </p:spPr>
      </p:pic>
      <p:pic>
        <p:nvPicPr>
          <p:cNvPr id="18439" name="Picture 7" descr="C:\Users\User\Desktop\дикие жив\черепахи\презентация\12439bdbd8473241ddddbef77b8b990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3286124"/>
            <a:ext cx="1982757" cy="264277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72066" y="3071810"/>
            <a:ext cx="536665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-Стимулирование речевой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активности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-Развитие движений пальцев рук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-Подготовка кисти руки к письму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-Развитие пространственного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ориентирования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внимания, восприятия,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мышления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творческих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способностей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-Воспитание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усидчивости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дикие жив\черепахи\презентация\515f1601d44bc4b59c01bef63a7f73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643702" y="2571744"/>
            <a:ext cx="2214578" cy="3934410"/>
          </a:xfrm>
          <a:prstGeom prst="rect">
            <a:avLst/>
          </a:prstGeom>
          <a:noFill/>
        </p:spPr>
      </p:pic>
      <p:pic>
        <p:nvPicPr>
          <p:cNvPr id="19459" name="Picture 3" descr="C:\Users\User\Desktop\дикие жив\черепахи\презентация\9299125ыаа78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2928958" cy="3576218"/>
          </a:xfrm>
          <a:prstGeom prst="rect">
            <a:avLst/>
          </a:prstGeom>
          <a:noFill/>
        </p:spPr>
      </p:pic>
      <p:pic>
        <p:nvPicPr>
          <p:cNvPr id="19460" name="Picture 4" descr="C:\Users\User\Desktop\дикие жив\черепахи\презентация\bb94fc950fbbf06d33bd0dd5d404216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929066"/>
            <a:ext cx="2909952" cy="2643206"/>
          </a:xfrm>
          <a:prstGeom prst="rect">
            <a:avLst/>
          </a:prstGeom>
          <a:noFill/>
        </p:spPr>
      </p:pic>
      <p:pic>
        <p:nvPicPr>
          <p:cNvPr id="19463" name="Picture 7" descr="C:\Users\User\Desktop\дикие жив\черепахи\презентация\dff1a16cc7d29db9c078882c5c824d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571744"/>
            <a:ext cx="3096580" cy="393734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00430" y="428604"/>
            <a:ext cx="43960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-Развивать координацию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-Стимулировать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логическое 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пространственное мышление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-Готовить руку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письму и рисованию</a:t>
            </a:r>
            <a:r>
              <a:rPr lang="ru-RU" sz="2000" dirty="0"/>
              <a:t>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User\Desktop\дикие жив\черепахи\презентация\20da2effb39230f3703643cf685cd5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4447016" cy="5929355"/>
          </a:xfrm>
          <a:prstGeom prst="rect">
            <a:avLst/>
          </a:prstGeom>
          <a:noFill/>
        </p:spPr>
      </p:pic>
      <p:pic>
        <p:nvPicPr>
          <p:cNvPr id="20483" name="Picture 3" descr="C:\Users\User\Desktop\дикие жив\черепахи\презентация\dfc085f01cb6ff2dac4063a121e3aa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5356" y="142852"/>
            <a:ext cx="4748644" cy="592935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215082"/>
            <a:ext cx="9879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-Кинетические и кинестетические представления                    - Внимание и память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User\Desktop\дикие жив\черепахи\презентация\c95e62e4495db48300a3b436acd141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214974" cy="5214974"/>
          </a:xfrm>
          <a:prstGeom prst="rect">
            <a:avLst/>
          </a:prstGeom>
          <a:noFill/>
        </p:spPr>
      </p:pic>
      <p:pic>
        <p:nvPicPr>
          <p:cNvPr id="5" name="Picture 2" descr="C:\Users\User\Desktop\дикие жив\черепахи\презентация\1a69a685176e411982c7dee30b55c07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42852"/>
            <a:ext cx="3286148" cy="3299561"/>
          </a:xfrm>
          <a:prstGeom prst="rect">
            <a:avLst/>
          </a:prstGeom>
          <a:noFill/>
        </p:spPr>
      </p:pic>
      <p:pic>
        <p:nvPicPr>
          <p:cNvPr id="21506" name="Picture 2" descr="C:\Users\User\Desktop\дикие жив\черепахи\презентация\7660429a464ffc6ee1b1eb1ccd1389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643314"/>
            <a:ext cx="2410114" cy="2928958"/>
          </a:xfrm>
          <a:prstGeom prst="rect">
            <a:avLst/>
          </a:prstGeom>
          <a:noFill/>
        </p:spPr>
      </p:pic>
      <p:pic>
        <p:nvPicPr>
          <p:cNvPr id="21507" name="Picture 3" descr="C:\Users\User\Desktop\дикие жив\черепахи\презентация\Screenshot_2026-03-23-17-40-15-73_8b1cfbb769bd52fc36fa25a4fcc643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2857496"/>
            <a:ext cx="2586698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87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«Вторая жизнь бросового материала.  Изготовление развивающих пособий.»</vt:lpstr>
      <vt:lpstr>Слайд 2</vt:lpstr>
      <vt:lpstr>      Логопособия из бросового материала — это дидактические игры и упражнения, которые используются на логопедических занятиях для развития всех компонентов речевой системы и сопутствующих психических функций. Бросовый материал (бумага, картон, пластик, ткань, крупы и т.д.) позволяет создавать яркие, привлекательные и функциональные наглядные пособия.  Так же это эффективный, доступный и экологичный способ поддержки речевого развития детей. </vt:lpstr>
      <vt:lpstr>  Дифференциация цвета: - познакомить с цветами спектра - сформировать представление о тёплых и холодных цветах - учить сравнивать предметы по цвету - формировать представление о разных оттенках цвета    по светлоте.  - Учить создавать орнаментальные узоры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«Вторая жизнь бросового материала.</dc:title>
  <dc:creator>Ирина</dc:creator>
  <cp:lastModifiedBy>Ирина</cp:lastModifiedBy>
  <cp:revision>13</cp:revision>
  <dcterms:created xsi:type="dcterms:W3CDTF">2026-03-24T10:52:22Z</dcterms:created>
  <dcterms:modified xsi:type="dcterms:W3CDTF">2026-03-24T13:00:23Z</dcterms:modified>
</cp:coreProperties>
</file>