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4" r:id="rId3"/>
    <p:sldId id="260" r:id="rId4"/>
    <p:sldId id="261" r:id="rId5"/>
    <p:sldId id="262" r:id="rId6"/>
    <p:sldId id="263" r:id="rId7"/>
    <p:sldId id="257" r:id="rId8"/>
    <p:sldId id="258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483" autoAdjust="0"/>
  </p:normalViewPr>
  <p:slideViewPr>
    <p:cSldViewPr>
      <p:cViewPr varScale="1">
        <p:scale>
          <a:sx n="96" d="100"/>
          <a:sy n="96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432ade6f2d39400137569fd/interactive-image-interactive-imag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s://view.genial.ly/64328535dc04fb00111c5ff7/interactive-image-interactive-imag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43ba476c045c0001132797d/interactive-image-interactive-image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view.genial.ly/643ba3279f9af90018c4065b/interactive-image-interactive-imag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43dcffb81a7f10012321fc4/interactive-image-interactive-image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view.genial.ly/643dd027db870f00184398a7/interactive-image-interactive-imag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4400a274662f30019cf3a28/interactive-image-interactive-image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view.genial.ly/644009b8314e050011946ade/interactive-image-interactive-imag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51015d052363c0018fe80f1/interactive-image-interactive-image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hyperlink" Target="https://view.genial.ly/6510f97f1fe5e9001172b261/interactive-image-interactive-image" TargetMode="Externa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view.genial.ly/6511084552363c0018ff2ac8/interactive-image-interactive-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hyperlink" Target="https://view.genial.ly/651108a01fe5e9001172b544/interactive-image-interactive-image" TargetMode="Externa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iew.genial.ly/6516b4e702053400116504e1/interactive-image-interactive-image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view.genial.ly/6516bcaa0b392c001184e5ed/interactive-image-interactive-image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miel.club/uploads/posts/2022-03/thumbs/1647638273_43-amiel-club-p-kartinki-pro-informatiku-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47864" y="2780928"/>
            <a:ext cx="24482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Интерактивные </a:t>
            </a:r>
          </a:p>
          <a:p>
            <a:pPr algn="ctr"/>
            <a:r>
              <a:rPr lang="ru-RU" sz="2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картинки </a:t>
            </a:r>
          </a:p>
          <a:p>
            <a:pPr algn="ctr"/>
            <a:r>
              <a:rPr lang="ru-RU" sz="2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 лексическим </a:t>
            </a:r>
          </a:p>
          <a:p>
            <a:pPr algn="ctr"/>
            <a:r>
              <a:rPr lang="ru-RU" sz="26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темам</a:t>
            </a:r>
            <a:endParaRPr lang="ru-RU" sz="26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71.userapi.com/impg/akV_zskIOEcKpY1KlI7a__l280FLtpwtn5vehw/2RiEnQvFaHQ.jpg?size=1280x1272&amp;quality=96&amp;sign=264d3994c940a9cfd5630debdd809e3e&amp;c_uniq_tag=p7D910d4F72742C6sOsZetPooXMXy33YNaVLdYI3Q9M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1094"/>
            <a:ext cx="6840760" cy="670690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83768" y="2060848"/>
            <a:ext cx="412484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Интерактивные </a:t>
            </a:r>
            <a:endParaRPr lang="ru-RU" sz="4400" dirty="0" smtClean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картинки </a:t>
            </a:r>
          </a:p>
          <a:p>
            <a:pPr algn="ctr"/>
            <a:r>
              <a:rPr lang="ru-RU" sz="4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по лексическим </a:t>
            </a:r>
          </a:p>
          <a:p>
            <a:pPr algn="ctr"/>
            <a:r>
              <a:rPr lang="ru-RU" sz="4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темам</a:t>
            </a:r>
            <a:endParaRPr lang="ru-RU" sz="44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26469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4797152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https://view.genial.ly/6432ade6f2d39400137569fd/interactive-image-interactive-image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5733256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</a:t>
            </a:r>
          </a:p>
          <a:p>
            <a:r>
              <a:rPr lang="ru-RU" u="sng" dirty="0" smtClean="0">
                <a:hlinkClick r:id="rId4"/>
              </a:rPr>
              <a:t>https://view.genial.ly/64328535dc04fb00111c5ff7/interactive-image-interactive-image</a:t>
            </a:r>
            <a:endParaRPr lang="ru-RU" dirty="0"/>
          </a:p>
        </p:txBody>
      </p:sp>
      <p:pic>
        <p:nvPicPr>
          <p:cNvPr id="1026" name="Picture 2" descr="G:\ИНТЕРАКТИВ\код пед.png"/>
          <p:cNvPicPr>
            <a:picLocks noChangeAspect="1" noChangeArrowheads="1"/>
          </p:cNvPicPr>
          <p:nvPr/>
        </p:nvPicPr>
        <p:blipFill>
          <a:blip r:embed="rId5" cstate="print"/>
          <a:srcRect l="17441" r="18607"/>
          <a:stretch>
            <a:fillRect/>
          </a:stretch>
        </p:blipFill>
        <p:spPr bwMode="auto">
          <a:xfrm>
            <a:off x="7164288" y="260648"/>
            <a:ext cx="1728192" cy="2749396"/>
          </a:xfrm>
          <a:prstGeom prst="rect">
            <a:avLst/>
          </a:prstGeom>
          <a:noFill/>
        </p:spPr>
      </p:pic>
      <p:pic>
        <p:nvPicPr>
          <p:cNvPr id="1027" name="Picture 3" descr="G:\ИНТЕРАКТИВ\код род.png"/>
          <p:cNvPicPr>
            <a:picLocks noChangeAspect="1" noChangeArrowheads="1"/>
          </p:cNvPicPr>
          <p:nvPr/>
        </p:nvPicPr>
        <p:blipFill>
          <a:blip r:embed="rId6" cstate="print"/>
          <a:srcRect l="15654" r="17818"/>
          <a:stretch>
            <a:fillRect/>
          </a:stretch>
        </p:blipFill>
        <p:spPr bwMode="auto">
          <a:xfrm>
            <a:off x="7164288" y="3212976"/>
            <a:ext cx="1728192" cy="2643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33670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4725144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</a:t>
            </a:r>
          </a:p>
          <a:p>
            <a:r>
              <a:rPr lang="ru-RU" u="sng" dirty="0" smtClean="0">
                <a:hlinkClick r:id="rId3"/>
              </a:rPr>
              <a:t>https://view.genial.ly/643ba476c045c0001132797d/interactive-image-interactive-image</a:t>
            </a:r>
            <a:r>
              <a:rPr lang="ru-RU" dirty="0" smtClean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5657671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</a:t>
            </a:r>
          </a:p>
          <a:p>
            <a:r>
              <a:rPr lang="ru-RU" u="sng" dirty="0" smtClean="0">
                <a:hlinkClick r:id="rId4"/>
              </a:rPr>
              <a:t>https://</a:t>
            </a:r>
            <a:r>
              <a:rPr lang="ru-RU" u="sng" dirty="0" smtClean="0">
                <a:hlinkClick r:id="rId4"/>
              </a:rPr>
              <a:t>view.genial.ly/643ba3279f9af90018c4065b/interactive-image-interactive-image</a:t>
            </a:r>
            <a:endParaRPr lang="ru-RU" dirty="0" smtClean="0"/>
          </a:p>
        </p:txBody>
      </p:sp>
      <p:pic>
        <p:nvPicPr>
          <p:cNvPr id="4102" name="Picture 6" descr="G:\ИНТЕРАКТИВ\код пед.png"/>
          <p:cNvPicPr>
            <a:picLocks noChangeAspect="1" noChangeArrowheads="1"/>
          </p:cNvPicPr>
          <p:nvPr/>
        </p:nvPicPr>
        <p:blipFill>
          <a:blip r:embed="rId5" cstate="print"/>
          <a:srcRect l="17223" r="16343"/>
          <a:stretch>
            <a:fillRect/>
          </a:stretch>
        </p:blipFill>
        <p:spPr bwMode="auto">
          <a:xfrm>
            <a:off x="7164288" y="260648"/>
            <a:ext cx="1786582" cy="2736305"/>
          </a:xfrm>
          <a:prstGeom prst="rect">
            <a:avLst/>
          </a:prstGeom>
          <a:noFill/>
        </p:spPr>
      </p:pic>
      <p:pic>
        <p:nvPicPr>
          <p:cNvPr id="4103" name="Picture 7" descr="G:\ИНТЕРАКТИВ\код род.png"/>
          <p:cNvPicPr>
            <a:picLocks noChangeAspect="1" noChangeArrowheads="1"/>
          </p:cNvPicPr>
          <p:nvPr/>
        </p:nvPicPr>
        <p:blipFill>
          <a:blip r:embed="rId6" cstate="print"/>
          <a:srcRect l="18000" r="18000"/>
          <a:stretch>
            <a:fillRect/>
          </a:stretch>
        </p:blipFill>
        <p:spPr bwMode="auto">
          <a:xfrm>
            <a:off x="7236296" y="3212976"/>
            <a:ext cx="1728192" cy="2747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33670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4509120"/>
            <a:ext cx="6120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</a:t>
            </a:r>
          </a:p>
          <a:p>
            <a:r>
              <a:rPr lang="ru-RU" u="sng" dirty="0" smtClean="0">
                <a:hlinkClick r:id="rId3"/>
              </a:rPr>
              <a:t>https://view.genial.ly/643dcffb81a7f10012321fc4/interactive-image-interactive-image</a:t>
            </a:r>
            <a:r>
              <a:rPr lang="ru-RU" dirty="0" smtClean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7" y="5517232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</a:t>
            </a:r>
          </a:p>
          <a:p>
            <a:r>
              <a:rPr lang="ru-RU" u="sng" dirty="0" smtClean="0">
                <a:hlinkClick r:id="rId4"/>
              </a:rPr>
              <a:t>https://view.genial.ly/643dd027db870f00184398a7/interactive-image-interactive-image</a:t>
            </a:r>
            <a:r>
              <a:rPr lang="ru-RU" dirty="0" smtClean="0"/>
              <a:t> </a:t>
            </a:r>
          </a:p>
        </p:txBody>
      </p:sp>
      <p:pic>
        <p:nvPicPr>
          <p:cNvPr id="3074" name="Picture 2" descr="G:\ИНТЕРАКТИВ\код пед.png"/>
          <p:cNvPicPr>
            <a:picLocks noChangeAspect="1" noChangeArrowheads="1"/>
          </p:cNvPicPr>
          <p:nvPr/>
        </p:nvPicPr>
        <p:blipFill>
          <a:blip r:embed="rId5" cstate="print"/>
          <a:srcRect l="17610" r="17818"/>
          <a:stretch>
            <a:fillRect/>
          </a:stretch>
        </p:blipFill>
        <p:spPr bwMode="auto">
          <a:xfrm>
            <a:off x="7164288" y="260648"/>
            <a:ext cx="1736500" cy="2736304"/>
          </a:xfrm>
          <a:prstGeom prst="rect">
            <a:avLst/>
          </a:prstGeom>
          <a:noFill/>
        </p:spPr>
      </p:pic>
      <p:pic>
        <p:nvPicPr>
          <p:cNvPr id="3076" name="Picture 4" descr="G:\ИНТЕРАКТИВ\код род.png"/>
          <p:cNvPicPr>
            <a:picLocks noChangeAspect="1" noChangeArrowheads="1"/>
          </p:cNvPicPr>
          <p:nvPr/>
        </p:nvPicPr>
        <p:blipFill>
          <a:blip r:embed="rId6" cstate="print"/>
          <a:srcRect l="18182" r="18182"/>
          <a:stretch>
            <a:fillRect/>
          </a:stretch>
        </p:blipFill>
        <p:spPr bwMode="auto">
          <a:xfrm>
            <a:off x="7164288" y="3284984"/>
            <a:ext cx="1728192" cy="2763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33670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4725144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</a:t>
            </a:r>
          </a:p>
          <a:p>
            <a:r>
              <a:rPr lang="ru-RU" u="sng" dirty="0" smtClean="0">
                <a:hlinkClick r:id="rId3"/>
              </a:rPr>
              <a:t>https://view.genial.ly/64400a274662f30019cf3a28/interactive-image-interactive-image</a:t>
            </a:r>
            <a:r>
              <a:rPr lang="ru-RU" dirty="0" smtClean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566124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</a:t>
            </a:r>
          </a:p>
          <a:p>
            <a:r>
              <a:rPr lang="ru-RU" u="sng" dirty="0" smtClean="0">
                <a:hlinkClick r:id="rId4"/>
              </a:rPr>
              <a:t>https://view.genial.ly/644009b8314e050011946ade/interactive-image-interactive-image</a:t>
            </a:r>
            <a:r>
              <a:rPr lang="ru-RU" dirty="0" smtClean="0"/>
              <a:t> </a:t>
            </a:r>
          </a:p>
        </p:txBody>
      </p:sp>
      <p:pic>
        <p:nvPicPr>
          <p:cNvPr id="2049" name="Picture 1" descr="G:\ИНТЕРАКТИВ\код 1.png"/>
          <p:cNvPicPr>
            <a:picLocks noChangeAspect="1" noChangeArrowheads="1"/>
          </p:cNvPicPr>
          <p:nvPr/>
        </p:nvPicPr>
        <p:blipFill>
          <a:blip r:embed="rId5" cstate="print"/>
          <a:srcRect l="16611" r="19022"/>
          <a:stretch>
            <a:fillRect/>
          </a:stretch>
        </p:blipFill>
        <p:spPr bwMode="auto">
          <a:xfrm>
            <a:off x="7092281" y="260648"/>
            <a:ext cx="1800200" cy="2845478"/>
          </a:xfrm>
          <a:prstGeom prst="rect">
            <a:avLst/>
          </a:prstGeom>
          <a:noFill/>
        </p:spPr>
      </p:pic>
      <p:pic>
        <p:nvPicPr>
          <p:cNvPr id="2050" name="Picture 2" descr="G:\ИНТЕРАКТИВ\код 2.png"/>
          <p:cNvPicPr>
            <a:picLocks noChangeAspect="1" noChangeArrowheads="1"/>
          </p:cNvPicPr>
          <p:nvPr/>
        </p:nvPicPr>
        <p:blipFill>
          <a:blip r:embed="rId6" cstate="print"/>
          <a:srcRect l="17956" r="18202"/>
          <a:stretch>
            <a:fillRect/>
          </a:stretch>
        </p:blipFill>
        <p:spPr bwMode="auto">
          <a:xfrm>
            <a:off x="7164288" y="3429000"/>
            <a:ext cx="1728192" cy="2754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6530899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0" y="4653136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 </a:t>
            </a:r>
          </a:p>
          <a:p>
            <a:r>
              <a:rPr lang="en-US" dirty="0" smtClean="0">
                <a:hlinkClick r:id="rId3"/>
              </a:rPr>
              <a:t>https://view.genial.ly/651015d052363c0018fe80f1/interactive-image-interactive-image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 descr="G:\ИНТЕРАКТИВ\Дружба.png"/>
          <p:cNvPicPr>
            <a:picLocks noChangeAspect="1" noChangeArrowheads="1"/>
          </p:cNvPicPr>
          <p:nvPr/>
        </p:nvPicPr>
        <p:blipFill>
          <a:blip r:embed="rId4" cstate="print"/>
          <a:srcRect l="15625" r="15625"/>
          <a:stretch>
            <a:fillRect/>
          </a:stretch>
        </p:blipFill>
        <p:spPr bwMode="auto">
          <a:xfrm>
            <a:off x="7164287" y="260648"/>
            <a:ext cx="1654383" cy="2448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5661248"/>
            <a:ext cx="6696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</a:t>
            </a:r>
          </a:p>
          <a:p>
            <a:r>
              <a:rPr lang="en-US" dirty="0" smtClean="0">
                <a:hlinkClick r:id="rId5"/>
              </a:rPr>
              <a:t>https://view.genial.ly/6510f97f1fe5e9001172b261/interactive-image-interactive-image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64288" y="2636912"/>
            <a:ext cx="159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педагогов</a:t>
            </a:r>
            <a:endParaRPr lang="ru-RU" dirty="0"/>
          </a:p>
        </p:txBody>
      </p:sp>
      <p:pic>
        <p:nvPicPr>
          <p:cNvPr id="1028" name="Picture 4" descr="G:\ИНТЕРАКТИВ\код для родителй.png"/>
          <p:cNvPicPr>
            <a:picLocks noChangeAspect="1" noChangeArrowheads="1"/>
          </p:cNvPicPr>
          <p:nvPr/>
        </p:nvPicPr>
        <p:blipFill>
          <a:blip r:embed="rId6" cstate="print"/>
          <a:srcRect l="17308" r="19231"/>
          <a:stretch>
            <a:fillRect/>
          </a:stretch>
        </p:blipFill>
        <p:spPr bwMode="auto">
          <a:xfrm>
            <a:off x="7308304" y="3212976"/>
            <a:ext cx="1440160" cy="230903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236296" y="5517232"/>
            <a:ext cx="1659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родителей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1" y="4365104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</a:t>
            </a:r>
          </a:p>
          <a:p>
            <a:r>
              <a:rPr lang="en-US" dirty="0" smtClean="0">
                <a:hlinkClick r:id="rId2"/>
              </a:rPr>
              <a:t>https://view.genial.ly/6511084552363c0018ff2ac8/interactive-image-interactive-image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 descr="G:\ИНТЕРАКТИВ\код для педагогов.png"/>
          <p:cNvPicPr>
            <a:picLocks noChangeAspect="1" noChangeArrowheads="1"/>
          </p:cNvPicPr>
          <p:nvPr/>
        </p:nvPicPr>
        <p:blipFill>
          <a:blip r:embed="rId3" cstate="print"/>
          <a:srcRect l="18421" r="18421"/>
          <a:stretch>
            <a:fillRect/>
          </a:stretch>
        </p:blipFill>
        <p:spPr bwMode="auto">
          <a:xfrm>
            <a:off x="7236296" y="332656"/>
            <a:ext cx="1564394" cy="2520280"/>
          </a:xfrm>
          <a:prstGeom prst="rect">
            <a:avLst/>
          </a:prstGeom>
          <a:noFill/>
        </p:spPr>
      </p:pic>
      <p:pic>
        <p:nvPicPr>
          <p:cNvPr id="1028" name="Picture 4" descr="G:\ИНТЕРАКТИВ\код для родителей.png"/>
          <p:cNvPicPr>
            <a:picLocks noChangeAspect="1" noChangeArrowheads="1"/>
          </p:cNvPicPr>
          <p:nvPr/>
        </p:nvPicPr>
        <p:blipFill>
          <a:blip r:embed="rId4" cstate="print"/>
          <a:srcRect l="18750" r="18750"/>
          <a:stretch>
            <a:fillRect/>
          </a:stretch>
        </p:blipFill>
        <p:spPr bwMode="auto">
          <a:xfrm>
            <a:off x="7236296" y="3356992"/>
            <a:ext cx="1548099" cy="25202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5517232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</a:t>
            </a:r>
          </a:p>
          <a:p>
            <a:r>
              <a:rPr lang="en-US" dirty="0" smtClean="0">
                <a:hlinkClick r:id="rId5"/>
              </a:rPr>
              <a:t>https://view.genial.ly/651108a01fe5e9001172b544/interactive-image-interactive-image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7" y="260648"/>
            <a:ext cx="6661037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236296" y="2780928"/>
            <a:ext cx="1593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педагогов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236296" y="5805264"/>
            <a:ext cx="1659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родителей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38" t="689"/>
          <a:stretch>
            <a:fillRect/>
          </a:stretch>
        </p:blipFill>
        <p:spPr bwMode="auto">
          <a:xfrm>
            <a:off x="395536" y="188640"/>
            <a:ext cx="5904656" cy="4569079"/>
          </a:xfrm>
          <a:prstGeom prst="rect">
            <a:avLst/>
          </a:prstGeom>
          <a:noFill/>
          <a:ln w="28575">
            <a:solidFill>
              <a:srgbClr val="00B050"/>
            </a:solidFill>
            <a:prstDash val="lgDashDotDot"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67544" y="4797152"/>
            <a:ext cx="662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педагогов: </a:t>
            </a:r>
          </a:p>
          <a:p>
            <a:r>
              <a:rPr lang="en-US" dirty="0" smtClean="0">
                <a:hlinkClick r:id="rId3"/>
              </a:rPr>
              <a:t>https://view.genial.ly/6516b4e702053400116504e1/interactive-image-interactive-image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 descr="G:\ИНТЕРАКТИВ\код фрукты для родителей.png"/>
          <p:cNvPicPr>
            <a:picLocks noChangeAspect="1" noChangeArrowheads="1"/>
          </p:cNvPicPr>
          <p:nvPr/>
        </p:nvPicPr>
        <p:blipFill>
          <a:blip r:embed="rId4" cstate="print"/>
          <a:srcRect l="18750" r="18750"/>
          <a:stretch>
            <a:fillRect/>
          </a:stretch>
        </p:blipFill>
        <p:spPr bwMode="auto">
          <a:xfrm>
            <a:off x="7092280" y="188640"/>
            <a:ext cx="1584176" cy="2579014"/>
          </a:xfrm>
          <a:prstGeom prst="rect">
            <a:avLst/>
          </a:prstGeom>
          <a:noFill/>
        </p:spPr>
      </p:pic>
      <p:pic>
        <p:nvPicPr>
          <p:cNvPr id="1028" name="Picture 4" descr="G:\ИНТЕРАКТИВ\код для родителей фрукты.png"/>
          <p:cNvPicPr>
            <a:picLocks noChangeAspect="1" noChangeArrowheads="1"/>
          </p:cNvPicPr>
          <p:nvPr/>
        </p:nvPicPr>
        <p:blipFill>
          <a:blip r:embed="rId5" cstate="print"/>
          <a:srcRect l="17073" r="17073"/>
          <a:stretch>
            <a:fillRect/>
          </a:stretch>
        </p:blipFill>
        <p:spPr bwMode="auto">
          <a:xfrm>
            <a:off x="7092280" y="3068960"/>
            <a:ext cx="1656184" cy="25589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5733256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родителей: </a:t>
            </a:r>
          </a:p>
          <a:p>
            <a:r>
              <a:rPr lang="en-US" dirty="0" smtClean="0">
                <a:hlinkClick r:id="rId6"/>
              </a:rPr>
              <a:t>https://view.genial.ly/6516bcaa0b392c001184e5ed/interactive-image-interactive-image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101</Words>
  <Application>Microsoft Office PowerPoint</Application>
  <PresentationFormat>Экран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Dexp</dc:creator>
  <cp:lastModifiedBy>Dexp</cp:lastModifiedBy>
  <cp:revision>27</cp:revision>
  <dcterms:created xsi:type="dcterms:W3CDTF">2023-09-25T02:52:02Z</dcterms:created>
  <dcterms:modified xsi:type="dcterms:W3CDTF">2023-10-04T04:23:54Z</dcterms:modified>
</cp:coreProperties>
</file>