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6" r:id="rId5"/>
    <p:sldId id="268" r:id="rId6"/>
    <p:sldId id="269" r:id="rId7"/>
    <p:sldId id="271" r:id="rId8"/>
    <p:sldId id="282" r:id="rId9"/>
    <p:sldId id="292" r:id="rId10"/>
    <p:sldId id="272" r:id="rId11"/>
    <p:sldId id="283" r:id="rId12"/>
    <p:sldId id="28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" y="1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66088-0D96-44B9-B1CB-467EF3AB7196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C99C32-D8A4-4BE7-8A70-47D851C6065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Начинающий ПДО</a:t>
          </a:r>
          <a:endParaRPr lang="ru-RU" dirty="0">
            <a:solidFill>
              <a:schemeClr val="tx1"/>
            </a:solidFill>
          </a:endParaRPr>
        </a:p>
      </dgm:t>
    </dgm:pt>
    <dgm:pt modelId="{A1C4EC7E-EE59-49EC-A848-D2AD75DB3BBF}" type="parTrans" cxnId="{3292C8A5-A07D-48E2-B666-E443DB3EA193}">
      <dgm:prSet/>
      <dgm:spPr/>
      <dgm:t>
        <a:bodyPr/>
        <a:lstStyle/>
        <a:p>
          <a:endParaRPr lang="ru-RU"/>
        </a:p>
      </dgm:t>
    </dgm:pt>
    <dgm:pt modelId="{DC62EC1B-829B-420B-BE2B-CADA02EC35A0}" type="sibTrans" cxnId="{3292C8A5-A07D-48E2-B666-E443DB3EA193}">
      <dgm:prSet/>
      <dgm:spPr/>
      <dgm:t>
        <a:bodyPr/>
        <a:lstStyle/>
        <a:p>
          <a:endParaRPr lang="ru-RU"/>
        </a:p>
      </dgm:t>
    </dgm:pt>
    <dgm:pt modelId="{A49A1908-730B-4B5E-BE99-70783FA8989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УДО</a:t>
          </a:r>
          <a:endParaRPr lang="ru-RU" dirty="0">
            <a:solidFill>
              <a:schemeClr val="tx1"/>
            </a:solidFill>
          </a:endParaRPr>
        </a:p>
      </dgm:t>
    </dgm:pt>
    <dgm:pt modelId="{03B1B6FF-D752-4C2F-A43B-B3040FDC1173}" type="parTrans" cxnId="{EE50B85E-717B-4A00-96E6-129A34EFD10D}">
      <dgm:prSet/>
      <dgm:spPr/>
      <dgm:t>
        <a:bodyPr/>
        <a:lstStyle/>
        <a:p>
          <a:endParaRPr lang="ru-RU"/>
        </a:p>
      </dgm:t>
    </dgm:pt>
    <dgm:pt modelId="{FE407675-EE6F-4763-8596-CB8F6707AF81}" type="sibTrans" cxnId="{EE50B85E-717B-4A00-96E6-129A34EFD10D}">
      <dgm:prSet/>
      <dgm:spPr/>
      <dgm:t>
        <a:bodyPr/>
        <a:lstStyle/>
        <a:p>
          <a:endParaRPr lang="ru-RU"/>
        </a:p>
      </dgm:t>
    </dgm:pt>
    <dgm:pt modelId="{2A170649-101B-42F8-A1F5-3A2DB65650F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Педагог-наставник</a:t>
          </a:r>
          <a:endParaRPr lang="ru-RU" dirty="0">
            <a:solidFill>
              <a:schemeClr val="tx1"/>
            </a:solidFill>
          </a:endParaRPr>
        </a:p>
      </dgm:t>
    </dgm:pt>
    <dgm:pt modelId="{439E48DD-269C-4B49-A46E-54C2A50BE2B7}" type="parTrans" cxnId="{E02BB5DC-DF8E-406C-B619-AF768D172356}">
      <dgm:prSet/>
      <dgm:spPr/>
      <dgm:t>
        <a:bodyPr/>
        <a:lstStyle/>
        <a:p>
          <a:endParaRPr lang="ru-RU"/>
        </a:p>
      </dgm:t>
    </dgm:pt>
    <dgm:pt modelId="{EDE6C271-C60E-4294-8BAF-222C4327EDDD}" type="sibTrans" cxnId="{E02BB5DC-DF8E-406C-B619-AF768D172356}">
      <dgm:prSet/>
      <dgm:spPr/>
      <dgm:t>
        <a:bodyPr/>
        <a:lstStyle/>
        <a:p>
          <a:endParaRPr lang="ru-RU"/>
        </a:p>
      </dgm:t>
    </dgm:pt>
    <dgm:pt modelId="{563E70A9-6F23-4771-AE8D-98A12FEA92E1}" type="pres">
      <dgm:prSet presAssocID="{94C66088-0D96-44B9-B1CB-467EF3AB7196}" presName="Name0" presStyleCnt="0">
        <dgm:presLayoutVars>
          <dgm:dir/>
          <dgm:resizeHandles val="exact"/>
        </dgm:presLayoutVars>
      </dgm:prSet>
      <dgm:spPr/>
    </dgm:pt>
    <dgm:pt modelId="{D87DA742-2A2A-4BCB-9C74-DDC1E966E71D}" type="pres">
      <dgm:prSet presAssocID="{08C99C32-D8A4-4BE7-8A70-47D851C60656}" presName="node" presStyleLbl="node1" presStyleIdx="0" presStyleCnt="3">
        <dgm:presLayoutVars>
          <dgm:bulletEnabled val="1"/>
        </dgm:presLayoutVars>
      </dgm:prSet>
      <dgm:spPr/>
    </dgm:pt>
    <dgm:pt modelId="{D735DF73-69E9-48C5-A2B5-84B93FAB1EDA}" type="pres">
      <dgm:prSet presAssocID="{DC62EC1B-829B-420B-BE2B-CADA02EC35A0}" presName="sibTrans" presStyleLbl="sibTrans2D1" presStyleIdx="0" presStyleCnt="3"/>
      <dgm:spPr/>
    </dgm:pt>
    <dgm:pt modelId="{12F283AA-3CF2-4891-9BF8-F1579C0B61D6}" type="pres">
      <dgm:prSet presAssocID="{DC62EC1B-829B-420B-BE2B-CADA02EC35A0}" presName="connectorText" presStyleLbl="sibTrans2D1" presStyleIdx="0" presStyleCnt="3"/>
      <dgm:spPr/>
    </dgm:pt>
    <dgm:pt modelId="{0AF8A5BE-24F3-49D0-8EAD-4E8CEFAB82F3}" type="pres">
      <dgm:prSet presAssocID="{A49A1908-730B-4B5E-BE99-70783FA89892}" presName="node" presStyleLbl="node1" presStyleIdx="1" presStyleCnt="3">
        <dgm:presLayoutVars>
          <dgm:bulletEnabled val="1"/>
        </dgm:presLayoutVars>
      </dgm:prSet>
      <dgm:spPr/>
    </dgm:pt>
    <dgm:pt modelId="{CCAB2B62-81EC-4119-A4A9-3AC0A07F4B88}" type="pres">
      <dgm:prSet presAssocID="{FE407675-EE6F-4763-8596-CB8F6707AF81}" presName="sibTrans" presStyleLbl="sibTrans2D1" presStyleIdx="1" presStyleCnt="3"/>
      <dgm:spPr/>
    </dgm:pt>
    <dgm:pt modelId="{B6BEF042-E5F4-4F8E-86BE-D7B1314365EA}" type="pres">
      <dgm:prSet presAssocID="{FE407675-EE6F-4763-8596-CB8F6707AF81}" presName="connectorText" presStyleLbl="sibTrans2D1" presStyleIdx="1" presStyleCnt="3"/>
      <dgm:spPr/>
    </dgm:pt>
    <dgm:pt modelId="{B6FA3DF6-78E0-4509-9D28-ECDE70718280}" type="pres">
      <dgm:prSet presAssocID="{2A170649-101B-42F8-A1F5-3A2DB65650FE}" presName="node" presStyleLbl="node1" presStyleIdx="2" presStyleCnt="3">
        <dgm:presLayoutVars>
          <dgm:bulletEnabled val="1"/>
        </dgm:presLayoutVars>
      </dgm:prSet>
      <dgm:spPr/>
    </dgm:pt>
    <dgm:pt modelId="{43D0013C-5C3B-4D7E-8E42-06D3857BA226}" type="pres">
      <dgm:prSet presAssocID="{EDE6C271-C60E-4294-8BAF-222C4327EDDD}" presName="sibTrans" presStyleLbl="sibTrans2D1" presStyleIdx="2" presStyleCnt="3"/>
      <dgm:spPr/>
    </dgm:pt>
    <dgm:pt modelId="{5D3A6DA2-18FA-444C-9771-7E79EF5A0F69}" type="pres">
      <dgm:prSet presAssocID="{EDE6C271-C60E-4294-8BAF-222C4327EDDD}" presName="connectorText" presStyleLbl="sibTrans2D1" presStyleIdx="2" presStyleCnt="3"/>
      <dgm:spPr/>
    </dgm:pt>
  </dgm:ptLst>
  <dgm:cxnLst>
    <dgm:cxn modelId="{AA55DFAF-7DC7-48E8-85C5-B0CDD5093C92}" type="presOf" srcId="{DC62EC1B-829B-420B-BE2B-CADA02EC35A0}" destId="{D735DF73-69E9-48C5-A2B5-84B93FAB1EDA}" srcOrd="0" destOrd="0" presId="urn:microsoft.com/office/officeart/2005/8/layout/cycle7"/>
    <dgm:cxn modelId="{37644F11-FC61-4BBE-8328-ABA18F5DAE50}" type="presOf" srcId="{FE407675-EE6F-4763-8596-CB8F6707AF81}" destId="{B6BEF042-E5F4-4F8E-86BE-D7B1314365EA}" srcOrd="1" destOrd="0" presId="urn:microsoft.com/office/officeart/2005/8/layout/cycle7"/>
    <dgm:cxn modelId="{7A50F09C-5F9B-4C8D-9569-84BFF3FC72C0}" type="presOf" srcId="{DC62EC1B-829B-420B-BE2B-CADA02EC35A0}" destId="{12F283AA-3CF2-4891-9BF8-F1579C0B61D6}" srcOrd="1" destOrd="0" presId="urn:microsoft.com/office/officeart/2005/8/layout/cycle7"/>
    <dgm:cxn modelId="{3F2292DB-9FBA-4073-9132-D722A25F2917}" type="presOf" srcId="{08C99C32-D8A4-4BE7-8A70-47D851C60656}" destId="{D87DA742-2A2A-4BCB-9C74-DDC1E966E71D}" srcOrd="0" destOrd="0" presId="urn:microsoft.com/office/officeart/2005/8/layout/cycle7"/>
    <dgm:cxn modelId="{99D10F99-33FB-4859-9277-4ED5E40BE107}" type="presOf" srcId="{94C66088-0D96-44B9-B1CB-467EF3AB7196}" destId="{563E70A9-6F23-4771-AE8D-98A12FEA92E1}" srcOrd="0" destOrd="0" presId="urn:microsoft.com/office/officeart/2005/8/layout/cycle7"/>
    <dgm:cxn modelId="{C5E448D7-13F1-4D4A-ACFC-2502E1EC20A9}" type="presOf" srcId="{A49A1908-730B-4B5E-BE99-70783FA89892}" destId="{0AF8A5BE-24F3-49D0-8EAD-4E8CEFAB82F3}" srcOrd="0" destOrd="0" presId="urn:microsoft.com/office/officeart/2005/8/layout/cycle7"/>
    <dgm:cxn modelId="{3292C8A5-A07D-48E2-B666-E443DB3EA193}" srcId="{94C66088-0D96-44B9-B1CB-467EF3AB7196}" destId="{08C99C32-D8A4-4BE7-8A70-47D851C60656}" srcOrd="0" destOrd="0" parTransId="{A1C4EC7E-EE59-49EC-A848-D2AD75DB3BBF}" sibTransId="{DC62EC1B-829B-420B-BE2B-CADA02EC35A0}"/>
    <dgm:cxn modelId="{7C2C1AA3-3D14-457B-97BD-80579134E493}" type="presOf" srcId="{2A170649-101B-42F8-A1F5-3A2DB65650FE}" destId="{B6FA3DF6-78E0-4509-9D28-ECDE70718280}" srcOrd="0" destOrd="0" presId="urn:microsoft.com/office/officeart/2005/8/layout/cycle7"/>
    <dgm:cxn modelId="{EE50B85E-717B-4A00-96E6-129A34EFD10D}" srcId="{94C66088-0D96-44B9-B1CB-467EF3AB7196}" destId="{A49A1908-730B-4B5E-BE99-70783FA89892}" srcOrd="1" destOrd="0" parTransId="{03B1B6FF-D752-4C2F-A43B-B3040FDC1173}" sibTransId="{FE407675-EE6F-4763-8596-CB8F6707AF81}"/>
    <dgm:cxn modelId="{96CF260C-BB8A-43AA-99D2-EA8F38E07757}" type="presOf" srcId="{FE407675-EE6F-4763-8596-CB8F6707AF81}" destId="{CCAB2B62-81EC-4119-A4A9-3AC0A07F4B88}" srcOrd="0" destOrd="0" presId="urn:microsoft.com/office/officeart/2005/8/layout/cycle7"/>
    <dgm:cxn modelId="{A65190B9-1DD8-4BC3-9860-9C9118321D2E}" type="presOf" srcId="{EDE6C271-C60E-4294-8BAF-222C4327EDDD}" destId="{5D3A6DA2-18FA-444C-9771-7E79EF5A0F69}" srcOrd="1" destOrd="0" presId="urn:microsoft.com/office/officeart/2005/8/layout/cycle7"/>
    <dgm:cxn modelId="{E02BB5DC-DF8E-406C-B619-AF768D172356}" srcId="{94C66088-0D96-44B9-B1CB-467EF3AB7196}" destId="{2A170649-101B-42F8-A1F5-3A2DB65650FE}" srcOrd="2" destOrd="0" parTransId="{439E48DD-269C-4B49-A46E-54C2A50BE2B7}" sibTransId="{EDE6C271-C60E-4294-8BAF-222C4327EDDD}"/>
    <dgm:cxn modelId="{AFF570B8-2E41-4003-B5EA-2BD285FF6E5F}" type="presOf" srcId="{EDE6C271-C60E-4294-8BAF-222C4327EDDD}" destId="{43D0013C-5C3B-4D7E-8E42-06D3857BA226}" srcOrd="0" destOrd="0" presId="urn:microsoft.com/office/officeart/2005/8/layout/cycle7"/>
    <dgm:cxn modelId="{F5EE5B7C-1EF3-492A-8DBC-0208F23B9D00}" type="presParOf" srcId="{563E70A9-6F23-4771-AE8D-98A12FEA92E1}" destId="{D87DA742-2A2A-4BCB-9C74-DDC1E966E71D}" srcOrd="0" destOrd="0" presId="urn:microsoft.com/office/officeart/2005/8/layout/cycle7"/>
    <dgm:cxn modelId="{CC7F5455-37F9-4929-883B-971A93B21279}" type="presParOf" srcId="{563E70A9-6F23-4771-AE8D-98A12FEA92E1}" destId="{D735DF73-69E9-48C5-A2B5-84B93FAB1EDA}" srcOrd="1" destOrd="0" presId="urn:microsoft.com/office/officeart/2005/8/layout/cycle7"/>
    <dgm:cxn modelId="{E6460963-A6A5-4AA0-9491-B2F5A8C30CA8}" type="presParOf" srcId="{D735DF73-69E9-48C5-A2B5-84B93FAB1EDA}" destId="{12F283AA-3CF2-4891-9BF8-F1579C0B61D6}" srcOrd="0" destOrd="0" presId="urn:microsoft.com/office/officeart/2005/8/layout/cycle7"/>
    <dgm:cxn modelId="{BFD75441-0197-4109-AF46-6B2B60B7E9C1}" type="presParOf" srcId="{563E70A9-6F23-4771-AE8D-98A12FEA92E1}" destId="{0AF8A5BE-24F3-49D0-8EAD-4E8CEFAB82F3}" srcOrd="2" destOrd="0" presId="urn:microsoft.com/office/officeart/2005/8/layout/cycle7"/>
    <dgm:cxn modelId="{E63D041C-5062-4376-B782-04DDA9ED6059}" type="presParOf" srcId="{563E70A9-6F23-4771-AE8D-98A12FEA92E1}" destId="{CCAB2B62-81EC-4119-A4A9-3AC0A07F4B88}" srcOrd="3" destOrd="0" presId="urn:microsoft.com/office/officeart/2005/8/layout/cycle7"/>
    <dgm:cxn modelId="{4E2554B2-35FC-42C9-87A0-B3EAF0342ABF}" type="presParOf" srcId="{CCAB2B62-81EC-4119-A4A9-3AC0A07F4B88}" destId="{B6BEF042-E5F4-4F8E-86BE-D7B1314365EA}" srcOrd="0" destOrd="0" presId="urn:microsoft.com/office/officeart/2005/8/layout/cycle7"/>
    <dgm:cxn modelId="{B2462C5C-1D17-4352-ADA6-F611642C3876}" type="presParOf" srcId="{563E70A9-6F23-4771-AE8D-98A12FEA92E1}" destId="{B6FA3DF6-78E0-4509-9D28-ECDE70718280}" srcOrd="4" destOrd="0" presId="urn:microsoft.com/office/officeart/2005/8/layout/cycle7"/>
    <dgm:cxn modelId="{C241179E-01E1-48AB-BDB2-274FE56214B8}" type="presParOf" srcId="{563E70A9-6F23-4771-AE8D-98A12FEA92E1}" destId="{43D0013C-5C3B-4D7E-8E42-06D3857BA226}" srcOrd="5" destOrd="0" presId="urn:microsoft.com/office/officeart/2005/8/layout/cycle7"/>
    <dgm:cxn modelId="{F8E8414C-269F-4C8A-8BCF-98F8974AC5D4}" type="presParOf" srcId="{43D0013C-5C3B-4D7E-8E42-06D3857BA226}" destId="{5D3A6DA2-18FA-444C-9771-7E79EF5A0F6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81EEF1-5A70-4DDF-B300-07C5783EEF6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F12EA8-9ED4-4C47-9887-F9CFDE5504EE}">
      <dgm:prSet phldrT="[Текст]"/>
      <dgm:spPr/>
      <dgm:t>
        <a:bodyPr/>
        <a:lstStyle/>
        <a:p>
          <a:r>
            <a:rPr lang="ru-RU" dirty="0" smtClean="0"/>
            <a:t>Начинающий ПДО</a:t>
          </a:r>
          <a:endParaRPr lang="ru-RU" dirty="0"/>
        </a:p>
      </dgm:t>
    </dgm:pt>
    <dgm:pt modelId="{D28070FB-3931-4699-A9EA-C2C0C34AEF6E}" type="parTrans" cxnId="{80CD98F2-E6F8-4030-8276-C4C3031B5FF8}">
      <dgm:prSet/>
      <dgm:spPr/>
      <dgm:t>
        <a:bodyPr/>
        <a:lstStyle/>
        <a:p>
          <a:endParaRPr lang="ru-RU"/>
        </a:p>
      </dgm:t>
    </dgm:pt>
    <dgm:pt modelId="{F30A68E3-4554-4951-94B6-52C229DE4293}" type="sibTrans" cxnId="{80CD98F2-E6F8-4030-8276-C4C3031B5FF8}">
      <dgm:prSet/>
      <dgm:spPr/>
      <dgm:t>
        <a:bodyPr/>
        <a:lstStyle/>
        <a:p>
          <a:endParaRPr lang="ru-RU"/>
        </a:p>
      </dgm:t>
    </dgm:pt>
    <dgm:pt modelId="{860F7A1C-2DD0-48EE-AD31-EF0D23F5CB7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02E736-00C2-4CCD-ABD8-110A6BCAB8F9}" type="parTrans" cxnId="{EA8225D2-3691-4BFA-9BDB-A9AA5B23F688}">
      <dgm:prSet/>
      <dgm:spPr/>
      <dgm:t>
        <a:bodyPr/>
        <a:lstStyle/>
        <a:p>
          <a:endParaRPr lang="ru-RU"/>
        </a:p>
      </dgm:t>
    </dgm:pt>
    <dgm:pt modelId="{C3B41AD1-DBA8-45BA-AB9B-8D73AFD5723D}" type="sibTrans" cxnId="{EA8225D2-3691-4BFA-9BDB-A9AA5B23F688}">
      <dgm:prSet/>
      <dgm:spPr/>
      <dgm:t>
        <a:bodyPr/>
        <a:lstStyle/>
        <a:p>
          <a:endParaRPr lang="ru-RU"/>
        </a:p>
      </dgm:t>
    </dgm:pt>
    <dgm:pt modelId="{277722F8-E208-4F97-B31A-8AA3E02DEE7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Повышает свой профессиональный уровень и способности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4F5D6C-95EF-4417-A576-87523EF2EB9B}" type="parTrans" cxnId="{DE81D1D7-74D0-4657-A57F-87706CAA5A22}">
      <dgm:prSet/>
      <dgm:spPr/>
      <dgm:t>
        <a:bodyPr/>
        <a:lstStyle/>
        <a:p>
          <a:endParaRPr lang="ru-RU"/>
        </a:p>
      </dgm:t>
    </dgm:pt>
    <dgm:pt modelId="{F7EC1B1B-BF46-46A7-B4C5-75183B517248}" type="sibTrans" cxnId="{DE81D1D7-74D0-4657-A57F-87706CAA5A22}">
      <dgm:prSet/>
      <dgm:spPr/>
      <dgm:t>
        <a:bodyPr/>
        <a:lstStyle/>
        <a:p>
          <a:endParaRPr lang="ru-RU"/>
        </a:p>
      </dgm:t>
    </dgm:pt>
    <dgm:pt modelId="{68A57E8A-8395-48C9-A71E-5E3557D676BA}">
      <dgm:prSet phldrT="[Текст]"/>
      <dgm:spPr/>
      <dgm:t>
        <a:bodyPr/>
        <a:lstStyle/>
        <a:p>
          <a:r>
            <a:rPr lang="ru-RU" dirty="0" smtClean="0"/>
            <a:t>Педагог-наставник</a:t>
          </a:r>
          <a:endParaRPr lang="ru-RU" dirty="0"/>
        </a:p>
      </dgm:t>
    </dgm:pt>
    <dgm:pt modelId="{61C66E2A-B953-41AA-8B68-8B45030799E8}" type="parTrans" cxnId="{F9A51B39-324E-4666-B5ED-504B65080299}">
      <dgm:prSet/>
      <dgm:spPr/>
      <dgm:t>
        <a:bodyPr/>
        <a:lstStyle/>
        <a:p>
          <a:endParaRPr lang="ru-RU"/>
        </a:p>
      </dgm:t>
    </dgm:pt>
    <dgm:pt modelId="{878B0CDC-13B0-4FDC-A99D-D904A2D32516}" type="sibTrans" cxnId="{F9A51B39-324E-4666-B5ED-504B65080299}">
      <dgm:prSet/>
      <dgm:spPr/>
      <dgm:t>
        <a:bodyPr/>
        <a:lstStyle/>
        <a:p>
          <a:endParaRPr lang="ru-RU"/>
        </a:p>
      </dgm:t>
    </dgm:pt>
    <dgm:pt modelId="{B6CE8DC1-286E-42CA-B237-521DD74EB9A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41AA25-A855-4E74-BB1C-5D189A8FDE3A}" type="parTrans" cxnId="{4E0CA87C-3554-404C-BA13-336D23C352BD}">
      <dgm:prSet/>
      <dgm:spPr/>
      <dgm:t>
        <a:bodyPr/>
        <a:lstStyle/>
        <a:p>
          <a:endParaRPr lang="ru-RU"/>
        </a:p>
      </dgm:t>
    </dgm:pt>
    <dgm:pt modelId="{0D604972-4C6C-48FB-92A6-6DFB1F4A7E3D}" type="sibTrans" cxnId="{4E0CA87C-3554-404C-BA13-336D23C352BD}">
      <dgm:prSet/>
      <dgm:spPr/>
      <dgm:t>
        <a:bodyPr/>
        <a:lstStyle/>
        <a:p>
          <a:endParaRPr lang="ru-RU"/>
        </a:p>
      </dgm:t>
    </dgm:pt>
    <dgm:pt modelId="{22FE8959-D59E-42FF-A440-467B81CB174E}">
      <dgm:prSet phldrT="[Текст]"/>
      <dgm:spPr/>
      <dgm:t>
        <a:bodyPr/>
        <a:lstStyle/>
        <a:p>
          <a:r>
            <a:rPr lang="ru-RU" dirty="0" smtClean="0"/>
            <a:t>УДО</a:t>
          </a:r>
          <a:endParaRPr lang="ru-RU" dirty="0"/>
        </a:p>
      </dgm:t>
    </dgm:pt>
    <dgm:pt modelId="{F7BDA02C-2CE2-43B9-A36F-4244B35DB549}" type="parTrans" cxnId="{5A83EB59-6901-433F-8AEB-FED51DF0CAE2}">
      <dgm:prSet/>
      <dgm:spPr/>
      <dgm:t>
        <a:bodyPr/>
        <a:lstStyle/>
        <a:p>
          <a:endParaRPr lang="ru-RU"/>
        </a:p>
      </dgm:t>
    </dgm:pt>
    <dgm:pt modelId="{CAD27019-5624-4A5E-8686-6D1F6CB2D43A}" type="sibTrans" cxnId="{5A83EB59-6901-433F-8AEB-FED51DF0CAE2}">
      <dgm:prSet/>
      <dgm:spPr/>
      <dgm:t>
        <a:bodyPr/>
        <a:lstStyle/>
        <a:p>
          <a:endParaRPr lang="ru-RU"/>
        </a:p>
      </dgm:t>
    </dgm:pt>
    <dgm:pt modelId="{736B796E-B70B-432E-B3AF-FF14EEA7E95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повышает культурный и профессиональный уровень подготовки кадров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161C7-E416-4EA2-BF30-9D87CF240BB4}" type="parTrans" cxnId="{F918B59A-71B5-4F5E-BDF0-9391CE79F34A}">
      <dgm:prSet/>
      <dgm:spPr/>
      <dgm:t>
        <a:bodyPr/>
        <a:lstStyle/>
        <a:p>
          <a:endParaRPr lang="ru-RU"/>
        </a:p>
      </dgm:t>
    </dgm:pt>
    <dgm:pt modelId="{BB1BABD8-7FEC-4AF2-B380-1BA8C157BE2E}" type="sibTrans" cxnId="{F918B59A-71B5-4F5E-BDF0-9391CE79F34A}">
      <dgm:prSet/>
      <dgm:spPr/>
      <dgm:t>
        <a:bodyPr/>
        <a:lstStyle/>
        <a:p>
          <a:endParaRPr lang="ru-RU"/>
        </a:p>
      </dgm:t>
    </dgm:pt>
    <dgm:pt modelId="{22F22E02-15DE-4D99-90B1-0BBD7F2A9B7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Развивает навыки, умения, компетентности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09788D-6CBA-4BDC-8A28-B9031DB24D80}" type="parTrans" cxnId="{57BFAF28-5F60-40DD-877D-6F5B30BBD0E5}">
      <dgm:prSet/>
      <dgm:spPr/>
      <dgm:t>
        <a:bodyPr/>
        <a:lstStyle/>
        <a:p>
          <a:endParaRPr lang="ru-RU"/>
        </a:p>
      </dgm:t>
    </dgm:pt>
    <dgm:pt modelId="{E8C1ECC3-6622-4E81-B4A7-2252DC0476DE}" type="sibTrans" cxnId="{57BFAF28-5F60-40DD-877D-6F5B30BBD0E5}">
      <dgm:prSet/>
      <dgm:spPr/>
      <dgm:t>
        <a:bodyPr/>
        <a:lstStyle/>
        <a:p>
          <a:endParaRPr lang="ru-RU"/>
        </a:p>
      </dgm:t>
    </dgm:pt>
    <dgm:pt modelId="{8598D06D-1052-45CE-9173-2786D8EDF4F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Учится выстраивать конструктивные отношения с наставником, коллегами.</a:t>
          </a:r>
          <a:endParaRPr lang="ru-RU" sz="1500" b="1" dirty="0"/>
        </a:p>
      </dgm:t>
    </dgm:pt>
    <dgm:pt modelId="{56DCED0D-446B-4B4A-93AC-6449A08E275F}" type="parTrans" cxnId="{65589E2F-3E9A-47DE-B11F-217FF99A2F55}">
      <dgm:prSet/>
      <dgm:spPr/>
      <dgm:t>
        <a:bodyPr/>
        <a:lstStyle/>
        <a:p>
          <a:endParaRPr lang="ru-RU"/>
        </a:p>
      </dgm:t>
    </dgm:pt>
    <dgm:pt modelId="{986388F6-BE40-40E1-AB19-6DCEA90BB7AB}" type="sibTrans" cxnId="{65589E2F-3E9A-47DE-B11F-217FF99A2F55}">
      <dgm:prSet/>
      <dgm:spPr/>
      <dgm:t>
        <a:bodyPr/>
        <a:lstStyle/>
        <a:p>
          <a:endParaRPr lang="ru-RU"/>
        </a:p>
      </dgm:t>
    </dgm:pt>
    <dgm:pt modelId="{23A57FB2-F4B4-4A81-9D99-94E184B7384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развивает свои профессиональные качества: методические, психолого-педагогические, информационные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2EE32-A132-4C07-9B97-1D765B44EED5}" type="parTrans" cxnId="{E67DC549-DE4A-42C9-9D31-E9617D83FCBC}">
      <dgm:prSet/>
      <dgm:spPr/>
      <dgm:t>
        <a:bodyPr/>
        <a:lstStyle/>
        <a:p>
          <a:endParaRPr lang="ru-RU"/>
        </a:p>
      </dgm:t>
    </dgm:pt>
    <dgm:pt modelId="{E7635389-3771-4F93-9FDA-06FE6A76BFC7}" type="sibTrans" cxnId="{E67DC549-DE4A-42C9-9D31-E9617D83FCBC}">
      <dgm:prSet/>
      <dgm:spPr/>
      <dgm:t>
        <a:bodyPr/>
        <a:lstStyle/>
        <a:p>
          <a:endParaRPr lang="ru-RU"/>
        </a:p>
      </dgm:t>
    </dgm:pt>
    <dgm:pt modelId="{B3FB8443-7B3C-4453-9811-BFBAB49105B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улучшает взаимоотношения между коллегами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E7BECE-7F46-4B33-BDD2-46C55C60AA1B}" type="parTrans" cxnId="{02D07052-A86B-4DB2-8A73-CAC61505CEF3}">
      <dgm:prSet/>
      <dgm:spPr/>
      <dgm:t>
        <a:bodyPr/>
        <a:lstStyle/>
        <a:p>
          <a:endParaRPr lang="ru-RU"/>
        </a:p>
      </dgm:t>
    </dgm:pt>
    <dgm:pt modelId="{9C50BA0A-20AA-4761-9055-3B6E3A6F444C}" type="sibTrans" cxnId="{02D07052-A86B-4DB2-8A73-CAC61505CEF3}">
      <dgm:prSet/>
      <dgm:spPr/>
      <dgm:t>
        <a:bodyPr/>
        <a:lstStyle/>
        <a:p>
          <a:endParaRPr lang="ru-RU"/>
        </a:p>
      </dgm:t>
    </dgm:pt>
    <dgm:pt modelId="{AA7D150B-B028-473E-BCD1-6CF1EB180029}" type="pres">
      <dgm:prSet presAssocID="{5A81EEF1-5A70-4DDF-B300-07C5783EEF63}" presName="linearFlow" presStyleCnt="0">
        <dgm:presLayoutVars>
          <dgm:dir/>
          <dgm:animLvl val="lvl"/>
          <dgm:resizeHandles val="exact"/>
        </dgm:presLayoutVars>
      </dgm:prSet>
      <dgm:spPr/>
    </dgm:pt>
    <dgm:pt modelId="{79C61CBF-A48C-4423-97F8-FB4752C5E252}" type="pres">
      <dgm:prSet presAssocID="{8CF12EA8-9ED4-4C47-9887-F9CFDE5504EE}" presName="composite" presStyleCnt="0"/>
      <dgm:spPr/>
    </dgm:pt>
    <dgm:pt modelId="{CC12125F-F1A3-48C1-89EF-2977C1A82E0F}" type="pres">
      <dgm:prSet presAssocID="{8CF12EA8-9ED4-4C47-9887-F9CFDE5504EE}" presName="parentText" presStyleLbl="alignNode1" presStyleIdx="0" presStyleCnt="3" custScaleY="119093">
        <dgm:presLayoutVars>
          <dgm:chMax val="1"/>
          <dgm:bulletEnabled val="1"/>
        </dgm:presLayoutVars>
      </dgm:prSet>
      <dgm:spPr/>
    </dgm:pt>
    <dgm:pt modelId="{F266BB01-C5F1-486A-BABB-FED6A183262F}" type="pres">
      <dgm:prSet presAssocID="{8CF12EA8-9ED4-4C47-9887-F9CFDE5504EE}" presName="descendantText" presStyleLbl="alignAcc1" presStyleIdx="0" presStyleCnt="3" custScaleY="121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84D60-1F31-4C23-A166-B252DD17FDA3}" type="pres">
      <dgm:prSet presAssocID="{F30A68E3-4554-4951-94B6-52C229DE4293}" presName="sp" presStyleCnt="0"/>
      <dgm:spPr/>
    </dgm:pt>
    <dgm:pt modelId="{4FDDD59D-FC2F-4C35-BAE8-AC7F938A4373}" type="pres">
      <dgm:prSet presAssocID="{68A57E8A-8395-48C9-A71E-5E3557D676BA}" presName="composite" presStyleCnt="0"/>
      <dgm:spPr/>
    </dgm:pt>
    <dgm:pt modelId="{C8A5228E-E7A8-4C76-B44C-CF84D66286C9}" type="pres">
      <dgm:prSet presAssocID="{68A57E8A-8395-48C9-A71E-5E3557D676B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296B3E5-466D-473C-856C-00868C721752}" type="pres">
      <dgm:prSet presAssocID="{68A57E8A-8395-48C9-A71E-5E3557D676B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0CF7D-3670-4924-A508-F94120AA00BD}" type="pres">
      <dgm:prSet presAssocID="{878B0CDC-13B0-4FDC-A99D-D904A2D32516}" presName="sp" presStyleCnt="0"/>
      <dgm:spPr/>
    </dgm:pt>
    <dgm:pt modelId="{A1576647-36FF-43AB-A3C5-0139FC238F81}" type="pres">
      <dgm:prSet presAssocID="{22FE8959-D59E-42FF-A440-467B81CB174E}" presName="composite" presStyleCnt="0"/>
      <dgm:spPr/>
    </dgm:pt>
    <dgm:pt modelId="{5AA7F749-A369-44B3-B75E-85326CD104F7}" type="pres">
      <dgm:prSet presAssocID="{22FE8959-D59E-42FF-A440-467B81CB174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3035991-6EBE-4D1E-8820-9D095FD16042}" type="pres">
      <dgm:prSet presAssocID="{22FE8959-D59E-42FF-A440-467B81CB174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3EB59-6901-433F-8AEB-FED51DF0CAE2}" srcId="{5A81EEF1-5A70-4DDF-B300-07C5783EEF63}" destId="{22FE8959-D59E-42FF-A440-467B81CB174E}" srcOrd="2" destOrd="0" parTransId="{F7BDA02C-2CE2-43B9-A36F-4244B35DB549}" sibTransId="{CAD27019-5624-4A5E-8686-6D1F6CB2D43A}"/>
    <dgm:cxn modelId="{302AD367-4C06-4F49-86EA-D2399A6CE101}" type="presOf" srcId="{B6CE8DC1-286E-42CA-B237-521DD74EB9AE}" destId="{3296B3E5-466D-473C-856C-00868C721752}" srcOrd="0" destOrd="0" presId="urn:microsoft.com/office/officeart/2005/8/layout/chevron2"/>
    <dgm:cxn modelId="{729BDE9F-05C9-49AC-92E4-C93EB3ED8093}" type="presOf" srcId="{8CF12EA8-9ED4-4C47-9887-F9CFDE5504EE}" destId="{CC12125F-F1A3-48C1-89EF-2977C1A82E0F}" srcOrd="0" destOrd="0" presId="urn:microsoft.com/office/officeart/2005/8/layout/chevron2"/>
    <dgm:cxn modelId="{DE81D1D7-74D0-4657-A57F-87706CAA5A22}" srcId="{8CF12EA8-9ED4-4C47-9887-F9CFDE5504EE}" destId="{277722F8-E208-4F97-B31A-8AA3E02DEE73}" srcOrd="2" destOrd="0" parTransId="{754F5D6C-95EF-4417-A576-87523EF2EB9B}" sibTransId="{F7EC1B1B-BF46-46A7-B4C5-75183B517248}"/>
    <dgm:cxn modelId="{6B2857F4-087E-4AE9-AC89-524BC90254CF}" type="presOf" srcId="{736B796E-B70B-432E-B3AF-FF14EEA7E95C}" destId="{93035991-6EBE-4D1E-8820-9D095FD16042}" srcOrd="0" destOrd="0" presId="urn:microsoft.com/office/officeart/2005/8/layout/chevron2"/>
    <dgm:cxn modelId="{4E0CA87C-3554-404C-BA13-336D23C352BD}" srcId="{68A57E8A-8395-48C9-A71E-5E3557D676BA}" destId="{B6CE8DC1-286E-42CA-B237-521DD74EB9AE}" srcOrd="0" destOrd="0" parTransId="{4041AA25-A855-4E74-BB1C-5D189A8FDE3A}" sibTransId="{0D604972-4C6C-48FB-92A6-6DFB1F4A7E3D}"/>
    <dgm:cxn modelId="{57BFAF28-5F60-40DD-877D-6F5B30BBD0E5}" srcId="{8CF12EA8-9ED4-4C47-9887-F9CFDE5504EE}" destId="{22F22E02-15DE-4D99-90B1-0BBD7F2A9B7D}" srcOrd="1" destOrd="0" parTransId="{E609788D-6CBA-4BDC-8A28-B9031DB24D80}" sibTransId="{E8C1ECC3-6622-4E81-B4A7-2252DC0476DE}"/>
    <dgm:cxn modelId="{4909B57F-734B-4E7B-A314-DA8F70FEC42A}" type="presOf" srcId="{68A57E8A-8395-48C9-A71E-5E3557D676BA}" destId="{C8A5228E-E7A8-4C76-B44C-CF84D66286C9}" srcOrd="0" destOrd="0" presId="urn:microsoft.com/office/officeart/2005/8/layout/chevron2"/>
    <dgm:cxn modelId="{65589E2F-3E9A-47DE-B11F-217FF99A2F55}" srcId="{8CF12EA8-9ED4-4C47-9887-F9CFDE5504EE}" destId="{8598D06D-1052-45CE-9173-2786D8EDF4FD}" srcOrd="3" destOrd="0" parTransId="{56DCED0D-446B-4B4A-93AC-6449A08E275F}" sibTransId="{986388F6-BE40-40E1-AB19-6DCEA90BB7AB}"/>
    <dgm:cxn modelId="{E67DC549-DE4A-42C9-9D31-E9617D83FCBC}" srcId="{68A57E8A-8395-48C9-A71E-5E3557D676BA}" destId="{23A57FB2-F4B4-4A81-9D99-94E184B73841}" srcOrd="1" destOrd="0" parTransId="{1D92EE32-A132-4C07-9B97-1D765B44EED5}" sibTransId="{E7635389-3771-4F93-9FDA-06FE6A76BFC7}"/>
    <dgm:cxn modelId="{7C3F04E8-09E4-4C71-946E-3747597992A4}" type="presOf" srcId="{8598D06D-1052-45CE-9173-2786D8EDF4FD}" destId="{F266BB01-C5F1-486A-BABB-FED6A183262F}" srcOrd="0" destOrd="3" presId="urn:microsoft.com/office/officeart/2005/8/layout/chevron2"/>
    <dgm:cxn modelId="{80CD98F2-E6F8-4030-8276-C4C3031B5FF8}" srcId="{5A81EEF1-5A70-4DDF-B300-07C5783EEF63}" destId="{8CF12EA8-9ED4-4C47-9887-F9CFDE5504EE}" srcOrd="0" destOrd="0" parTransId="{D28070FB-3931-4699-A9EA-C2C0C34AEF6E}" sibTransId="{F30A68E3-4554-4951-94B6-52C229DE4293}"/>
    <dgm:cxn modelId="{3F98BB51-F234-489F-BE29-9246A1AD3D6C}" type="presOf" srcId="{23A57FB2-F4B4-4A81-9D99-94E184B73841}" destId="{3296B3E5-466D-473C-856C-00868C721752}" srcOrd="0" destOrd="1" presId="urn:microsoft.com/office/officeart/2005/8/layout/chevron2"/>
    <dgm:cxn modelId="{E5389C7B-3352-4BC6-8363-802E6C93DB13}" type="presOf" srcId="{5A81EEF1-5A70-4DDF-B300-07C5783EEF63}" destId="{AA7D150B-B028-473E-BCD1-6CF1EB180029}" srcOrd="0" destOrd="0" presId="urn:microsoft.com/office/officeart/2005/8/layout/chevron2"/>
    <dgm:cxn modelId="{F9A51B39-324E-4666-B5ED-504B65080299}" srcId="{5A81EEF1-5A70-4DDF-B300-07C5783EEF63}" destId="{68A57E8A-8395-48C9-A71E-5E3557D676BA}" srcOrd="1" destOrd="0" parTransId="{61C66E2A-B953-41AA-8B68-8B45030799E8}" sibTransId="{878B0CDC-13B0-4FDC-A99D-D904A2D32516}"/>
    <dgm:cxn modelId="{EA8225D2-3691-4BFA-9BDB-A9AA5B23F688}" srcId="{8CF12EA8-9ED4-4C47-9887-F9CFDE5504EE}" destId="{860F7A1C-2DD0-48EE-AD31-EF0D23F5CB7B}" srcOrd="0" destOrd="0" parTransId="{8302E736-00C2-4CCD-ABD8-110A6BCAB8F9}" sibTransId="{C3B41AD1-DBA8-45BA-AB9B-8D73AFD5723D}"/>
    <dgm:cxn modelId="{82BC08D1-3A29-42EC-9BA8-7903E47E3F5A}" type="presOf" srcId="{860F7A1C-2DD0-48EE-AD31-EF0D23F5CB7B}" destId="{F266BB01-C5F1-486A-BABB-FED6A183262F}" srcOrd="0" destOrd="0" presId="urn:microsoft.com/office/officeart/2005/8/layout/chevron2"/>
    <dgm:cxn modelId="{D66442C3-6C1C-4598-BB7E-A1558DB889C2}" type="presOf" srcId="{B3FB8443-7B3C-4453-9811-BFBAB49105BC}" destId="{93035991-6EBE-4D1E-8820-9D095FD16042}" srcOrd="0" destOrd="1" presId="urn:microsoft.com/office/officeart/2005/8/layout/chevron2"/>
    <dgm:cxn modelId="{10AEC265-9E69-4513-B235-E96DB6E73E3E}" type="presOf" srcId="{22F22E02-15DE-4D99-90B1-0BBD7F2A9B7D}" destId="{F266BB01-C5F1-486A-BABB-FED6A183262F}" srcOrd="0" destOrd="1" presId="urn:microsoft.com/office/officeart/2005/8/layout/chevron2"/>
    <dgm:cxn modelId="{02D07052-A86B-4DB2-8A73-CAC61505CEF3}" srcId="{22FE8959-D59E-42FF-A440-467B81CB174E}" destId="{B3FB8443-7B3C-4453-9811-BFBAB49105BC}" srcOrd="1" destOrd="0" parTransId="{F0E7BECE-7F46-4B33-BDD2-46C55C60AA1B}" sibTransId="{9C50BA0A-20AA-4761-9055-3B6E3A6F444C}"/>
    <dgm:cxn modelId="{F918B59A-71B5-4F5E-BDF0-9391CE79F34A}" srcId="{22FE8959-D59E-42FF-A440-467B81CB174E}" destId="{736B796E-B70B-432E-B3AF-FF14EEA7E95C}" srcOrd="0" destOrd="0" parTransId="{97B161C7-E416-4EA2-BF30-9D87CF240BB4}" sibTransId="{BB1BABD8-7FEC-4AF2-B380-1BA8C157BE2E}"/>
    <dgm:cxn modelId="{BEFAD7FD-8F2C-4BDB-93DA-26BD8C4EC91C}" type="presOf" srcId="{277722F8-E208-4F97-B31A-8AA3E02DEE73}" destId="{F266BB01-C5F1-486A-BABB-FED6A183262F}" srcOrd="0" destOrd="2" presId="urn:microsoft.com/office/officeart/2005/8/layout/chevron2"/>
    <dgm:cxn modelId="{CA6C7E5D-3F1E-465B-B28F-CA35BB6F6052}" type="presOf" srcId="{22FE8959-D59E-42FF-A440-467B81CB174E}" destId="{5AA7F749-A369-44B3-B75E-85326CD104F7}" srcOrd="0" destOrd="0" presId="urn:microsoft.com/office/officeart/2005/8/layout/chevron2"/>
    <dgm:cxn modelId="{02139226-9A62-4413-AD0F-05E2F3E48633}" type="presParOf" srcId="{AA7D150B-B028-473E-BCD1-6CF1EB180029}" destId="{79C61CBF-A48C-4423-97F8-FB4752C5E252}" srcOrd="0" destOrd="0" presId="urn:microsoft.com/office/officeart/2005/8/layout/chevron2"/>
    <dgm:cxn modelId="{4680FB84-7D77-48E3-9C0B-2F1F01A94D59}" type="presParOf" srcId="{79C61CBF-A48C-4423-97F8-FB4752C5E252}" destId="{CC12125F-F1A3-48C1-89EF-2977C1A82E0F}" srcOrd="0" destOrd="0" presId="urn:microsoft.com/office/officeart/2005/8/layout/chevron2"/>
    <dgm:cxn modelId="{F46B7C79-BCF3-41B1-AD92-3E80E8355C49}" type="presParOf" srcId="{79C61CBF-A48C-4423-97F8-FB4752C5E252}" destId="{F266BB01-C5F1-486A-BABB-FED6A183262F}" srcOrd="1" destOrd="0" presId="urn:microsoft.com/office/officeart/2005/8/layout/chevron2"/>
    <dgm:cxn modelId="{2484CFEA-96AE-4C54-8854-9275E65A6DE1}" type="presParOf" srcId="{AA7D150B-B028-473E-BCD1-6CF1EB180029}" destId="{51584D60-1F31-4C23-A166-B252DD17FDA3}" srcOrd="1" destOrd="0" presId="urn:microsoft.com/office/officeart/2005/8/layout/chevron2"/>
    <dgm:cxn modelId="{69B49492-5017-46CF-90B0-B424E4832D2D}" type="presParOf" srcId="{AA7D150B-B028-473E-BCD1-6CF1EB180029}" destId="{4FDDD59D-FC2F-4C35-BAE8-AC7F938A4373}" srcOrd="2" destOrd="0" presId="urn:microsoft.com/office/officeart/2005/8/layout/chevron2"/>
    <dgm:cxn modelId="{AB5918E7-84C4-46F7-8181-5A2F882413EF}" type="presParOf" srcId="{4FDDD59D-FC2F-4C35-BAE8-AC7F938A4373}" destId="{C8A5228E-E7A8-4C76-B44C-CF84D66286C9}" srcOrd="0" destOrd="0" presId="urn:microsoft.com/office/officeart/2005/8/layout/chevron2"/>
    <dgm:cxn modelId="{9E1A2BD2-2B42-4AE1-BE4D-88510D4469D1}" type="presParOf" srcId="{4FDDD59D-FC2F-4C35-BAE8-AC7F938A4373}" destId="{3296B3E5-466D-473C-856C-00868C721752}" srcOrd="1" destOrd="0" presId="urn:microsoft.com/office/officeart/2005/8/layout/chevron2"/>
    <dgm:cxn modelId="{6BCF224F-EF6B-4826-9358-E8A54B0411F5}" type="presParOf" srcId="{AA7D150B-B028-473E-BCD1-6CF1EB180029}" destId="{FC40CF7D-3670-4924-A508-F94120AA00BD}" srcOrd="3" destOrd="0" presId="urn:microsoft.com/office/officeart/2005/8/layout/chevron2"/>
    <dgm:cxn modelId="{6ACA83E4-7C77-4DBA-8F5D-B8E28CF017DA}" type="presParOf" srcId="{AA7D150B-B028-473E-BCD1-6CF1EB180029}" destId="{A1576647-36FF-43AB-A3C5-0139FC238F81}" srcOrd="4" destOrd="0" presId="urn:microsoft.com/office/officeart/2005/8/layout/chevron2"/>
    <dgm:cxn modelId="{0B81CDCE-CDAF-48A7-962C-DF5BA7276DD2}" type="presParOf" srcId="{A1576647-36FF-43AB-A3C5-0139FC238F81}" destId="{5AA7F749-A369-44B3-B75E-85326CD104F7}" srcOrd="0" destOrd="0" presId="urn:microsoft.com/office/officeart/2005/8/layout/chevron2"/>
    <dgm:cxn modelId="{9C330433-5D4D-42FA-97E6-ECDA693F84F3}" type="presParOf" srcId="{A1576647-36FF-43AB-A3C5-0139FC238F81}" destId="{93035991-6EBE-4D1E-8820-9D095FD160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DA742-2A2A-4BCB-9C74-DDC1E966E71D}">
      <dsp:nvSpPr>
        <dsp:cNvPr id="0" name=""/>
        <dsp:cNvSpPr/>
      </dsp:nvSpPr>
      <dsp:spPr>
        <a:xfrm>
          <a:off x="2872290" y="1204"/>
          <a:ext cx="2215433" cy="1107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Начинающий ПДО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2904734" y="33648"/>
        <a:ext cx="2150545" cy="1042828"/>
      </dsp:txXfrm>
    </dsp:sp>
    <dsp:sp modelId="{D735DF73-69E9-48C5-A2B5-84B93FAB1EDA}">
      <dsp:nvSpPr>
        <dsp:cNvPr id="0" name=""/>
        <dsp:cNvSpPr/>
      </dsp:nvSpPr>
      <dsp:spPr>
        <a:xfrm rot="3600000">
          <a:off x="4317436" y="1945301"/>
          <a:ext cx="1154290" cy="3877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433746" y="2022841"/>
        <a:ext cx="921670" cy="232620"/>
      </dsp:txXfrm>
    </dsp:sp>
    <dsp:sp modelId="{0AF8A5BE-24F3-49D0-8EAD-4E8CEFAB82F3}">
      <dsp:nvSpPr>
        <dsp:cNvPr id="0" name=""/>
        <dsp:cNvSpPr/>
      </dsp:nvSpPr>
      <dsp:spPr>
        <a:xfrm>
          <a:off x="4701438" y="3169381"/>
          <a:ext cx="2215433" cy="1107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УДО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4733882" y="3201825"/>
        <a:ext cx="2150545" cy="1042828"/>
      </dsp:txXfrm>
    </dsp:sp>
    <dsp:sp modelId="{CCAB2B62-81EC-4119-A4A9-3AC0A07F4B88}">
      <dsp:nvSpPr>
        <dsp:cNvPr id="0" name=""/>
        <dsp:cNvSpPr/>
      </dsp:nvSpPr>
      <dsp:spPr>
        <a:xfrm rot="10800000">
          <a:off x="3402862" y="3529389"/>
          <a:ext cx="1154290" cy="3877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519172" y="3606929"/>
        <a:ext cx="921670" cy="232620"/>
      </dsp:txXfrm>
    </dsp:sp>
    <dsp:sp modelId="{B6FA3DF6-78E0-4509-9D28-ECDE70718280}">
      <dsp:nvSpPr>
        <dsp:cNvPr id="0" name=""/>
        <dsp:cNvSpPr/>
      </dsp:nvSpPr>
      <dsp:spPr>
        <a:xfrm>
          <a:off x="1043142" y="3169381"/>
          <a:ext cx="2215433" cy="1107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Педагог-наставник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1075586" y="3201825"/>
        <a:ext cx="2150545" cy="1042828"/>
      </dsp:txXfrm>
    </dsp:sp>
    <dsp:sp modelId="{43D0013C-5C3B-4D7E-8E42-06D3857BA226}">
      <dsp:nvSpPr>
        <dsp:cNvPr id="0" name=""/>
        <dsp:cNvSpPr/>
      </dsp:nvSpPr>
      <dsp:spPr>
        <a:xfrm rot="18000000">
          <a:off x="2488288" y="1945301"/>
          <a:ext cx="1154290" cy="3877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604598" y="2022841"/>
        <a:ext cx="921670" cy="232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2125F-F1A3-48C1-89EF-2977C1A82E0F}">
      <dsp:nvSpPr>
        <dsp:cNvPr id="0" name=""/>
        <dsp:cNvSpPr/>
      </dsp:nvSpPr>
      <dsp:spPr>
        <a:xfrm rot="5400000">
          <a:off x="-425905" y="429406"/>
          <a:ext cx="2066380" cy="1214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Начинающий ПДО</a:t>
          </a:r>
          <a:endParaRPr lang="ru-RU" sz="1600" kern="1200" dirty="0"/>
        </a:p>
      </dsp:txBody>
      <dsp:txXfrm rot="-5400000">
        <a:off x="1" y="610784"/>
        <a:ext cx="1214568" cy="851812"/>
      </dsp:txXfrm>
    </dsp:sp>
    <dsp:sp modelId="{F266BB01-C5F1-486A-BABB-FED6A183262F}">
      <dsp:nvSpPr>
        <dsp:cNvPr id="0" name=""/>
        <dsp:cNvSpPr/>
      </dsp:nvSpPr>
      <dsp:spPr>
        <a:xfrm rot="5400000">
          <a:off x="5082966" y="-3818753"/>
          <a:ext cx="1366808" cy="9103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Развивает навыки, умения, компетентности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Повышает свой профессиональный уровень и способности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Учится выстраивать конструктивные отношения с наставником, коллегами.</a:t>
          </a:r>
          <a:endParaRPr lang="ru-RU" sz="1500" b="1" kern="1200" dirty="0"/>
        </a:p>
      </dsp:txBody>
      <dsp:txXfrm rot="-5400000">
        <a:off x="1214568" y="116367"/>
        <a:ext cx="9036882" cy="1233364"/>
      </dsp:txXfrm>
    </dsp:sp>
    <dsp:sp modelId="{C8A5228E-E7A8-4C76-B44C-CF84D66286C9}">
      <dsp:nvSpPr>
        <dsp:cNvPr id="0" name=""/>
        <dsp:cNvSpPr/>
      </dsp:nvSpPr>
      <dsp:spPr>
        <a:xfrm rot="5400000">
          <a:off x="-260264" y="2150888"/>
          <a:ext cx="1735097" cy="1214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Педагог-наставник</a:t>
          </a:r>
          <a:endParaRPr lang="ru-RU" sz="1600" kern="1200" dirty="0"/>
        </a:p>
      </dsp:txBody>
      <dsp:txXfrm rot="-5400000">
        <a:off x="1" y="2497907"/>
        <a:ext cx="1214568" cy="520529"/>
      </dsp:txXfrm>
    </dsp:sp>
    <dsp:sp modelId="{3296B3E5-466D-473C-856C-00868C721752}">
      <dsp:nvSpPr>
        <dsp:cNvPr id="0" name=""/>
        <dsp:cNvSpPr/>
      </dsp:nvSpPr>
      <dsp:spPr>
        <a:xfrm rot="5400000">
          <a:off x="5202463" y="-2097271"/>
          <a:ext cx="1127813" cy="9103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развивает свои профессиональные качества: методические, психолого-педагогические, информационные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14568" y="1945679"/>
        <a:ext cx="9048549" cy="1017703"/>
      </dsp:txXfrm>
    </dsp:sp>
    <dsp:sp modelId="{5AA7F749-A369-44B3-B75E-85326CD104F7}">
      <dsp:nvSpPr>
        <dsp:cNvPr id="0" name=""/>
        <dsp:cNvSpPr/>
      </dsp:nvSpPr>
      <dsp:spPr>
        <a:xfrm rot="5400000">
          <a:off x="-260264" y="3706730"/>
          <a:ext cx="1735097" cy="1214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УДО</a:t>
          </a:r>
          <a:endParaRPr lang="ru-RU" sz="1600" kern="1200" dirty="0"/>
        </a:p>
      </dsp:txBody>
      <dsp:txXfrm rot="-5400000">
        <a:off x="1" y="4053749"/>
        <a:ext cx="1214568" cy="520529"/>
      </dsp:txXfrm>
    </dsp:sp>
    <dsp:sp modelId="{93035991-6EBE-4D1E-8820-9D095FD16042}">
      <dsp:nvSpPr>
        <dsp:cNvPr id="0" name=""/>
        <dsp:cNvSpPr/>
      </dsp:nvSpPr>
      <dsp:spPr>
        <a:xfrm rot="5400000">
          <a:off x="5202463" y="-541430"/>
          <a:ext cx="1127813" cy="9103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повышает культурный и профессиональный уровень подготовки кадров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улучшает взаимоотношения между коллегами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14568" y="3501520"/>
        <a:ext cx="9048549" cy="1017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4620D-65FC-A56F-9346-4F4080863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12ED5B-6AAA-0A6A-DDC7-ACBC2F0AE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83E7A-A447-F7A8-EFA0-200D5FA0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9BC5CF-2F32-178A-815B-EEFF60210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98E892-ECC7-9001-7F10-35D3FE10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1DBAF-C2DF-406A-D9E5-818C7641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E673D1-1F8D-2987-998B-1559502B6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5C66C9-ED81-4556-A9DA-D2E43A6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F45905-0FDE-8769-8F5F-63D6E5B58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B9E4B6-BE52-F840-6264-49F299C1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9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8C4036-9F78-957D-C15F-74D0C27B8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FA0CC7-F6F2-B633-7C8E-1526A2B94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B58FB5-64B8-A4B2-427F-CBE7DB5A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A0DD91-6565-2959-8358-F760180A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0FA8FA-B5B1-A9CC-07A6-A404CFC3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8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3D55B-1581-E5FF-7D65-5D0ED0F9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EE2C5-078B-431E-C9AE-369AE1E71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2DB6B6-2F32-57FC-023F-00206A9A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4FAA1B-798A-5AFC-17FB-FD439E4F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CB78A6-EF75-720A-B847-3C5A66B0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0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A797D-09D6-9850-44B6-9A2073FAF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4F22AF-C95E-72A2-938F-7252A3FF9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E417B4-FDEF-7ACA-1909-DD3CD919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175CCD-B380-C025-1573-F432CD14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CA48D-1DE0-0432-1A51-33192410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9D288-3F5B-B45B-7843-DC96719C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C92F0B-8103-C2AF-A60C-1DA70D8AC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1F5E3A-09A9-7FDA-70A7-83FBFE17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4B77C2-BD53-5718-BCE5-32717035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670F1F-3170-FDCE-5A07-C675A86BB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19CB08-CCA3-B89B-BA8C-2784AE9C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6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422DE-9152-F9C5-FC42-11D4B2DF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3DD286-17A6-DA2F-AFB6-7D70689E8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BB192D-2D32-6CBC-824A-626ACFB3F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972174-4F45-C0E7-FF78-AD1212EBE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CA06BA-A0C9-3EF5-EC31-CCDE0729F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8005E9-096F-CECC-3779-2F5BC635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077E4C-6603-AF11-4310-4D03571F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4726D9B-D7E3-6E75-5410-61B8185B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5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513BF-BF50-5EF1-9F7C-EAF4907C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A4976A-FA77-0783-A6DC-DAAB31B0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7637BE-1D3A-0A9A-3872-6251352B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9E0B40-99EA-F741-7BED-953B9363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3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50235B-D5B6-D685-6C76-2B0E10CF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620E03-055D-44E3-FC03-F9E81E00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6640FE-817C-54AB-C199-4BB30207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1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8F98A-C3F0-A064-B549-3266EDC3C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ED2936-59DF-EF54-E072-DB2684DD5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FB315F-17E7-CCE8-3488-546624041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917EB8-F511-E85F-2CA8-B7FACE53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5C222B-AA5D-CBFD-9907-B9BFE2A6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531CE6-C7FC-880C-B496-2E90EDE2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6C15D-173C-3626-485B-9CDA2554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762F1C-A2BE-C177-DB89-582540811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DF3105-3085-C56F-C031-3E103FCC8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4B11BB-244C-C6F3-0B8B-E85039AE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5083E5-7AEF-398B-5840-2BCB411A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582D9D-2253-B6C2-6B36-7F10BBBC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78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35A1F-86D3-E83A-BC4A-3D7137F4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7DE8F7-68B2-D567-6C86-BC93673BA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E18C00-80DA-9161-8BC3-1974633FD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8184-58B0-48F8-834B-361C6A195F0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8BDD94-DD2C-E12C-DCE5-AE042C5AC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CC8A25-D49E-B717-9448-3977DFB77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4650-C0CC-45F7-A3D2-EF4485599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1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kafedrapedmasterst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tl.nios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1628B7-C81D-15D0-F549-57DDDEA9118A}"/>
              </a:ext>
            </a:extLst>
          </p:cNvPr>
          <p:cNvSpPr txBox="1"/>
          <p:nvPr/>
        </p:nvSpPr>
        <p:spPr>
          <a:xfrm>
            <a:off x="548081" y="2441539"/>
            <a:ext cx="116439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«Наставничество» - </a:t>
            </a:r>
            <a:endParaRPr lang="ru-RU" sz="3600" b="1" dirty="0" smtClean="0">
              <a:solidFill>
                <a:srgbClr val="FF000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формула успеха современной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системы дополнительного образования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0F63FE8-EC58-9B4E-7D30-9654FBF1BB1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998" y="234891"/>
            <a:ext cx="1383498" cy="13841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4B4E10-F7B8-587E-7CD3-AF2F92BAB872}"/>
              </a:ext>
            </a:extLst>
          </p:cNvPr>
          <p:cNvSpPr txBox="1"/>
          <p:nvPr/>
        </p:nvSpPr>
        <p:spPr>
          <a:xfrm>
            <a:off x="2423383" y="338213"/>
            <a:ext cx="7633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МБУДО </a:t>
            </a:r>
            <a:r>
              <a:rPr lang="ru-RU" sz="1600" b="1" dirty="0"/>
              <a:t>г. Новосибирска «Дом детского творчества им. В. Дубинина»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2CFB6C3-E77B-1FA9-C59C-1F298063277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0" t="24008" r="15758" b="19810"/>
          <a:stretch/>
        </p:blipFill>
        <p:spPr>
          <a:xfrm>
            <a:off x="312656" y="210346"/>
            <a:ext cx="2351335" cy="149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9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5206" y="1230220"/>
            <a:ext cx="10193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Кафедра педагогического мастерства</a:t>
            </a:r>
          </a:p>
          <a:p>
            <a:pPr algn="ctr"/>
            <a:endParaRPr lang="ru-RU" sz="4800" dirty="0" smtClean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sz="2800" b="1" i="1" dirty="0" smtClean="0"/>
              <a:t>Программы </a:t>
            </a:r>
            <a:r>
              <a:rPr lang="ru-RU" sz="2800" b="1" i="1" dirty="0"/>
              <a:t>профессионального совершенствования 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педагога </a:t>
            </a:r>
            <a:r>
              <a:rPr lang="ru-RU" sz="2800" b="1" i="1" dirty="0"/>
              <a:t>дополнительного </a:t>
            </a:r>
            <a:r>
              <a:rPr lang="ru-RU" sz="2800" b="1" i="1" dirty="0" smtClean="0"/>
              <a:t>образования</a:t>
            </a:r>
          </a:p>
          <a:p>
            <a:pPr algn="ctr"/>
            <a:r>
              <a:rPr lang="ru-RU" sz="2800" b="1" i="1" dirty="0" smtClean="0"/>
              <a:t> </a:t>
            </a:r>
            <a:r>
              <a:rPr lang="ru-RU" sz="2800" b="1" i="1" dirty="0"/>
              <a:t>в рамках системы внутрикорпоративного </a:t>
            </a:r>
            <a:r>
              <a:rPr lang="ru-RU" sz="2800" b="1" i="1" dirty="0" smtClean="0"/>
              <a:t>обучения</a:t>
            </a:r>
          </a:p>
          <a:p>
            <a:pPr algn="ctr"/>
            <a:endParaRPr lang="ru-RU" sz="2800" b="1" i="1" dirty="0">
              <a:solidFill>
                <a:srgbClr val="C00000"/>
              </a:solidFill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hlinkClick r:id="rId3"/>
              </a:rPr>
              <a:t>https://</a:t>
            </a:r>
            <a:r>
              <a:rPr lang="en-US" sz="2800" dirty="0" smtClean="0">
                <a:solidFill>
                  <a:srgbClr val="C00000"/>
                </a:solidFill>
                <a:hlinkClick r:id="rId3"/>
              </a:rPr>
              <a:t>sites.google.com/view/kafedrapedmasterstva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ctr"/>
            <a:endParaRPr lang="ru-RU" sz="2800" dirty="0" smtClean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19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6974" y="351128"/>
            <a:ext cx="108980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Результаты 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системы наставнической деятельности ДДТ им. В. Дубинина</a:t>
            </a:r>
          </a:p>
          <a:p>
            <a:pPr algn="ctr"/>
            <a:endParaRPr lang="ru-RU" sz="3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ru-RU" sz="3200" dirty="0" smtClean="0">
                <a:latin typeface="Bahnschrift SemiBold Condensed" panose="020B0502040204020203" pitchFamily="34" charset="0"/>
              </a:rPr>
              <a:t>Наставничество </a:t>
            </a:r>
            <a:r>
              <a:rPr lang="ru-RU" sz="3200" dirty="0">
                <a:latin typeface="Bahnschrift SemiBold Condensed" panose="020B0502040204020203" pitchFamily="34" charset="0"/>
              </a:rPr>
              <a:t>помогает увидеть и обозначить новые перспективы в сфере своей педагогической </a:t>
            </a:r>
            <a:r>
              <a:rPr lang="ru-RU" sz="3200" dirty="0" smtClean="0">
                <a:latin typeface="Bahnschrift SemiBold Condensed" panose="020B0502040204020203" pitchFamily="34" charset="0"/>
              </a:rPr>
              <a:t>деятельности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200" dirty="0">
                <a:latin typeface="Bahnschrift SemiBold Condensed" panose="020B0502040204020203" pitchFamily="34" charset="0"/>
              </a:rPr>
              <a:t> </a:t>
            </a:r>
            <a:r>
              <a:rPr lang="ru-RU" sz="3200" dirty="0" smtClean="0">
                <a:latin typeface="Bahnschrift SemiBold Condensed" panose="020B0502040204020203" pitchFamily="34" charset="0"/>
              </a:rPr>
              <a:t>Стимул </a:t>
            </a:r>
            <a:r>
              <a:rPr lang="ru-RU" sz="3200" dirty="0">
                <a:latin typeface="Bahnschrift SemiBold Condensed" panose="020B0502040204020203" pitchFamily="34" charset="0"/>
              </a:rPr>
              <a:t>к </a:t>
            </a:r>
            <a:r>
              <a:rPr lang="ru-RU" sz="3200" dirty="0" smtClean="0">
                <a:latin typeface="Bahnschrift SemiBold Condensed" panose="020B0502040204020203" pitchFamily="34" charset="0"/>
              </a:rPr>
              <a:t>самосовершенствованию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200" dirty="0">
                <a:latin typeface="Bahnschrift SemiBold Condensed" panose="020B0502040204020203" pitchFamily="34" charset="0"/>
              </a:rPr>
              <a:t> </a:t>
            </a:r>
            <a:r>
              <a:rPr lang="ru-RU" sz="3200" dirty="0" smtClean="0">
                <a:latin typeface="Bahnschrift SemiBold Condensed" panose="020B0502040204020203" pitchFamily="34" charset="0"/>
              </a:rPr>
              <a:t>Вклад </a:t>
            </a:r>
            <a:r>
              <a:rPr lang="ru-RU" sz="3200" dirty="0">
                <a:latin typeface="Bahnschrift SemiBold Condensed" panose="020B0502040204020203" pitchFamily="34" charset="0"/>
              </a:rPr>
              <a:t>в систему профессиональной адаптации </a:t>
            </a:r>
            <a:r>
              <a:rPr lang="ru-RU" sz="3200" dirty="0" smtClean="0">
                <a:latin typeface="Bahnschrift SemiBold Condensed" panose="020B0502040204020203" pitchFamily="34" charset="0"/>
              </a:rPr>
              <a:t>начинающего педагога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200" dirty="0" smtClean="0">
                <a:latin typeface="Bahnschrift SemiBold Condensed" panose="020B0502040204020203" pitchFamily="34" charset="0"/>
              </a:rPr>
              <a:t>Расширение профессиональных навыков, открытость для современности</a:t>
            </a:r>
          </a:p>
          <a:p>
            <a:pPr marL="742950" indent="-742950" algn="just">
              <a:buFont typeface="+mj-lt"/>
              <a:buAutoNum type="arabicPeriod"/>
            </a:pPr>
            <a:endParaRPr lang="ru-RU" sz="3600" dirty="0" smtClean="0">
              <a:latin typeface="Bahnschrift SemiBold Condensed" panose="020B0502040204020203" pitchFamily="34" charset="0"/>
            </a:endParaRPr>
          </a:p>
          <a:p>
            <a:pPr marL="342900" indent="-342900" algn="ctr">
              <a:buFontTx/>
              <a:buChar char="-"/>
            </a:pPr>
            <a:endParaRPr lang="ru-RU" sz="2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4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0F63FE8-EC58-9B4E-7D30-9654FBF1BB1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590" y="210346"/>
            <a:ext cx="1019369" cy="101987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2CFB6C3-E77B-1FA9-C59C-1F298063277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0" t="24008" r="15758" b="19810"/>
          <a:stretch/>
        </p:blipFill>
        <p:spPr>
          <a:xfrm>
            <a:off x="9463175" y="318348"/>
            <a:ext cx="1435415" cy="9118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562" y="2560361"/>
            <a:ext cx="12054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Успех </a:t>
            </a:r>
            <a:r>
              <a:rPr lang="ru-RU" sz="48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современной системы </a:t>
            </a:r>
            <a:r>
              <a:rPr lang="ru-RU" sz="4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наставничества</a:t>
            </a:r>
          </a:p>
          <a:p>
            <a:pPr algn="ctr"/>
            <a:r>
              <a:rPr lang="ru-RU" sz="4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  </a:t>
            </a:r>
            <a:r>
              <a:rPr lang="ru-RU" sz="48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- развитие </a:t>
            </a:r>
            <a:r>
              <a:rPr lang="ru-RU" sz="4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партнерства.</a:t>
            </a:r>
            <a:endParaRPr lang="ru-RU" sz="2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7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3682" y="685800"/>
            <a:ext cx="77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«Со </a:t>
            </a:r>
            <a:r>
              <a:rPr lang="ru-RU" sz="3600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мной работали десятки молодых  педагогов.  Я  убедился,  что  как  бы  человек  успешно  не  окончил  педагогический вуз, как бы он не был талантлив, а если не будет учиться на опыте,  никогда  не  будет  хорошим  </a:t>
            </a:r>
            <a:r>
              <a:rPr lang="ru-RU" sz="36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педагогом.»</a:t>
            </a:r>
          </a:p>
          <a:p>
            <a:pPr algn="just"/>
            <a:endParaRPr lang="ru-RU" sz="3600" dirty="0" smtClean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  <a:p>
            <a:pPr algn="r"/>
            <a:r>
              <a:rPr lang="ru-RU" sz="3600" dirty="0" smtClean="0">
                <a:latin typeface="Bahnschrift SemiBold Condensed" panose="020B0502040204020203" pitchFamily="34" charset="0"/>
              </a:rPr>
              <a:t>Антон </a:t>
            </a:r>
            <a:r>
              <a:rPr lang="ru-RU" sz="3600" dirty="0" smtClean="0">
                <a:latin typeface="Bahnschrift SemiBold Condensed" panose="020B0502040204020203" pitchFamily="34" charset="0"/>
              </a:rPr>
              <a:t>Семенович Макаренко,</a:t>
            </a:r>
          </a:p>
          <a:p>
            <a:pPr algn="r"/>
            <a:r>
              <a:rPr lang="ru-RU" sz="3600" dirty="0" smtClean="0">
                <a:latin typeface="Bahnschrift SemiBold Condensed" panose="020B0502040204020203" pitchFamily="34" charset="0"/>
              </a:rPr>
              <a:t>советский педагог и писатель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Bahnschrift SemiBold Condensed" panose="020B0502040204020203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601" y="1269353"/>
            <a:ext cx="2586839" cy="3726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04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81352630"/>
              </p:ext>
            </p:extLst>
          </p:nvPr>
        </p:nvGraphicFramePr>
        <p:xfrm>
          <a:off x="2115991" y="958715"/>
          <a:ext cx="7960015" cy="42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724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34020229"/>
              </p:ext>
            </p:extLst>
          </p:nvPr>
        </p:nvGraphicFramePr>
        <p:xfrm>
          <a:off x="936912" y="509155"/>
          <a:ext cx="10318173" cy="518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997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0" y="4865182"/>
            <a:ext cx="12192000" cy="199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66490" y="707432"/>
            <a:ext cx="65511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Условия </a:t>
            </a:r>
            <a:r>
              <a:rPr lang="ru-RU" sz="36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успешного </a:t>
            </a:r>
            <a:r>
              <a:rPr lang="ru-RU" sz="36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взаимодействия субъектов наставнической деятельности</a:t>
            </a:r>
            <a:endParaRPr lang="ru-RU" sz="3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Bahnschrift SemiBold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7396" y="2443347"/>
            <a:ext cx="709681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Bahnschrift SemiBold Condensed" panose="020B0502040204020203" pitchFamily="34" charset="0"/>
              </a:rPr>
              <a:t>Принцип добровольности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Bahnschrift SemiBold Condensed" panose="020B0502040204020203" pitchFamily="34" charset="0"/>
              </a:rPr>
              <a:t>Общность интересов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Bahnschrift SemiBold Condensed" panose="020B0502040204020203" pitchFamily="34" charset="0"/>
              </a:rPr>
              <a:t>Взаимная заинтересованность </a:t>
            </a:r>
            <a:r>
              <a:rPr lang="ru-RU" sz="2800" dirty="0">
                <a:latin typeface="Bahnschrift SemiBold Condensed" panose="020B0502040204020203" pitchFamily="34" charset="0"/>
              </a:rPr>
              <a:t>и </a:t>
            </a:r>
            <a:r>
              <a:rPr lang="ru-RU" sz="2800" dirty="0" smtClean="0">
                <a:latin typeface="Bahnschrift SemiBold Condensed" panose="020B0502040204020203" pitchFamily="34" charset="0"/>
              </a:rPr>
              <a:t>симпатия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Bahnschrift SemiBold Condensed" panose="020B0502040204020203" pitchFamily="34" charset="0"/>
              </a:rPr>
              <a:t>Готовность </a:t>
            </a:r>
            <a:r>
              <a:rPr lang="ru-RU" sz="2800" dirty="0">
                <a:latin typeface="Bahnschrift SemiBold Condensed" panose="020B0502040204020203" pitchFamily="34" charset="0"/>
              </a:rPr>
              <a:t>к наставническому </a:t>
            </a:r>
            <a:r>
              <a:rPr lang="ru-RU" sz="2800" dirty="0" smtClean="0">
                <a:latin typeface="Bahnschrift SemiBold Condensed" panose="020B0502040204020203" pitchFamily="34" charset="0"/>
              </a:rPr>
              <a:t>взаимодействию</a:t>
            </a:r>
          </a:p>
          <a:p>
            <a:r>
              <a:rPr lang="ru-RU" sz="2800" dirty="0">
                <a:latin typeface="Bahnschrift SemiBold Condensed" panose="020B0502040204020203" pitchFamily="34" charset="0"/>
              </a:rPr>
              <a:t> </a:t>
            </a:r>
            <a:r>
              <a:rPr lang="ru-RU" sz="2800" dirty="0" smtClean="0">
                <a:latin typeface="Bahnschrift SemiBold Condensed" panose="020B0502040204020203" pitchFamily="34" charset="0"/>
              </a:rPr>
              <a:t>      (ориентация на развитие и открытость новым идеям)</a:t>
            </a:r>
            <a:endParaRPr lang="ru-RU" sz="2800" dirty="0">
              <a:latin typeface="Bahnschrift SemiBold Condensed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dirty="0" smtClean="0">
              <a:latin typeface="Bahnschrift SemiBold Condensed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8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0881" y="774284"/>
            <a:ext cx="6551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Дом детского творчества им. В. Дубинина</a:t>
            </a:r>
            <a:endParaRPr lang="ru-RU" sz="2400" dirty="0">
              <a:latin typeface="Bahnschrift SemiBold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052" y="2277092"/>
            <a:ext cx="66175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Дом творчества – ровесник Победы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Дом творчества – многопрофильное </a:t>
            </a:r>
            <a:r>
              <a:rPr lang="ru-RU" sz="2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учреждение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Кадровый потенциал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Единое образовательное пространство</a:t>
            </a:r>
            <a:endParaRPr lang="ru-RU" sz="28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2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70230" y="1710730"/>
            <a:ext cx="91286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Организация учебного процесса</a:t>
            </a:r>
          </a:p>
          <a:p>
            <a:endParaRPr lang="ru-RU" sz="36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r>
              <a:rPr lang="ru-RU" sz="3600" dirty="0" smtClean="0">
                <a:latin typeface="Bahnschrift SemiBold Condensed" panose="020B0502040204020203" pitchFamily="34" charset="0"/>
              </a:rPr>
              <a:t>Тетрадь педагогического работника – форма организации образовательного пространства ПДО</a:t>
            </a:r>
            <a:endParaRPr lang="ru-RU" sz="3600" dirty="0" smtClean="0">
              <a:latin typeface="Bahnschrift SemiBold Condensed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1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31679" y="2671193"/>
            <a:ext cx="91286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Творческая мастерская ПДО</a:t>
            </a:r>
            <a:endParaRPr lang="ru-RU" sz="5400" dirty="0" smtClean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ru-RU" sz="5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6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22EB69-BB72-BF26-6464-43C9AB0A13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2"/>
          <a:stretch/>
        </p:blipFill>
        <p:spPr bwMode="auto">
          <a:xfrm>
            <a:off x="274040" y="4955179"/>
            <a:ext cx="11643919" cy="19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31679" y="1382720"/>
            <a:ext cx="91286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Педагогическое портфолио ПДО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Методический кейс ПДО</a:t>
            </a:r>
          </a:p>
          <a:p>
            <a:pPr algn="ctr"/>
            <a:endParaRPr lang="ru-RU" sz="5400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en-US" sz="5400" dirty="0" smtClean="0">
                <a:solidFill>
                  <a:srgbClr val="C00000"/>
                </a:solidFill>
                <a:latin typeface="Bahnschrift SemiBold Condensed" panose="020B0502040204020203" pitchFamily="34" charset="0"/>
                <a:hlinkClick r:id="rId3"/>
              </a:rPr>
              <a:t>http</a:t>
            </a:r>
            <a:r>
              <a:rPr lang="en-US" sz="5400" dirty="0">
                <a:solidFill>
                  <a:srgbClr val="C00000"/>
                </a:solidFill>
                <a:latin typeface="Bahnschrift SemiBold Condensed" panose="020B0502040204020203" pitchFamily="34" charset="0"/>
                <a:hlinkClick r:id="rId3"/>
              </a:rPr>
              <a:t>://www.ddtl.nios.ru</a:t>
            </a:r>
            <a:r>
              <a:rPr lang="en-US" sz="5400" dirty="0" smtClean="0">
                <a:solidFill>
                  <a:srgbClr val="C00000"/>
                </a:solidFill>
                <a:latin typeface="Bahnschrift SemiBold Condensed" panose="020B0502040204020203" pitchFamily="34" charset="0"/>
                <a:hlinkClick r:id="rId3"/>
              </a:rPr>
              <a:t>/</a:t>
            </a:r>
            <a:endParaRPr lang="ru-RU" sz="5400" dirty="0" smtClean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algn="ctr"/>
            <a:endParaRPr lang="ru-RU" sz="5400" dirty="0" smtClean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algn="ctr"/>
            <a:endParaRPr lang="ru-RU" sz="5400" dirty="0" smtClean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  <a:p>
            <a:pPr marL="342900" indent="-342900">
              <a:buFontTx/>
              <a:buChar char="-"/>
            </a:pPr>
            <a:endParaRPr lang="ru-RU" sz="5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8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270</Words>
  <Application>Microsoft Office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Bahnschrift SemiBold</vt:lpstr>
      <vt:lpstr>Bahnschrift SemiBold Condensed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L.Polovnikova</dc:creator>
  <cp:lastModifiedBy>Елена</cp:lastModifiedBy>
  <cp:revision>36</cp:revision>
  <dcterms:created xsi:type="dcterms:W3CDTF">2023-03-03T05:10:08Z</dcterms:created>
  <dcterms:modified xsi:type="dcterms:W3CDTF">2023-11-14T16:44:04Z</dcterms:modified>
</cp:coreProperties>
</file>