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85" r:id="rId2"/>
    <p:sldId id="325" r:id="rId3"/>
    <p:sldId id="329" r:id="rId4"/>
    <p:sldId id="328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83" r:id="rId19"/>
    <p:sldId id="284" r:id="rId20"/>
    <p:sldId id="278" r:id="rId21"/>
    <p:sldId id="279" r:id="rId22"/>
    <p:sldId id="280" r:id="rId23"/>
    <p:sldId id="282" r:id="rId24"/>
    <p:sldId id="314" r:id="rId25"/>
  </p:sldIdLst>
  <p:sldSz cx="9144000" cy="5143500" type="screen16x9"/>
  <p:notesSz cx="9144000" cy="51435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948" y="5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974838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3A4B75-592C-3E64-4E0F-C1E9D0873C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>
            <a:extLst>
              <a:ext uri="{FF2B5EF4-FFF2-40B4-BE49-F238E27FC236}">
                <a16:creationId xmlns:a16="http://schemas.microsoft.com/office/drawing/2014/main" id="{00EFA626-6713-30B8-B976-053C9032EB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87423458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7E5DB1-4638-FA97-07A1-EE7468B9FB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>
            <a:extLst>
              <a:ext uri="{FF2B5EF4-FFF2-40B4-BE49-F238E27FC236}">
                <a16:creationId xmlns:a16="http://schemas.microsoft.com/office/drawing/2014/main" id="{638F8188-54CB-1EBD-0C3B-82A538B312E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20032655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1594485"/>
            <a:ext cx="7772400" cy="108013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2880360"/>
            <a:ext cx="6400799" cy="12858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5/19/2025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600" b="0" i="0">
                <a:solidFill>
                  <a:srgbClr val="A6A6A6"/>
                </a:solidFill>
                <a:latin typeface="Arial"/>
                <a:cs typeface="Arial"/>
              </a:defRPr>
            </a:lvl1pPr>
          </a:lstStyle>
          <a:p>
            <a:pPr marL="67945">
              <a:lnSpc>
                <a:spcPct val="100000"/>
              </a:lnSpc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rgbClr val="003D8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5/19/2025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600" b="0" i="0">
                <a:solidFill>
                  <a:srgbClr val="A6A6A6"/>
                </a:solidFill>
                <a:latin typeface="Arial"/>
                <a:cs typeface="Arial"/>
              </a:defRPr>
            </a:lvl1pPr>
          </a:lstStyle>
          <a:p>
            <a:pPr marL="67945">
              <a:lnSpc>
                <a:spcPct val="100000"/>
              </a:lnSpc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rgbClr val="003D8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183005"/>
            <a:ext cx="3977640" cy="33947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59" y="1183005"/>
            <a:ext cx="3977640" cy="33947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5/19/2025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600" b="0" i="0">
                <a:solidFill>
                  <a:srgbClr val="A6A6A6"/>
                </a:solidFill>
                <a:latin typeface="Arial"/>
                <a:cs typeface="Arial"/>
              </a:defRPr>
            </a:lvl1pPr>
          </a:lstStyle>
          <a:p>
            <a:pPr marL="67945">
              <a:lnSpc>
                <a:spcPct val="100000"/>
              </a:lnSpc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rgbClr val="003D8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5/19/2025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600" b="0" i="0">
                <a:solidFill>
                  <a:srgbClr val="A6A6A6"/>
                </a:solidFill>
                <a:latin typeface="Arial"/>
                <a:cs typeface="Arial"/>
              </a:defRPr>
            </a:lvl1pPr>
          </a:lstStyle>
          <a:p>
            <a:pPr marL="67945">
              <a:lnSpc>
                <a:spcPct val="100000"/>
              </a:lnSpc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5/19/2025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600" b="0" i="0">
                <a:solidFill>
                  <a:srgbClr val="A6A6A6"/>
                </a:solidFill>
                <a:latin typeface="Arial"/>
                <a:cs typeface="Arial"/>
              </a:defRPr>
            </a:lvl1pPr>
          </a:lstStyle>
          <a:p>
            <a:pPr marL="67945">
              <a:lnSpc>
                <a:spcPct val="100000"/>
              </a:lnSpc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Два объекта">
    <p:bg>
      <p:bgPr>
        <a:gradFill rotWithShape="0">
          <a:gsLst>
            <a:gs pos="0">
              <a:srgbClr val="0072DF"/>
            </a:gs>
            <a:gs pos="100000">
              <a:srgbClr val="003E81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Рисунок 2"/>
          <p:cNvSpPr>
            <a:spLocks noGrp="1"/>
          </p:cNvSpPr>
          <p:nvPr>
            <p:ph type="pic" idx="14"/>
          </p:nvPr>
        </p:nvSpPr>
        <p:spPr>
          <a:xfrm>
            <a:off x="4563980" y="0"/>
            <a:ext cx="3219260" cy="5143500"/>
          </a:xfrm>
          <a:solidFill>
            <a:schemeClr val="bg1">
              <a:lumMod val="85000"/>
            </a:schemeClr>
          </a:solidFill>
          <a:ln>
            <a:noFill/>
          </a:ln>
        </p:spPr>
        <p:txBody>
          <a:bodyPr rtlCol="0">
            <a:normAutofit/>
          </a:bodyPr>
          <a:lstStyle>
            <a:lvl1pPr marL="0" indent="0" algn="l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324311" y="339501"/>
            <a:ext cx="3888431" cy="2124237"/>
          </a:xfrm>
        </p:spPr>
        <p:txBody>
          <a:bodyPr anchor="b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14" name="Объект 2"/>
          <p:cNvSpPr>
            <a:spLocks noGrp="1"/>
          </p:cNvSpPr>
          <p:nvPr>
            <p:ph sz="half" idx="15"/>
          </p:nvPr>
        </p:nvSpPr>
        <p:spPr>
          <a:xfrm>
            <a:off x="324312" y="2679762"/>
            <a:ext cx="3892522" cy="2016223"/>
          </a:xfrm>
        </p:spPr>
        <p:txBody>
          <a:bodyPr>
            <a:normAutofit/>
          </a:bodyPr>
          <a:lstStyle>
            <a:lvl1pPr>
              <a:defRPr sz="1200">
                <a:solidFill>
                  <a:schemeClr val="bg1"/>
                </a:solidFill>
              </a:defRPr>
            </a:lvl1pPr>
            <a:lvl2pPr marL="179388" indent="-179388">
              <a:tabLst>
                <a:tab pos="179388" algn="l"/>
              </a:tabLst>
              <a:defRPr sz="1100"/>
            </a:lvl2pPr>
            <a:lvl3pPr marL="357188" indent="-177800">
              <a:tabLst>
                <a:tab pos="357188" algn="l"/>
              </a:tabLst>
              <a:defRPr sz="1050"/>
            </a:lvl3pPr>
            <a:lvl4pPr marL="536575" indent="-179388">
              <a:defRPr sz="1000"/>
            </a:lvl4pPr>
            <a:lvl5pPr>
              <a:defRPr sz="11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6"/>
          </p:nvPr>
        </p:nvSpPr>
        <p:spPr>
          <a:xfrm>
            <a:off x="4824413" y="4803775"/>
            <a:ext cx="2133600" cy="2159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5508FD-4949-47DD-B2E2-10D473958A3E}" type="datetime1">
              <a:rPr lang="ru-RU"/>
              <a:pPr>
                <a:defRPr/>
              </a:pPr>
              <a:t>19.05.2025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8"/>
          </p:nvPr>
        </p:nvSpPr>
        <p:spPr>
          <a:xfrm>
            <a:off x="7019925" y="4803775"/>
            <a:ext cx="431800" cy="2159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5B2D9D-1E9D-41E3-975B-12BC08168E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0284746"/>
      </p:ext>
    </p:extLst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Два объекта">
    <p:bg>
      <p:bgPr>
        <a:solidFill>
          <a:srgbClr val="00C1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Рисунок 2"/>
          <p:cNvSpPr>
            <a:spLocks noGrp="1"/>
          </p:cNvSpPr>
          <p:nvPr>
            <p:ph type="pic" idx="14"/>
          </p:nvPr>
        </p:nvSpPr>
        <p:spPr>
          <a:xfrm>
            <a:off x="4572000" y="0"/>
            <a:ext cx="3219260" cy="5143500"/>
          </a:xfrm>
          <a:solidFill>
            <a:schemeClr val="bg1">
              <a:lumMod val="85000"/>
            </a:schemeClr>
          </a:solidFill>
          <a:ln>
            <a:noFill/>
          </a:ln>
        </p:spPr>
        <p:txBody>
          <a:bodyPr rtlCol="0">
            <a:normAutofit/>
          </a:bodyPr>
          <a:lstStyle>
            <a:lvl1pPr marL="0" indent="0" algn="l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4310" y="339501"/>
            <a:ext cx="3888431" cy="2124237"/>
          </a:xfrm>
        </p:spPr>
        <p:txBody>
          <a:bodyPr anchor="b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11" name="Объект 2"/>
          <p:cNvSpPr>
            <a:spLocks noGrp="1"/>
          </p:cNvSpPr>
          <p:nvPr>
            <p:ph sz="half" idx="15"/>
          </p:nvPr>
        </p:nvSpPr>
        <p:spPr>
          <a:xfrm>
            <a:off x="324311" y="2679762"/>
            <a:ext cx="3892522" cy="2016223"/>
          </a:xfrm>
        </p:spPr>
        <p:txBody>
          <a:bodyPr>
            <a:normAutofit/>
          </a:bodyPr>
          <a:lstStyle>
            <a:lvl1pPr>
              <a:defRPr sz="1200">
                <a:solidFill>
                  <a:schemeClr val="bg1"/>
                </a:solidFill>
              </a:defRPr>
            </a:lvl1pPr>
            <a:lvl2pPr marL="179388" indent="-179388">
              <a:tabLst>
                <a:tab pos="179388" algn="l"/>
              </a:tabLst>
              <a:defRPr sz="1100"/>
            </a:lvl2pPr>
            <a:lvl3pPr marL="357188" indent="-177800">
              <a:tabLst>
                <a:tab pos="357188" algn="l"/>
              </a:tabLst>
              <a:defRPr sz="1050"/>
            </a:lvl3pPr>
            <a:lvl4pPr marL="536575" indent="-179388">
              <a:defRPr sz="1000"/>
            </a:lvl4pPr>
            <a:lvl5pPr>
              <a:defRPr sz="11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514EC7-BD1B-448C-BF1E-3436AB76317B}" type="datetime1">
              <a:rPr lang="ru-RU"/>
              <a:pPr>
                <a:defRPr/>
              </a:pPr>
              <a:t>19.05.2025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4E1127-0D5C-46AF-9353-B581C8838E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5840967"/>
      </p:ext>
    </p:extLst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7774305" y="0"/>
            <a:ext cx="1369187" cy="5143498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03047" y="389293"/>
            <a:ext cx="8337905" cy="696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rgbClr val="003D8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03047" y="1374334"/>
            <a:ext cx="8337905" cy="30968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4783455"/>
            <a:ext cx="2926079" cy="2571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4783455"/>
            <a:ext cx="2103120" cy="2571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5/19/2025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233157" y="4867886"/>
            <a:ext cx="136525" cy="101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600" b="0" i="0">
                <a:solidFill>
                  <a:srgbClr val="A6A6A6"/>
                </a:solidFill>
                <a:latin typeface="Arial"/>
                <a:cs typeface="Arial"/>
              </a:defRPr>
            </a:lvl1pPr>
          </a:lstStyle>
          <a:p>
            <a:pPr marL="67945">
              <a:lnSpc>
                <a:spcPct val="100000"/>
              </a:lnSpc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0CF7743-4A4F-025C-D6FF-A9A97F5B874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9600" y="2038350"/>
            <a:ext cx="6934200" cy="738664"/>
          </a:xfrm>
        </p:spPr>
        <p:txBody>
          <a:bodyPr/>
          <a:lstStyle/>
          <a:p>
            <a:pPr algn="ctr"/>
            <a:r>
              <a:rPr lang="ru-RU" dirty="0"/>
              <a:t>Ориентиры развития современного дополнительного образования</a:t>
            </a:r>
          </a:p>
        </p:txBody>
      </p:sp>
    </p:spTree>
    <p:extLst>
      <p:ext uri="{BB962C8B-B14F-4D97-AF65-F5344CB8AC3E}">
        <p14:creationId xmlns:p14="http://schemas.microsoft.com/office/powerpoint/2010/main" val="29395341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23532" y="1131569"/>
            <a:ext cx="7129145" cy="0"/>
          </a:xfrm>
          <a:custGeom>
            <a:avLst/>
            <a:gdLst/>
            <a:ahLst/>
            <a:cxnLst/>
            <a:rect l="l" t="t" r="r" b="b"/>
            <a:pathLst>
              <a:path w="7129145">
                <a:moveTo>
                  <a:pt x="0" y="0"/>
                </a:moveTo>
                <a:lnTo>
                  <a:pt x="7128827" y="0"/>
                </a:lnTo>
              </a:path>
            </a:pathLst>
          </a:custGeom>
          <a:ln w="19050">
            <a:solidFill>
              <a:srgbClr val="00AFE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83127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15" dirty="0"/>
              <a:t>С</a:t>
            </a:r>
            <a:r>
              <a:rPr dirty="0"/>
              <a:t>а</a:t>
            </a:r>
            <a:r>
              <a:rPr spc="-40" dirty="0"/>
              <a:t>м</a:t>
            </a:r>
            <a:r>
              <a:rPr dirty="0"/>
              <a:t>ор</a:t>
            </a:r>
            <a:r>
              <a:rPr spc="-10" dirty="0"/>
              <a:t>е</a:t>
            </a:r>
            <a:r>
              <a:rPr dirty="0"/>
              <a:t>али</a:t>
            </a:r>
            <a:r>
              <a:rPr spc="-45" dirty="0"/>
              <a:t>з</a:t>
            </a:r>
            <a:r>
              <a:rPr dirty="0"/>
              <a:t>ация</a:t>
            </a:r>
            <a:r>
              <a:rPr spc="25" dirty="0"/>
              <a:t> </a:t>
            </a:r>
            <a:r>
              <a:rPr spc="-40" dirty="0"/>
              <a:t>м</a:t>
            </a:r>
            <a:r>
              <a:rPr spc="-65" dirty="0"/>
              <a:t>о</a:t>
            </a:r>
            <a:r>
              <a:rPr spc="-40" dirty="0"/>
              <a:t>ло</a:t>
            </a:r>
            <a:r>
              <a:rPr dirty="0"/>
              <a:t>д</a:t>
            </a:r>
            <a:r>
              <a:rPr spc="-40" dirty="0"/>
              <a:t>е</a:t>
            </a:r>
            <a:r>
              <a:rPr dirty="0"/>
              <a:t>жи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/>
              <a:t>10</a:t>
            </a:fld>
            <a:endParaRPr dirty="0"/>
          </a:p>
        </p:txBody>
      </p:sp>
      <p:sp>
        <p:nvSpPr>
          <p:cNvPr id="4" name="object 4"/>
          <p:cNvSpPr txBox="1"/>
          <p:nvPr/>
        </p:nvSpPr>
        <p:spPr>
          <a:xfrm>
            <a:off x="403047" y="1422366"/>
            <a:ext cx="5975350" cy="21367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264160">
              <a:lnSpc>
                <a:spcPct val="100000"/>
              </a:lnSpc>
            </a:pPr>
            <a:r>
              <a:rPr sz="1600" b="1" spc="0" dirty="0">
                <a:latin typeface="Arial"/>
                <a:cs typeface="Arial"/>
              </a:rPr>
              <a:t>Ц</a:t>
            </a:r>
            <a:r>
              <a:rPr sz="1600" b="1" spc="-10" dirty="0">
                <a:latin typeface="Arial"/>
                <a:cs typeface="Arial"/>
              </a:rPr>
              <a:t>е</a:t>
            </a:r>
            <a:r>
              <a:rPr sz="1600" b="1" spc="-20" dirty="0">
                <a:latin typeface="Arial"/>
                <a:cs typeface="Arial"/>
              </a:rPr>
              <a:t>л</a:t>
            </a:r>
            <a:r>
              <a:rPr sz="1600" b="1" spc="-5" dirty="0">
                <a:latin typeface="Arial"/>
                <a:cs typeface="Arial"/>
              </a:rPr>
              <a:t>ь</a:t>
            </a:r>
            <a:r>
              <a:rPr sz="1600" b="1" spc="-10" dirty="0">
                <a:latin typeface="Arial"/>
                <a:cs typeface="Arial"/>
              </a:rPr>
              <a:t>:</a:t>
            </a:r>
            <a:r>
              <a:rPr sz="1600" b="1" spc="15" dirty="0">
                <a:latin typeface="Arial"/>
                <a:cs typeface="Arial"/>
              </a:rPr>
              <a:t> </a:t>
            </a:r>
            <a:r>
              <a:rPr sz="1600" spc="-105" dirty="0">
                <a:latin typeface="Arial"/>
                <a:cs typeface="Arial"/>
              </a:rPr>
              <a:t>У</a:t>
            </a:r>
            <a:r>
              <a:rPr sz="1600" spc="-20" dirty="0">
                <a:latin typeface="Arial"/>
                <a:cs typeface="Arial"/>
              </a:rPr>
              <a:t>в</a:t>
            </a:r>
            <a:r>
              <a:rPr sz="1600" spc="-60" dirty="0">
                <a:latin typeface="Arial"/>
                <a:cs typeface="Arial"/>
              </a:rPr>
              <a:t>е</a:t>
            </a:r>
            <a:r>
              <a:rPr sz="1600" spc="-10" dirty="0">
                <a:latin typeface="Arial"/>
                <a:cs typeface="Arial"/>
              </a:rPr>
              <a:t>ли</a:t>
            </a:r>
            <a:r>
              <a:rPr sz="1600" spc="-20" dirty="0">
                <a:latin typeface="Arial"/>
                <a:cs typeface="Arial"/>
              </a:rPr>
              <a:t>ч</a:t>
            </a:r>
            <a:r>
              <a:rPr sz="1600" spc="-10" dirty="0">
                <a:latin typeface="Arial"/>
                <a:cs typeface="Arial"/>
              </a:rPr>
              <a:t>ен</a:t>
            </a:r>
            <a:r>
              <a:rPr sz="1600" spc="-20" dirty="0">
                <a:latin typeface="Arial"/>
                <a:cs typeface="Arial"/>
              </a:rPr>
              <a:t>и</a:t>
            </a:r>
            <a:r>
              <a:rPr sz="1600" spc="-10" dirty="0">
                <a:latin typeface="Arial"/>
                <a:cs typeface="Arial"/>
              </a:rPr>
              <a:t>е</a:t>
            </a:r>
            <a:r>
              <a:rPr sz="1600" spc="45" dirty="0">
                <a:latin typeface="Arial"/>
                <a:cs typeface="Arial"/>
              </a:rPr>
              <a:t> </a:t>
            </a:r>
            <a:r>
              <a:rPr sz="1600" spc="-10" dirty="0">
                <a:latin typeface="Arial"/>
                <a:cs typeface="Arial"/>
              </a:rPr>
              <a:t>д</a:t>
            </a:r>
            <a:r>
              <a:rPr sz="1600" spc="-50" dirty="0">
                <a:latin typeface="Arial"/>
                <a:cs typeface="Arial"/>
              </a:rPr>
              <a:t>о</a:t>
            </a:r>
            <a:r>
              <a:rPr sz="1600" spc="-10" dirty="0">
                <a:latin typeface="Arial"/>
                <a:cs typeface="Arial"/>
              </a:rPr>
              <a:t>ли</a:t>
            </a:r>
            <a:r>
              <a:rPr sz="1600" spc="5" dirty="0">
                <a:latin typeface="Arial"/>
                <a:cs typeface="Arial"/>
              </a:rPr>
              <a:t> </a:t>
            </a:r>
            <a:r>
              <a:rPr sz="1600" spc="-25" dirty="0">
                <a:latin typeface="Arial"/>
                <a:cs typeface="Arial"/>
              </a:rPr>
              <a:t>м</a:t>
            </a:r>
            <a:r>
              <a:rPr sz="1600" spc="-50" dirty="0">
                <a:latin typeface="Arial"/>
                <a:cs typeface="Arial"/>
              </a:rPr>
              <a:t>о</a:t>
            </a:r>
            <a:r>
              <a:rPr sz="1600" spc="0" dirty="0">
                <a:latin typeface="Arial"/>
                <a:cs typeface="Arial"/>
              </a:rPr>
              <a:t>л</a:t>
            </a:r>
            <a:r>
              <a:rPr sz="1600" spc="-50" dirty="0">
                <a:latin typeface="Arial"/>
                <a:cs typeface="Arial"/>
              </a:rPr>
              <a:t>о</a:t>
            </a:r>
            <a:r>
              <a:rPr sz="1600" spc="-10" dirty="0">
                <a:latin typeface="Arial"/>
                <a:cs typeface="Arial"/>
              </a:rPr>
              <a:t>д</a:t>
            </a:r>
            <a:r>
              <a:rPr sz="1600" spc="-25" dirty="0">
                <a:latin typeface="Arial"/>
                <a:cs typeface="Arial"/>
              </a:rPr>
              <a:t>е</a:t>
            </a:r>
            <a:r>
              <a:rPr sz="1600" spc="-10" dirty="0">
                <a:latin typeface="Arial"/>
                <a:cs typeface="Arial"/>
              </a:rPr>
              <a:t>жи,</a:t>
            </a:r>
            <a:r>
              <a:rPr sz="1600" spc="40" dirty="0">
                <a:latin typeface="Arial"/>
                <a:cs typeface="Arial"/>
              </a:rPr>
              <a:t> </a:t>
            </a:r>
            <a:r>
              <a:rPr sz="1600" spc="-20" dirty="0">
                <a:latin typeface="Arial"/>
                <a:cs typeface="Arial"/>
              </a:rPr>
              <a:t>в</a:t>
            </a:r>
            <a:r>
              <a:rPr sz="1600" spc="-10" dirty="0">
                <a:latin typeface="Arial"/>
                <a:cs typeface="Arial"/>
              </a:rPr>
              <a:t>е</a:t>
            </a:r>
            <a:r>
              <a:rPr sz="1600" spc="-25" dirty="0">
                <a:latin typeface="Arial"/>
                <a:cs typeface="Arial"/>
              </a:rPr>
              <a:t>р</a:t>
            </a:r>
            <a:r>
              <a:rPr sz="1600" spc="-10" dirty="0">
                <a:latin typeface="Arial"/>
                <a:cs typeface="Arial"/>
              </a:rPr>
              <a:t>я</a:t>
            </a:r>
            <a:r>
              <a:rPr sz="1600" spc="-35" dirty="0">
                <a:latin typeface="Arial"/>
                <a:cs typeface="Arial"/>
              </a:rPr>
              <a:t>щ</a:t>
            </a:r>
            <a:r>
              <a:rPr sz="1600" spc="-10" dirty="0">
                <a:latin typeface="Arial"/>
                <a:cs typeface="Arial"/>
              </a:rPr>
              <a:t>ей</a:t>
            </a:r>
            <a:r>
              <a:rPr sz="1600" spc="-5" dirty="0">
                <a:latin typeface="Arial"/>
                <a:cs typeface="Arial"/>
              </a:rPr>
              <a:t> </a:t>
            </a:r>
            <a:r>
              <a:rPr sz="1600" spc="-10" dirty="0">
                <a:latin typeface="Arial"/>
                <a:cs typeface="Arial"/>
              </a:rPr>
              <a:t>в</a:t>
            </a:r>
            <a:r>
              <a:rPr sz="1600" spc="-5" dirty="0">
                <a:latin typeface="Arial"/>
                <a:cs typeface="Arial"/>
              </a:rPr>
              <a:t> </a:t>
            </a:r>
            <a:r>
              <a:rPr sz="1600" spc="-20" dirty="0">
                <a:latin typeface="Arial"/>
                <a:cs typeface="Arial"/>
              </a:rPr>
              <a:t>в</a:t>
            </a:r>
            <a:r>
              <a:rPr sz="1600" spc="-25" dirty="0">
                <a:latin typeface="Arial"/>
                <a:cs typeface="Arial"/>
              </a:rPr>
              <a:t>о</a:t>
            </a:r>
            <a:r>
              <a:rPr sz="1600" spc="-10" dirty="0">
                <a:latin typeface="Arial"/>
                <a:cs typeface="Arial"/>
              </a:rPr>
              <a:t>з</a:t>
            </a:r>
            <a:r>
              <a:rPr sz="1600" spc="-20" dirty="0">
                <a:latin typeface="Arial"/>
                <a:cs typeface="Arial"/>
              </a:rPr>
              <a:t>м</a:t>
            </a:r>
            <a:r>
              <a:rPr sz="1600" spc="-25" dirty="0">
                <a:latin typeface="Arial"/>
                <a:cs typeface="Arial"/>
              </a:rPr>
              <a:t>о</a:t>
            </a:r>
            <a:r>
              <a:rPr sz="1600" spc="-10" dirty="0">
                <a:latin typeface="Arial"/>
                <a:cs typeface="Arial"/>
              </a:rPr>
              <a:t>жности са</a:t>
            </a:r>
            <a:r>
              <a:rPr sz="1600" spc="-20" dirty="0">
                <a:latin typeface="Arial"/>
                <a:cs typeface="Arial"/>
              </a:rPr>
              <a:t>м</a:t>
            </a:r>
            <a:r>
              <a:rPr sz="1600" spc="-10" dirty="0">
                <a:latin typeface="Arial"/>
                <a:cs typeface="Arial"/>
              </a:rPr>
              <a:t>ореа</a:t>
            </a:r>
            <a:r>
              <a:rPr sz="1600" spc="-5" dirty="0">
                <a:latin typeface="Arial"/>
                <a:cs typeface="Arial"/>
              </a:rPr>
              <a:t>л</a:t>
            </a:r>
            <a:r>
              <a:rPr sz="1600" spc="-10" dirty="0">
                <a:latin typeface="Arial"/>
                <a:cs typeface="Arial"/>
              </a:rPr>
              <a:t>иза</a:t>
            </a:r>
            <a:r>
              <a:rPr sz="1600" spc="-15" dirty="0">
                <a:latin typeface="Arial"/>
                <a:cs typeface="Arial"/>
              </a:rPr>
              <a:t>ц</a:t>
            </a:r>
            <a:r>
              <a:rPr sz="1600" spc="-10" dirty="0">
                <a:latin typeface="Arial"/>
                <a:cs typeface="Arial"/>
              </a:rPr>
              <a:t>ии</a:t>
            </a:r>
            <a:r>
              <a:rPr sz="1600" spc="35" dirty="0">
                <a:latin typeface="Arial"/>
                <a:cs typeface="Arial"/>
              </a:rPr>
              <a:t> </a:t>
            </a:r>
            <a:r>
              <a:rPr sz="1600" spc="-10" dirty="0">
                <a:latin typeface="Arial"/>
                <a:cs typeface="Arial"/>
              </a:rPr>
              <a:t>в</a:t>
            </a:r>
            <a:r>
              <a:rPr sz="1600" spc="10" dirty="0">
                <a:latin typeface="Arial"/>
                <a:cs typeface="Arial"/>
              </a:rPr>
              <a:t> </a:t>
            </a:r>
            <a:r>
              <a:rPr sz="1600" spc="-85" dirty="0">
                <a:latin typeface="Arial"/>
                <a:cs typeface="Arial"/>
              </a:rPr>
              <a:t>Р</a:t>
            </a:r>
            <a:r>
              <a:rPr sz="1600" spc="-10" dirty="0">
                <a:latin typeface="Arial"/>
                <a:cs typeface="Arial"/>
              </a:rPr>
              <a:t>осси</a:t>
            </a:r>
            <a:r>
              <a:rPr sz="1600" spc="-20" dirty="0">
                <a:latin typeface="Arial"/>
                <a:cs typeface="Arial"/>
              </a:rPr>
              <a:t>и</a:t>
            </a:r>
            <a:r>
              <a:rPr sz="1600" spc="-5" dirty="0">
                <a:latin typeface="Arial"/>
                <a:cs typeface="Arial"/>
              </a:rPr>
              <a:t>,</a:t>
            </a:r>
            <a:r>
              <a:rPr sz="1600" spc="20" dirty="0">
                <a:latin typeface="Arial"/>
                <a:cs typeface="Arial"/>
              </a:rPr>
              <a:t> </a:t>
            </a:r>
            <a:r>
              <a:rPr sz="1600" spc="-10" dirty="0">
                <a:latin typeface="Arial"/>
                <a:cs typeface="Arial"/>
              </a:rPr>
              <a:t>до</a:t>
            </a:r>
            <a:r>
              <a:rPr sz="1600" spc="-5" dirty="0">
                <a:latin typeface="Arial"/>
                <a:cs typeface="Arial"/>
              </a:rPr>
              <a:t> </a:t>
            </a:r>
            <a:r>
              <a:rPr sz="1600" spc="-15" dirty="0">
                <a:latin typeface="Arial"/>
                <a:cs typeface="Arial"/>
              </a:rPr>
              <a:t>85%</a:t>
            </a:r>
            <a:r>
              <a:rPr sz="1600" spc="5" dirty="0">
                <a:latin typeface="Arial"/>
                <a:cs typeface="Arial"/>
              </a:rPr>
              <a:t> </a:t>
            </a:r>
            <a:r>
              <a:rPr sz="1600" spc="-10" dirty="0">
                <a:latin typeface="Arial"/>
                <a:cs typeface="Arial"/>
              </a:rPr>
              <a:t>к</a:t>
            </a:r>
            <a:r>
              <a:rPr sz="1600" spc="5" dirty="0">
                <a:latin typeface="Arial"/>
                <a:cs typeface="Arial"/>
              </a:rPr>
              <a:t> </a:t>
            </a:r>
            <a:r>
              <a:rPr sz="1600" spc="-10" dirty="0">
                <a:latin typeface="Arial"/>
                <a:cs typeface="Arial"/>
              </a:rPr>
              <a:t>2030</a:t>
            </a:r>
            <a:r>
              <a:rPr sz="1600" spc="-5" dirty="0">
                <a:latin typeface="Arial"/>
                <a:cs typeface="Arial"/>
              </a:rPr>
              <a:t> </a:t>
            </a:r>
            <a:r>
              <a:rPr sz="1600" spc="-40" dirty="0">
                <a:latin typeface="Arial"/>
                <a:cs typeface="Arial"/>
              </a:rPr>
              <a:t>г</a:t>
            </a:r>
            <a:r>
              <a:rPr sz="1600" spc="-50" dirty="0">
                <a:latin typeface="Arial"/>
                <a:cs typeface="Arial"/>
              </a:rPr>
              <a:t>о</a:t>
            </a:r>
            <a:r>
              <a:rPr sz="1600" spc="-10" dirty="0">
                <a:latin typeface="Arial"/>
                <a:cs typeface="Arial"/>
              </a:rPr>
              <a:t>д</a:t>
            </a:r>
            <a:r>
              <a:rPr sz="1600" spc="-185" dirty="0">
                <a:latin typeface="Arial"/>
                <a:cs typeface="Arial"/>
              </a:rPr>
              <a:t>у</a:t>
            </a:r>
            <a:r>
              <a:rPr sz="1600" spc="-5" dirty="0">
                <a:latin typeface="Arial"/>
                <a:cs typeface="Arial"/>
              </a:rPr>
              <a:t>.</a:t>
            </a:r>
            <a:endParaRPr sz="16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600"/>
              </a:spcBef>
            </a:pPr>
            <a:r>
              <a:rPr sz="1600" b="1" spc="-10" dirty="0">
                <a:latin typeface="Arial"/>
                <a:cs typeface="Arial"/>
              </a:rPr>
              <a:t>К</a:t>
            </a:r>
            <a:r>
              <a:rPr sz="1600" b="1" spc="-25" dirty="0">
                <a:latin typeface="Arial"/>
                <a:cs typeface="Arial"/>
              </a:rPr>
              <a:t>л</a:t>
            </a:r>
            <a:r>
              <a:rPr sz="1600" b="1" spc="-70" dirty="0">
                <a:latin typeface="Arial"/>
                <a:cs typeface="Arial"/>
              </a:rPr>
              <a:t>ю</a:t>
            </a:r>
            <a:r>
              <a:rPr sz="1600" b="1" spc="-15" dirty="0">
                <a:latin typeface="Arial"/>
                <a:cs typeface="Arial"/>
              </a:rPr>
              <a:t>чевые</a:t>
            </a:r>
            <a:r>
              <a:rPr sz="1600" b="1" spc="-5" dirty="0">
                <a:latin typeface="Arial"/>
                <a:cs typeface="Arial"/>
              </a:rPr>
              <a:t> </a:t>
            </a:r>
            <a:r>
              <a:rPr sz="1600" b="1" spc="-10" dirty="0">
                <a:latin typeface="Arial"/>
                <a:cs typeface="Arial"/>
              </a:rPr>
              <a:t>инс</a:t>
            </a:r>
            <a:r>
              <a:rPr sz="1600" b="1" spc="-25" dirty="0">
                <a:latin typeface="Arial"/>
                <a:cs typeface="Arial"/>
              </a:rPr>
              <a:t>тр</a:t>
            </a:r>
            <a:r>
              <a:rPr sz="1600" b="1" spc="-60" dirty="0">
                <a:latin typeface="Arial"/>
                <a:cs typeface="Arial"/>
              </a:rPr>
              <a:t>у</a:t>
            </a:r>
            <a:r>
              <a:rPr sz="1600" b="1" spc="-20" dirty="0">
                <a:latin typeface="Arial"/>
                <a:cs typeface="Arial"/>
              </a:rPr>
              <a:t>м</a:t>
            </a:r>
            <a:r>
              <a:rPr sz="1600" b="1" spc="-10" dirty="0">
                <a:latin typeface="Arial"/>
                <a:cs typeface="Arial"/>
              </a:rPr>
              <a:t>е</a:t>
            </a:r>
            <a:r>
              <a:rPr sz="1600" b="1" spc="-5" dirty="0">
                <a:latin typeface="Arial"/>
                <a:cs typeface="Arial"/>
              </a:rPr>
              <a:t>н</a:t>
            </a:r>
            <a:r>
              <a:rPr sz="1600" b="1" spc="-10" dirty="0">
                <a:latin typeface="Arial"/>
                <a:cs typeface="Arial"/>
              </a:rPr>
              <a:t>ты:</a:t>
            </a:r>
            <a:endParaRPr sz="1600">
              <a:latin typeface="Arial"/>
              <a:cs typeface="Arial"/>
            </a:endParaRPr>
          </a:p>
          <a:p>
            <a:pPr marL="756285" indent="-286385">
              <a:lnSpc>
                <a:spcPct val="100000"/>
              </a:lnSpc>
              <a:spcBef>
                <a:spcPts val="330"/>
              </a:spcBef>
              <a:buFont typeface="Arial"/>
              <a:buChar char="–"/>
              <a:tabLst>
                <a:tab pos="756920" algn="l"/>
              </a:tabLst>
            </a:pPr>
            <a:r>
              <a:rPr sz="1400" spc="-55" dirty="0">
                <a:latin typeface="Arial"/>
                <a:cs typeface="Arial"/>
              </a:rPr>
              <a:t>Р</a:t>
            </a:r>
            <a:r>
              <a:rPr sz="1400" spc="-15" dirty="0">
                <a:latin typeface="Arial"/>
                <a:cs typeface="Arial"/>
              </a:rPr>
              <a:t>а</a:t>
            </a:r>
            <a:r>
              <a:rPr sz="1400" dirty="0">
                <a:latin typeface="Arial"/>
                <a:cs typeface="Arial"/>
              </a:rPr>
              <a:t>зв</a:t>
            </a:r>
            <a:r>
              <a:rPr sz="1400" spc="-10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тие</a:t>
            </a:r>
            <a:r>
              <a:rPr sz="1400" spc="-2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с</a:t>
            </a:r>
            <a:r>
              <a:rPr sz="1400" spc="-10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с</a:t>
            </a:r>
            <a:r>
              <a:rPr sz="1400" spc="-10" dirty="0">
                <a:latin typeface="Arial"/>
                <a:cs typeface="Arial"/>
              </a:rPr>
              <a:t>т</a:t>
            </a:r>
            <a:r>
              <a:rPr sz="1400" dirty="0">
                <a:latin typeface="Arial"/>
                <a:cs typeface="Arial"/>
              </a:rPr>
              <a:t>е</a:t>
            </a:r>
            <a:r>
              <a:rPr sz="1400" spc="-10" dirty="0">
                <a:latin typeface="Arial"/>
                <a:cs typeface="Arial"/>
              </a:rPr>
              <a:t>м</a:t>
            </a:r>
            <a:r>
              <a:rPr sz="1400" dirty="0">
                <a:latin typeface="Arial"/>
                <a:cs typeface="Arial"/>
              </a:rPr>
              <a:t>ы</a:t>
            </a:r>
            <a:r>
              <a:rPr sz="1400" spc="-2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в</a:t>
            </a:r>
            <a:r>
              <a:rPr sz="1400" spc="-10" dirty="0">
                <a:latin typeface="Arial"/>
                <a:cs typeface="Arial"/>
              </a:rPr>
              <a:t>ыя</a:t>
            </a:r>
            <a:r>
              <a:rPr sz="1400" spc="-40" dirty="0">
                <a:latin typeface="Arial"/>
                <a:cs typeface="Arial"/>
              </a:rPr>
              <a:t>в</a:t>
            </a:r>
            <a:r>
              <a:rPr sz="1400" dirty="0">
                <a:latin typeface="Arial"/>
                <a:cs typeface="Arial"/>
              </a:rPr>
              <a:t>л</a:t>
            </a:r>
            <a:r>
              <a:rPr sz="1400" spc="-10" dirty="0">
                <a:latin typeface="Arial"/>
                <a:cs typeface="Arial"/>
              </a:rPr>
              <a:t>е</a:t>
            </a:r>
            <a:r>
              <a:rPr sz="1400" dirty="0">
                <a:latin typeface="Arial"/>
                <a:cs typeface="Arial"/>
              </a:rPr>
              <a:t>ния</a:t>
            </a:r>
            <a:r>
              <a:rPr sz="1400" spc="20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т</a:t>
            </a:r>
            <a:r>
              <a:rPr sz="1400" dirty="0">
                <a:latin typeface="Arial"/>
                <a:cs typeface="Arial"/>
              </a:rPr>
              <a:t>а</a:t>
            </a:r>
            <a:r>
              <a:rPr sz="1400" spc="-10" dirty="0">
                <a:latin typeface="Arial"/>
                <a:cs typeface="Arial"/>
              </a:rPr>
              <a:t>л</a:t>
            </a:r>
            <a:r>
              <a:rPr sz="1400" dirty="0">
                <a:latin typeface="Arial"/>
                <a:cs typeface="Arial"/>
              </a:rPr>
              <a:t>ан</a:t>
            </a:r>
            <a:r>
              <a:rPr sz="1400" spc="-20" dirty="0">
                <a:latin typeface="Arial"/>
                <a:cs typeface="Arial"/>
              </a:rPr>
              <a:t>т</a:t>
            </a:r>
            <a:r>
              <a:rPr sz="1400" spc="-15" dirty="0">
                <a:latin typeface="Arial"/>
                <a:cs typeface="Arial"/>
              </a:rPr>
              <a:t>о</a:t>
            </a:r>
            <a:r>
              <a:rPr sz="1400" dirty="0">
                <a:latin typeface="Arial"/>
                <a:cs typeface="Arial"/>
              </a:rPr>
              <a:t>в.</a:t>
            </a:r>
            <a:endParaRPr sz="1400">
              <a:latin typeface="Arial"/>
              <a:cs typeface="Arial"/>
            </a:endParaRPr>
          </a:p>
          <a:p>
            <a:pPr marL="756285" indent="-286385">
              <a:lnSpc>
                <a:spcPct val="100000"/>
              </a:lnSpc>
              <a:spcBef>
                <a:spcPts val="335"/>
              </a:spcBef>
              <a:buFont typeface="Arial"/>
              <a:buChar char="–"/>
              <a:tabLst>
                <a:tab pos="756920" algn="l"/>
              </a:tabLst>
            </a:pPr>
            <a:r>
              <a:rPr sz="1400" dirty="0">
                <a:latin typeface="Arial"/>
                <a:cs typeface="Arial"/>
              </a:rPr>
              <a:t>Про</a:t>
            </a:r>
            <a:r>
              <a:rPr sz="1400" spc="-20" dirty="0">
                <a:latin typeface="Arial"/>
                <a:cs typeface="Arial"/>
              </a:rPr>
              <a:t>в</a:t>
            </a:r>
            <a:r>
              <a:rPr sz="1400" spc="-40" dirty="0">
                <a:latin typeface="Arial"/>
                <a:cs typeface="Arial"/>
              </a:rPr>
              <a:t>е</a:t>
            </a:r>
            <a:r>
              <a:rPr sz="1400" dirty="0">
                <a:latin typeface="Arial"/>
                <a:cs typeface="Arial"/>
              </a:rPr>
              <a:t>дение</a:t>
            </a:r>
            <a:r>
              <a:rPr sz="1400" spc="-2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п</a:t>
            </a:r>
            <a:r>
              <a:rPr sz="1400" dirty="0">
                <a:latin typeface="Arial"/>
                <a:cs typeface="Arial"/>
              </a:rPr>
              <a:t>ро</a:t>
            </a:r>
            <a:r>
              <a:rPr sz="1400" spc="-5" dirty="0">
                <a:latin typeface="Arial"/>
                <a:cs typeface="Arial"/>
              </a:rPr>
              <a:t>ф</a:t>
            </a:r>
            <a:r>
              <a:rPr sz="1400" dirty="0">
                <a:latin typeface="Arial"/>
                <a:cs typeface="Arial"/>
              </a:rPr>
              <a:t>ор</a:t>
            </a:r>
            <a:r>
              <a:rPr sz="1400" spc="-10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ен</a:t>
            </a:r>
            <a:r>
              <a:rPr sz="1400" spc="-10" dirty="0">
                <a:latin typeface="Arial"/>
                <a:cs typeface="Arial"/>
              </a:rPr>
              <a:t>т</a:t>
            </a:r>
            <a:r>
              <a:rPr sz="1400" dirty="0">
                <a:latin typeface="Arial"/>
                <a:cs typeface="Arial"/>
              </a:rPr>
              <a:t>ац</a:t>
            </a:r>
            <a:r>
              <a:rPr sz="1400" spc="-10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он</a:t>
            </a:r>
            <a:r>
              <a:rPr sz="1400" spc="-10" dirty="0">
                <a:latin typeface="Arial"/>
                <a:cs typeface="Arial"/>
              </a:rPr>
              <a:t>н</a:t>
            </a:r>
            <a:r>
              <a:rPr sz="1400" dirty="0">
                <a:latin typeface="Arial"/>
                <a:cs typeface="Arial"/>
              </a:rPr>
              <a:t>ых</a:t>
            </a:r>
            <a:r>
              <a:rPr sz="1400" spc="-3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м</a:t>
            </a:r>
            <a:r>
              <a:rPr sz="1400" dirty="0">
                <a:latin typeface="Arial"/>
                <a:cs typeface="Arial"/>
              </a:rPr>
              <a:t>еро</a:t>
            </a:r>
            <a:r>
              <a:rPr sz="1400" spc="-10" dirty="0">
                <a:latin typeface="Arial"/>
                <a:cs typeface="Arial"/>
              </a:rPr>
              <a:t>п</a:t>
            </a:r>
            <a:r>
              <a:rPr sz="1400" dirty="0">
                <a:latin typeface="Arial"/>
                <a:cs typeface="Arial"/>
              </a:rPr>
              <a:t>р</a:t>
            </a:r>
            <a:r>
              <a:rPr sz="1400" spc="-10" dirty="0">
                <a:latin typeface="Arial"/>
                <a:cs typeface="Arial"/>
              </a:rPr>
              <a:t>ия</a:t>
            </a:r>
            <a:r>
              <a:rPr sz="1400" dirty="0">
                <a:latin typeface="Arial"/>
                <a:cs typeface="Arial"/>
              </a:rPr>
              <a:t>т</a:t>
            </a:r>
            <a:r>
              <a:rPr sz="1400" spc="-5" dirty="0">
                <a:latin typeface="Arial"/>
                <a:cs typeface="Arial"/>
              </a:rPr>
              <a:t>ий</a:t>
            </a:r>
            <a:r>
              <a:rPr sz="1400" dirty="0">
                <a:latin typeface="Arial"/>
                <a:cs typeface="Arial"/>
              </a:rPr>
              <a:t>.</a:t>
            </a:r>
            <a:endParaRPr sz="1400">
              <a:latin typeface="Arial"/>
              <a:cs typeface="Arial"/>
            </a:endParaRPr>
          </a:p>
          <a:p>
            <a:pPr marL="756285" indent="-286385">
              <a:lnSpc>
                <a:spcPct val="100000"/>
              </a:lnSpc>
              <a:spcBef>
                <a:spcPts val="335"/>
              </a:spcBef>
              <a:buFont typeface="Arial"/>
              <a:buChar char="–"/>
              <a:tabLst>
                <a:tab pos="756920" algn="l"/>
              </a:tabLst>
            </a:pPr>
            <a:r>
              <a:rPr sz="1400" dirty="0">
                <a:latin typeface="Arial"/>
                <a:cs typeface="Arial"/>
              </a:rPr>
              <a:t>П</a:t>
            </a:r>
            <a:r>
              <a:rPr sz="1400" spc="-40" dirty="0">
                <a:latin typeface="Arial"/>
                <a:cs typeface="Arial"/>
              </a:rPr>
              <a:t>о</a:t>
            </a:r>
            <a:r>
              <a:rPr sz="1400" dirty="0">
                <a:latin typeface="Arial"/>
                <a:cs typeface="Arial"/>
              </a:rPr>
              <a:t>д</a:t>
            </a:r>
            <a:r>
              <a:rPr sz="1400" spc="-10" dirty="0">
                <a:latin typeface="Arial"/>
                <a:cs typeface="Arial"/>
              </a:rPr>
              <a:t>д</a:t>
            </a:r>
            <a:r>
              <a:rPr sz="1400" dirty="0">
                <a:latin typeface="Arial"/>
                <a:cs typeface="Arial"/>
              </a:rPr>
              <a:t>ер</a:t>
            </a:r>
            <a:r>
              <a:rPr sz="1400" spc="-5" dirty="0">
                <a:latin typeface="Arial"/>
                <a:cs typeface="Arial"/>
              </a:rPr>
              <a:t>ж</a:t>
            </a:r>
            <a:r>
              <a:rPr sz="1400" spc="30" dirty="0">
                <a:latin typeface="Arial"/>
                <a:cs typeface="Arial"/>
              </a:rPr>
              <a:t>к</a:t>
            </a:r>
            <a:r>
              <a:rPr sz="1400" dirty="0">
                <a:latin typeface="Arial"/>
                <a:cs typeface="Arial"/>
              </a:rPr>
              <a:t>а</a:t>
            </a:r>
            <a:r>
              <a:rPr sz="1400" spc="-20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м</a:t>
            </a:r>
            <a:r>
              <a:rPr sz="1400" spc="-40" dirty="0">
                <a:latin typeface="Arial"/>
                <a:cs typeface="Arial"/>
              </a:rPr>
              <a:t>о</a:t>
            </a:r>
            <a:r>
              <a:rPr sz="1400" spc="5" dirty="0">
                <a:latin typeface="Arial"/>
                <a:cs typeface="Arial"/>
              </a:rPr>
              <a:t>л</a:t>
            </a:r>
            <a:r>
              <a:rPr sz="1400" spc="-40" dirty="0">
                <a:latin typeface="Arial"/>
                <a:cs typeface="Arial"/>
              </a:rPr>
              <a:t>о</a:t>
            </a:r>
            <a:r>
              <a:rPr sz="1400" dirty="0">
                <a:latin typeface="Arial"/>
                <a:cs typeface="Arial"/>
              </a:rPr>
              <a:t>д</a:t>
            </a:r>
            <a:r>
              <a:rPr sz="1400" spc="-20" dirty="0">
                <a:latin typeface="Arial"/>
                <a:cs typeface="Arial"/>
              </a:rPr>
              <a:t>е</a:t>
            </a:r>
            <a:r>
              <a:rPr sz="1400" dirty="0">
                <a:latin typeface="Arial"/>
                <a:cs typeface="Arial"/>
              </a:rPr>
              <a:t>жных</a:t>
            </a:r>
            <a:r>
              <a:rPr sz="1400" spc="-15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н</a:t>
            </a:r>
            <a:r>
              <a:rPr sz="1400" spc="-5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ц</a:t>
            </a:r>
            <a:r>
              <a:rPr sz="1400" spc="-10" dirty="0">
                <a:latin typeface="Arial"/>
                <a:cs typeface="Arial"/>
              </a:rPr>
              <a:t>и</a:t>
            </a:r>
            <a:r>
              <a:rPr sz="1400" spc="-40" dirty="0">
                <a:latin typeface="Arial"/>
                <a:cs typeface="Arial"/>
              </a:rPr>
              <a:t>а</a:t>
            </a:r>
            <a:r>
              <a:rPr sz="1400" dirty="0">
                <a:latin typeface="Arial"/>
                <a:cs typeface="Arial"/>
              </a:rPr>
              <a:t>т</a:t>
            </a:r>
            <a:r>
              <a:rPr sz="1400" spc="-5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в.</a:t>
            </a:r>
            <a:endParaRPr sz="1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600"/>
              </a:spcBef>
            </a:pPr>
            <a:r>
              <a:rPr sz="1600" b="1" spc="-25" dirty="0">
                <a:latin typeface="Arial"/>
                <a:cs typeface="Arial"/>
              </a:rPr>
              <a:t>О</a:t>
            </a:r>
            <a:r>
              <a:rPr sz="1600" b="1" spc="-15" dirty="0">
                <a:latin typeface="Arial"/>
                <a:cs typeface="Arial"/>
              </a:rPr>
              <a:t>жи</a:t>
            </a:r>
            <a:r>
              <a:rPr sz="1600" b="1" spc="-25" dirty="0">
                <a:latin typeface="Arial"/>
                <a:cs typeface="Arial"/>
              </a:rPr>
              <a:t>д</a:t>
            </a:r>
            <a:r>
              <a:rPr sz="1600" b="1" spc="-10" dirty="0">
                <a:latin typeface="Arial"/>
                <a:cs typeface="Arial"/>
              </a:rPr>
              <a:t>а</a:t>
            </a:r>
            <a:r>
              <a:rPr sz="1600" b="1" spc="-35" dirty="0">
                <a:latin typeface="Arial"/>
                <a:cs typeface="Arial"/>
              </a:rPr>
              <a:t>е</a:t>
            </a:r>
            <a:r>
              <a:rPr sz="1600" b="1" spc="-20" dirty="0">
                <a:latin typeface="Arial"/>
                <a:cs typeface="Arial"/>
              </a:rPr>
              <a:t>м</a:t>
            </a:r>
            <a:r>
              <a:rPr sz="1600" b="1" spc="-15" dirty="0">
                <a:latin typeface="Arial"/>
                <a:cs typeface="Arial"/>
              </a:rPr>
              <a:t>ые</a:t>
            </a:r>
            <a:r>
              <a:rPr sz="1600" b="1" spc="45" dirty="0">
                <a:latin typeface="Arial"/>
                <a:cs typeface="Arial"/>
              </a:rPr>
              <a:t> </a:t>
            </a:r>
            <a:r>
              <a:rPr sz="1600" b="1" spc="-10" dirty="0">
                <a:latin typeface="Arial"/>
                <a:cs typeface="Arial"/>
              </a:rPr>
              <a:t>ре</a:t>
            </a:r>
            <a:r>
              <a:rPr sz="1600" b="1" spc="-50" dirty="0">
                <a:latin typeface="Arial"/>
                <a:cs typeface="Arial"/>
              </a:rPr>
              <a:t>з</a:t>
            </a:r>
            <a:r>
              <a:rPr sz="1600" b="1" spc="-70" dirty="0">
                <a:latin typeface="Arial"/>
                <a:cs typeface="Arial"/>
              </a:rPr>
              <a:t>у</a:t>
            </a:r>
            <a:r>
              <a:rPr sz="1600" b="1" spc="-20" dirty="0">
                <a:latin typeface="Arial"/>
                <a:cs typeface="Arial"/>
              </a:rPr>
              <a:t>л</a:t>
            </a:r>
            <a:r>
              <a:rPr sz="1600" b="1" spc="-140" dirty="0">
                <a:latin typeface="Arial"/>
                <a:cs typeface="Arial"/>
              </a:rPr>
              <a:t>ь</a:t>
            </a:r>
            <a:r>
              <a:rPr sz="1600" b="1" spc="-25" dirty="0">
                <a:latin typeface="Arial"/>
                <a:cs typeface="Arial"/>
              </a:rPr>
              <a:t>т</a:t>
            </a:r>
            <a:r>
              <a:rPr sz="1600" b="1" dirty="0">
                <a:latin typeface="Arial"/>
                <a:cs typeface="Arial"/>
              </a:rPr>
              <a:t>а</a:t>
            </a:r>
            <a:r>
              <a:rPr sz="1600" b="1" spc="-10" dirty="0">
                <a:latin typeface="Arial"/>
                <a:cs typeface="Arial"/>
              </a:rPr>
              <a:t>ты:</a:t>
            </a:r>
            <a:endParaRPr sz="1600">
              <a:latin typeface="Arial"/>
              <a:cs typeface="Arial"/>
            </a:endParaRPr>
          </a:p>
          <a:p>
            <a:pPr marL="756285" indent="-286385">
              <a:lnSpc>
                <a:spcPct val="100000"/>
              </a:lnSpc>
              <a:spcBef>
                <a:spcPts val="335"/>
              </a:spcBef>
              <a:buFont typeface="Arial"/>
              <a:buChar char="–"/>
              <a:tabLst>
                <a:tab pos="756920" algn="l"/>
              </a:tabLst>
            </a:pPr>
            <a:r>
              <a:rPr sz="1400" spc="5" dirty="0">
                <a:latin typeface="Arial"/>
                <a:cs typeface="Arial"/>
              </a:rPr>
              <a:t>Д</a:t>
            </a:r>
            <a:r>
              <a:rPr sz="1400" spc="-40" dirty="0">
                <a:latin typeface="Arial"/>
                <a:cs typeface="Arial"/>
              </a:rPr>
              <a:t>о</a:t>
            </a:r>
            <a:r>
              <a:rPr sz="1400" dirty="0">
                <a:latin typeface="Arial"/>
                <a:cs typeface="Arial"/>
              </a:rPr>
              <a:t>ля</a:t>
            </a:r>
            <a:r>
              <a:rPr sz="1400" spc="-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м</a:t>
            </a:r>
            <a:r>
              <a:rPr sz="1400" spc="-40" dirty="0">
                <a:latin typeface="Arial"/>
                <a:cs typeface="Arial"/>
              </a:rPr>
              <a:t>о</a:t>
            </a:r>
            <a:r>
              <a:rPr sz="1400" spc="5" dirty="0">
                <a:latin typeface="Arial"/>
                <a:cs typeface="Arial"/>
              </a:rPr>
              <a:t>л</a:t>
            </a:r>
            <a:r>
              <a:rPr sz="1400" spc="-40" dirty="0">
                <a:latin typeface="Arial"/>
                <a:cs typeface="Arial"/>
              </a:rPr>
              <a:t>о</a:t>
            </a:r>
            <a:r>
              <a:rPr sz="1400" dirty="0">
                <a:latin typeface="Arial"/>
                <a:cs typeface="Arial"/>
              </a:rPr>
              <a:t>д</a:t>
            </a:r>
            <a:r>
              <a:rPr sz="1400" spc="-20" dirty="0">
                <a:latin typeface="Arial"/>
                <a:cs typeface="Arial"/>
              </a:rPr>
              <a:t>е</a:t>
            </a:r>
            <a:r>
              <a:rPr sz="1400" spc="-5" dirty="0">
                <a:latin typeface="Arial"/>
                <a:cs typeface="Arial"/>
              </a:rPr>
              <a:t>ж</a:t>
            </a:r>
            <a:r>
              <a:rPr sz="1400" spc="-10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,</a:t>
            </a:r>
            <a:r>
              <a:rPr sz="1400" spc="-5" dirty="0">
                <a:latin typeface="Arial"/>
                <a:cs typeface="Arial"/>
              </a:rPr>
              <a:t> </a:t>
            </a:r>
            <a:r>
              <a:rPr sz="1400" spc="-20" dirty="0">
                <a:latin typeface="Arial"/>
                <a:cs typeface="Arial"/>
              </a:rPr>
              <a:t>в</a:t>
            </a:r>
            <a:r>
              <a:rPr sz="1400" dirty="0">
                <a:latin typeface="Arial"/>
                <a:cs typeface="Arial"/>
              </a:rPr>
              <a:t>е</a:t>
            </a:r>
            <a:r>
              <a:rPr sz="1400" spc="-20" dirty="0">
                <a:latin typeface="Arial"/>
                <a:cs typeface="Arial"/>
              </a:rPr>
              <a:t>р</a:t>
            </a:r>
            <a:r>
              <a:rPr sz="1400" spc="-10" dirty="0">
                <a:latin typeface="Arial"/>
                <a:cs typeface="Arial"/>
              </a:rPr>
              <a:t>я</a:t>
            </a:r>
            <a:r>
              <a:rPr sz="1400" spc="-20" dirty="0">
                <a:latin typeface="Arial"/>
                <a:cs typeface="Arial"/>
              </a:rPr>
              <a:t>щ</a:t>
            </a:r>
            <a:r>
              <a:rPr sz="1400" dirty="0">
                <a:latin typeface="Arial"/>
                <a:cs typeface="Arial"/>
              </a:rPr>
              <a:t>ей</a:t>
            </a:r>
            <a:r>
              <a:rPr sz="1400" spc="-2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в </a:t>
            </a:r>
            <a:r>
              <a:rPr sz="1400" spc="5" dirty="0">
                <a:latin typeface="Arial"/>
                <a:cs typeface="Arial"/>
              </a:rPr>
              <a:t>с</a:t>
            </a:r>
            <a:r>
              <a:rPr sz="1400" dirty="0">
                <a:latin typeface="Arial"/>
                <a:cs typeface="Arial"/>
              </a:rPr>
              <a:t>а</a:t>
            </a:r>
            <a:r>
              <a:rPr sz="1400" spc="-10" dirty="0">
                <a:latin typeface="Arial"/>
                <a:cs typeface="Arial"/>
              </a:rPr>
              <a:t>м</a:t>
            </a:r>
            <a:r>
              <a:rPr sz="1400" dirty="0">
                <a:latin typeface="Arial"/>
                <a:cs typeface="Arial"/>
              </a:rPr>
              <a:t>ор</a:t>
            </a:r>
            <a:r>
              <a:rPr sz="1400" spc="-10" dirty="0">
                <a:latin typeface="Arial"/>
                <a:cs typeface="Arial"/>
              </a:rPr>
              <a:t>е</a:t>
            </a:r>
            <a:r>
              <a:rPr sz="1400" dirty="0">
                <a:latin typeface="Arial"/>
                <a:cs typeface="Arial"/>
              </a:rPr>
              <a:t>а</a:t>
            </a:r>
            <a:r>
              <a:rPr sz="1400" spc="-10" dirty="0">
                <a:latin typeface="Arial"/>
                <a:cs typeface="Arial"/>
              </a:rPr>
              <a:t>ли</a:t>
            </a:r>
            <a:r>
              <a:rPr sz="1400" dirty="0">
                <a:latin typeface="Arial"/>
                <a:cs typeface="Arial"/>
              </a:rPr>
              <a:t>за</a:t>
            </a:r>
            <a:r>
              <a:rPr sz="1400" spc="-15" dirty="0">
                <a:latin typeface="Arial"/>
                <a:cs typeface="Arial"/>
              </a:rPr>
              <a:t>ц</a:t>
            </a:r>
            <a:r>
              <a:rPr sz="1400" spc="-10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ю</a:t>
            </a:r>
            <a:r>
              <a:rPr sz="1400" spc="-3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в</a:t>
            </a:r>
            <a:r>
              <a:rPr sz="1400" spc="-5" dirty="0">
                <a:latin typeface="Arial"/>
                <a:cs typeface="Arial"/>
              </a:rPr>
              <a:t> </a:t>
            </a:r>
            <a:r>
              <a:rPr sz="1400" spc="-65" dirty="0">
                <a:latin typeface="Arial"/>
                <a:cs typeface="Arial"/>
              </a:rPr>
              <a:t>Р</a:t>
            </a:r>
            <a:r>
              <a:rPr sz="1400" dirty="0">
                <a:latin typeface="Arial"/>
                <a:cs typeface="Arial"/>
              </a:rPr>
              <a:t>ос</a:t>
            </a:r>
            <a:r>
              <a:rPr sz="1400" spc="5" dirty="0">
                <a:latin typeface="Arial"/>
                <a:cs typeface="Arial"/>
              </a:rPr>
              <a:t>с</a:t>
            </a:r>
            <a:r>
              <a:rPr sz="1400" spc="-10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и</a:t>
            </a:r>
            <a:r>
              <a:rPr sz="1400" spc="-1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—</a:t>
            </a:r>
            <a:r>
              <a:rPr sz="1400" spc="-10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85%.</a:t>
            </a:r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23532" y="1131569"/>
            <a:ext cx="7129145" cy="0"/>
          </a:xfrm>
          <a:custGeom>
            <a:avLst/>
            <a:gdLst/>
            <a:ahLst/>
            <a:cxnLst/>
            <a:rect l="l" t="t" r="r" b="b"/>
            <a:pathLst>
              <a:path w="7129145">
                <a:moveTo>
                  <a:pt x="0" y="0"/>
                </a:moveTo>
                <a:lnTo>
                  <a:pt x="7128827" y="0"/>
                </a:lnTo>
              </a:path>
            </a:pathLst>
          </a:custGeom>
          <a:ln w="19050">
            <a:solidFill>
              <a:srgbClr val="00AFE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-45" dirty="0"/>
              <a:t>Р</a:t>
            </a:r>
            <a:r>
              <a:rPr spc="15" dirty="0"/>
              <a:t>а</a:t>
            </a:r>
            <a:r>
              <a:rPr dirty="0"/>
              <a:t>з</a:t>
            </a:r>
            <a:r>
              <a:rPr spc="-10" dirty="0"/>
              <a:t>в</a:t>
            </a:r>
            <a:r>
              <a:rPr dirty="0"/>
              <a:t>и</a:t>
            </a:r>
            <a:r>
              <a:rPr spc="-30" dirty="0"/>
              <a:t>т</a:t>
            </a:r>
            <a:r>
              <a:rPr dirty="0"/>
              <a:t>ие</a:t>
            </a:r>
            <a:r>
              <a:rPr spc="30" dirty="0"/>
              <a:t> </a:t>
            </a:r>
            <a:r>
              <a:rPr dirty="0"/>
              <a:t>си</a:t>
            </a:r>
            <a:r>
              <a:rPr spc="-10" dirty="0"/>
              <a:t>с</a:t>
            </a:r>
            <a:r>
              <a:rPr spc="-25" dirty="0"/>
              <a:t>т</a:t>
            </a:r>
            <a:r>
              <a:rPr spc="-45" dirty="0"/>
              <a:t>е</a:t>
            </a:r>
            <a:r>
              <a:rPr dirty="0"/>
              <a:t>мы</a:t>
            </a:r>
            <a:r>
              <a:rPr spc="20" dirty="0"/>
              <a:t> </a:t>
            </a:r>
            <a:r>
              <a:rPr dirty="0"/>
              <a:t>выя</a:t>
            </a:r>
            <a:r>
              <a:rPr spc="-40" dirty="0"/>
              <a:t>вл</a:t>
            </a:r>
            <a:r>
              <a:rPr dirty="0"/>
              <a:t>ения</a:t>
            </a:r>
          </a:p>
          <a:p>
            <a:pPr marL="12700">
              <a:lnSpc>
                <a:spcPct val="100000"/>
              </a:lnSpc>
            </a:pPr>
            <a:r>
              <a:rPr dirty="0"/>
              <a:t>и</a:t>
            </a:r>
            <a:r>
              <a:rPr spc="-10" dirty="0"/>
              <a:t> </a:t>
            </a:r>
            <a:r>
              <a:rPr dirty="0"/>
              <a:t>п</a:t>
            </a:r>
            <a:r>
              <a:rPr spc="-40" dirty="0"/>
              <a:t>о</a:t>
            </a:r>
            <a:r>
              <a:rPr dirty="0"/>
              <a:t>дде</a:t>
            </a:r>
            <a:r>
              <a:rPr spc="-45" dirty="0"/>
              <a:t>р</a:t>
            </a:r>
            <a:r>
              <a:rPr dirty="0"/>
              <a:t>жки</a:t>
            </a:r>
            <a:r>
              <a:rPr spc="5" dirty="0"/>
              <a:t> </a:t>
            </a:r>
            <a:r>
              <a:rPr spc="-25" dirty="0"/>
              <a:t>т</a:t>
            </a:r>
            <a:r>
              <a:rPr dirty="0"/>
              <a:t>алан</a:t>
            </a:r>
            <a:r>
              <a:rPr spc="-65" dirty="0"/>
              <a:t>т</a:t>
            </a:r>
            <a:r>
              <a:rPr dirty="0"/>
              <a:t>ов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/>
              <a:t>11</a:t>
            </a:fld>
            <a:endParaRPr dirty="0"/>
          </a:p>
        </p:txBody>
      </p:sp>
      <p:sp>
        <p:nvSpPr>
          <p:cNvPr id="4" name="object 4"/>
          <p:cNvSpPr txBox="1"/>
          <p:nvPr/>
        </p:nvSpPr>
        <p:spPr>
          <a:xfrm>
            <a:off x="403047" y="1422366"/>
            <a:ext cx="6588125" cy="25939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1600" b="1" spc="0" dirty="0">
                <a:latin typeface="Arial"/>
                <a:cs typeface="Arial"/>
              </a:rPr>
              <a:t>Ц</a:t>
            </a:r>
            <a:r>
              <a:rPr sz="1600" b="1" spc="-10" dirty="0">
                <a:latin typeface="Arial"/>
                <a:cs typeface="Arial"/>
              </a:rPr>
              <a:t>е</a:t>
            </a:r>
            <a:r>
              <a:rPr sz="1600" b="1" spc="-20" dirty="0">
                <a:latin typeface="Arial"/>
                <a:cs typeface="Arial"/>
              </a:rPr>
              <a:t>л</a:t>
            </a:r>
            <a:r>
              <a:rPr sz="1600" b="1" spc="-5" dirty="0">
                <a:latin typeface="Arial"/>
                <a:cs typeface="Arial"/>
              </a:rPr>
              <a:t>ь</a:t>
            </a:r>
            <a:r>
              <a:rPr sz="1600" b="1" spc="-10" dirty="0">
                <a:latin typeface="Arial"/>
                <a:cs typeface="Arial"/>
              </a:rPr>
              <a:t>:</a:t>
            </a:r>
            <a:r>
              <a:rPr sz="1600" b="1" spc="15" dirty="0">
                <a:latin typeface="Arial"/>
                <a:cs typeface="Arial"/>
              </a:rPr>
              <a:t> </a:t>
            </a:r>
            <a:r>
              <a:rPr sz="1600" spc="-25" dirty="0">
                <a:latin typeface="Arial"/>
                <a:cs typeface="Arial"/>
              </a:rPr>
              <a:t>Об</a:t>
            </a:r>
            <a:r>
              <a:rPr sz="1600" spc="-10" dirty="0">
                <a:latin typeface="Arial"/>
                <a:cs typeface="Arial"/>
              </a:rPr>
              <a:t>есп</a:t>
            </a:r>
            <a:r>
              <a:rPr sz="1600" spc="-60" dirty="0">
                <a:latin typeface="Arial"/>
                <a:cs typeface="Arial"/>
              </a:rPr>
              <a:t>е</a:t>
            </a:r>
            <a:r>
              <a:rPr sz="1600" spc="-10" dirty="0">
                <a:latin typeface="Arial"/>
                <a:cs typeface="Arial"/>
              </a:rPr>
              <a:t>че</a:t>
            </a:r>
            <a:r>
              <a:rPr sz="1600" spc="-20" dirty="0">
                <a:latin typeface="Arial"/>
                <a:cs typeface="Arial"/>
              </a:rPr>
              <a:t>н</a:t>
            </a:r>
            <a:r>
              <a:rPr sz="1600" spc="-10" dirty="0">
                <a:latin typeface="Arial"/>
                <a:cs typeface="Arial"/>
              </a:rPr>
              <a:t>ие</a:t>
            </a:r>
            <a:r>
              <a:rPr sz="1600" spc="30" dirty="0">
                <a:latin typeface="Arial"/>
                <a:cs typeface="Arial"/>
              </a:rPr>
              <a:t> </a:t>
            </a:r>
            <a:r>
              <a:rPr sz="1600" spc="-10" dirty="0">
                <a:latin typeface="Arial"/>
                <a:cs typeface="Arial"/>
              </a:rPr>
              <a:t>к</a:t>
            </a:r>
            <a:r>
              <a:rPr sz="1600" spc="5" dirty="0">
                <a:latin typeface="Arial"/>
                <a:cs typeface="Arial"/>
              </a:rPr>
              <a:t> </a:t>
            </a:r>
            <a:r>
              <a:rPr sz="1600" spc="-10" dirty="0">
                <a:latin typeface="Arial"/>
                <a:cs typeface="Arial"/>
              </a:rPr>
              <a:t>2030</a:t>
            </a:r>
            <a:r>
              <a:rPr sz="1600" spc="10" dirty="0">
                <a:latin typeface="Arial"/>
                <a:cs typeface="Arial"/>
              </a:rPr>
              <a:t> </a:t>
            </a:r>
            <a:r>
              <a:rPr sz="1600" spc="-45" dirty="0">
                <a:latin typeface="Arial"/>
                <a:cs typeface="Arial"/>
              </a:rPr>
              <a:t>г</a:t>
            </a:r>
            <a:r>
              <a:rPr sz="1600" spc="-50" dirty="0">
                <a:latin typeface="Arial"/>
                <a:cs typeface="Arial"/>
              </a:rPr>
              <a:t>о</a:t>
            </a:r>
            <a:r>
              <a:rPr sz="1600" spc="-10" dirty="0">
                <a:latin typeface="Arial"/>
                <a:cs typeface="Arial"/>
              </a:rPr>
              <a:t>ду</a:t>
            </a:r>
            <a:r>
              <a:rPr sz="1600" dirty="0">
                <a:latin typeface="Arial"/>
                <a:cs typeface="Arial"/>
              </a:rPr>
              <a:t> </a:t>
            </a:r>
            <a:r>
              <a:rPr sz="1600" spc="-35" dirty="0">
                <a:latin typeface="Arial"/>
                <a:cs typeface="Arial"/>
              </a:rPr>
              <a:t>фу</a:t>
            </a:r>
            <a:r>
              <a:rPr sz="1600" spc="-15" dirty="0">
                <a:latin typeface="Arial"/>
                <a:cs typeface="Arial"/>
              </a:rPr>
              <a:t>н</a:t>
            </a:r>
            <a:r>
              <a:rPr sz="1600" spc="-10" dirty="0">
                <a:latin typeface="Arial"/>
                <a:cs typeface="Arial"/>
              </a:rPr>
              <a:t>к</a:t>
            </a:r>
            <a:r>
              <a:rPr sz="1600" spc="-15" dirty="0">
                <a:latin typeface="Arial"/>
                <a:cs typeface="Arial"/>
              </a:rPr>
              <a:t>ц</a:t>
            </a:r>
            <a:r>
              <a:rPr sz="1600" spc="-10" dirty="0">
                <a:latin typeface="Arial"/>
                <a:cs typeface="Arial"/>
              </a:rPr>
              <a:t>иониро</a:t>
            </a:r>
            <a:r>
              <a:rPr sz="1600" spc="-20" dirty="0">
                <a:latin typeface="Arial"/>
                <a:cs typeface="Arial"/>
              </a:rPr>
              <a:t>в</a:t>
            </a:r>
            <a:r>
              <a:rPr sz="1600" spc="-10" dirty="0">
                <a:latin typeface="Arial"/>
                <a:cs typeface="Arial"/>
              </a:rPr>
              <a:t>а</a:t>
            </a:r>
            <a:r>
              <a:rPr sz="1600" spc="-5" dirty="0">
                <a:latin typeface="Arial"/>
                <a:cs typeface="Arial"/>
              </a:rPr>
              <a:t>н</a:t>
            </a:r>
            <a:r>
              <a:rPr sz="1600" spc="-10" dirty="0">
                <a:latin typeface="Arial"/>
                <a:cs typeface="Arial"/>
              </a:rPr>
              <a:t>ия</a:t>
            </a:r>
            <a:r>
              <a:rPr sz="1600" spc="50" dirty="0">
                <a:latin typeface="Arial"/>
                <a:cs typeface="Arial"/>
              </a:rPr>
              <a:t> </a:t>
            </a:r>
            <a:r>
              <a:rPr sz="1600" spc="-15" dirty="0">
                <a:latin typeface="Arial"/>
                <a:cs typeface="Arial"/>
              </a:rPr>
              <a:t>эф</a:t>
            </a:r>
            <a:r>
              <a:rPr sz="1600" spc="-25" dirty="0">
                <a:latin typeface="Arial"/>
                <a:cs typeface="Arial"/>
              </a:rPr>
              <a:t>ф</a:t>
            </a:r>
            <a:r>
              <a:rPr sz="1600" spc="-10" dirty="0">
                <a:latin typeface="Arial"/>
                <a:cs typeface="Arial"/>
              </a:rPr>
              <a:t>е</a:t>
            </a:r>
            <a:r>
              <a:rPr sz="1600" spc="-5" dirty="0">
                <a:latin typeface="Arial"/>
                <a:cs typeface="Arial"/>
              </a:rPr>
              <a:t>к</a:t>
            </a:r>
            <a:r>
              <a:rPr sz="1600" spc="-10" dirty="0">
                <a:latin typeface="Arial"/>
                <a:cs typeface="Arial"/>
              </a:rPr>
              <a:t>тивной сис</a:t>
            </a:r>
            <a:r>
              <a:rPr sz="1600" spc="-20" dirty="0">
                <a:latin typeface="Arial"/>
                <a:cs typeface="Arial"/>
              </a:rPr>
              <a:t>т</a:t>
            </a:r>
            <a:r>
              <a:rPr sz="1600" spc="-10" dirty="0">
                <a:latin typeface="Arial"/>
                <a:cs typeface="Arial"/>
              </a:rPr>
              <a:t>е</a:t>
            </a:r>
            <a:r>
              <a:rPr sz="1600" spc="-20" dirty="0">
                <a:latin typeface="Arial"/>
                <a:cs typeface="Arial"/>
              </a:rPr>
              <a:t>м</a:t>
            </a:r>
            <a:r>
              <a:rPr sz="1600" spc="-15" dirty="0">
                <a:latin typeface="Arial"/>
                <a:cs typeface="Arial"/>
              </a:rPr>
              <a:t>ы</a:t>
            </a:r>
            <a:r>
              <a:rPr sz="1600" spc="10" dirty="0">
                <a:latin typeface="Arial"/>
                <a:cs typeface="Arial"/>
              </a:rPr>
              <a:t> </a:t>
            </a:r>
            <a:r>
              <a:rPr sz="1600" spc="-10" dirty="0">
                <a:latin typeface="Arial"/>
                <a:cs typeface="Arial"/>
              </a:rPr>
              <a:t>выя</a:t>
            </a:r>
            <a:r>
              <a:rPr sz="1600" spc="-45" dirty="0">
                <a:latin typeface="Arial"/>
                <a:cs typeface="Arial"/>
              </a:rPr>
              <a:t>в</a:t>
            </a:r>
            <a:r>
              <a:rPr sz="1600" spc="-10" dirty="0">
                <a:latin typeface="Arial"/>
                <a:cs typeface="Arial"/>
              </a:rPr>
              <a:t>лен</a:t>
            </a:r>
            <a:r>
              <a:rPr sz="1600" spc="-20" dirty="0">
                <a:latin typeface="Arial"/>
                <a:cs typeface="Arial"/>
              </a:rPr>
              <a:t>и</a:t>
            </a:r>
            <a:r>
              <a:rPr sz="1600" spc="-10" dirty="0">
                <a:latin typeface="Arial"/>
                <a:cs typeface="Arial"/>
              </a:rPr>
              <a:t>я,</a:t>
            </a:r>
            <a:r>
              <a:rPr sz="1600" spc="30" dirty="0">
                <a:latin typeface="Arial"/>
                <a:cs typeface="Arial"/>
              </a:rPr>
              <a:t> </a:t>
            </a:r>
            <a:r>
              <a:rPr sz="1600" spc="-10" dirty="0">
                <a:latin typeface="Arial"/>
                <a:cs typeface="Arial"/>
              </a:rPr>
              <a:t>п</a:t>
            </a:r>
            <a:r>
              <a:rPr sz="1600" spc="-50" dirty="0">
                <a:latin typeface="Arial"/>
                <a:cs typeface="Arial"/>
              </a:rPr>
              <a:t>о</a:t>
            </a:r>
            <a:r>
              <a:rPr sz="1600" spc="-10" dirty="0">
                <a:latin typeface="Arial"/>
                <a:cs typeface="Arial"/>
              </a:rPr>
              <a:t>ддержки</a:t>
            </a:r>
            <a:r>
              <a:rPr sz="1600" spc="10" dirty="0">
                <a:latin typeface="Arial"/>
                <a:cs typeface="Arial"/>
              </a:rPr>
              <a:t> </a:t>
            </a:r>
            <a:r>
              <a:rPr sz="1600" spc="-10" dirty="0">
                <a:latin typeface="Arial"/>
                <a:cs typeface="Arial"/>
              </a:rPr>
              <a:t>и</a:t>
            </a:r>
            <a:r>
              <a:rPr sz="1600" spc="15" dirty="0">
                <a:latin typeface="Arial"/>
                <a:cs typeface="Arial"/>
              </a:rPr>
              <a:t> </a:t>
            </a:r>
            <a:r>
              <a:rPr sz="1600" spc="-10" dirty="0">
                <a:latin typeface="Arial"/>
                <a:cs typeface="Arial"/>
              </a:rPr>
              <a:t>р</a:t>
            </a:r>
            <a:r>
              <a:rPr sz="1600" spc="-25" dirty="0">
                <a:latin typeface="Arial"/>
                <a:cs typeface="Arial"/>
              </a:rPr>
              <a:t>а</a:t>
            </a:r>
            <a:r>
              <a:rPr sz="1600" spc="-10" dirty="0">
                <a:latin typeface="Arial"/>
                <a:cs typeface="Arial"/>
              </a:rPr>
              <a:t>звит</a:t>
            </a:r>
            <a:r>
              <a:rPr sz="1600" spc="-20" dirty="0">
                <a:latin typeface="Arial"/>
                <a:cs typeface="Arial"/>
              </a:rPr>
              <a:t>и</a:t>
            </a:r>
            <a:r>
              <a:rPr sz="1600" spc="-10" dirty="0">
                <a:latin typeface="Arial"/>
                <a:cs typeface="Arial"/>
              </a:rPr>
              <a:t>я</a:t>
            </a:r>
            <a:r>
              <a:rPr sz="1600" spc="20" dirty="0">
                <a:latin typeface="Arial"/>
                <a:cs typeface="Arial"/>
              </a:rPr>
              <a:t> </a:t>
            </a:r>
            <a:r>
              <a:rPr sz="1600" spc="-10" dirty="0">
                <a:latin typeface="Arial"/>
                <a:cs typeface="Arial"/>
              </a:rPr>
              <a:t>спо</a:t>
            </a:r>
            <a:r>
              <a:rPr sz="1600" spc="0" dirty="0">
                <a:latin typeface="Arial"/>
                <a:cs typeface="Arial"/>
              </a:rPr>
              <a:t>с</a:t>
            </a:r>
            <a:r>
              <a:rPr sz="1600" spc="-10" dirty="0">
                <a:latin typeface="Arial"/>
                <a:cs typeface="Arial"/>
              </a:rPr>
              <a:t>об</a:t>
            </a:r>
            <a:r>
              <a:rPr sz="1600" spc="-20" dirty="0">
                <a:latin typeface="Arial"/>
                <a:cs typeface="Arial"/>
              </a:rPr>
              <a:t>н</a:t>
            </a:r>
            <a:r>
              <a:rPr sz="1600" spc="-10" dirty="0">
                <a:latin typeface="Arial"/>
                <a:cs typeface="Arial"/>
              </a:rPr>
              <a:t>ос</a:t>
            </a:r>
            <a:r>
              <a:rPr sz="1600" spc="-25" dirty="0">
                <a:latin typeface="Arial"/>
                <a:cs typeface="Arial"/>
              </a:rPr>
              <a:t>т</a:t>
            </a:r>
            <a:r>
              <a:rPr sz="1600" spc="-10" dirty="0">
                <a:latin typeface="Arial"/>
                <a:cs typeface="Arial"/>
              </a:rPr>
              <a:t>ей</a:t>
            </a:r>
            <a:r>
              <a:rPr sz="1600" spc="15" dirty="0">
                <a:latin typeface="Arial"/>
                <a:cs typeface="Arial"/>
              </a:rPr>
              <a:t> </a:t>
            </a:r>
            <a:r>
              <a:rPr sz="1600" spc="-10" dirty="0">
                <a:latin typeface="Arial"/>
                <a:cs typeface="Arial"/>
              </a:rPr>
              <a:t>и</a:t>
            </a:r>
            <a:r>
              <a:rPr sz="1600" spc="5" dirty="0">
                <a:latin typeface="Arial"/>
                <a:cs typeface="Arial"/>
              </a:rPr>
              <a:t> </a:t>
            </a:r>
            <a:r>
              <a:rPr sz="1600" spc="-25" dirty="0">
                <a:latin typeface="Arial"/>
                <a:cs typeface="Arial"/>
              </a:rPr>
              <a:t>т</a:t>
            </a:r>
            <a:r>
              <a:rPr sz="1600" spc="-10" dirty="0">
                <a:latin typeface="Arial"/>
                <a:cs typeface="Arial"/>
              </a:rPr>
              <a:t>алан</a:t>
            </a:r>
            <a:r>
              <a:rPr sz="1600" spc="-30" dirty="0">
                <a:latin typeface="Arial"/>
                <a:cs typeface="Arial"/>
              </a:rPr>
              <a:t>т</a:t>
            </a:r>
            <a:r>
              <a:rPr sz="1600" spc="-10" dirty="0">
                <a:latin typeface="Arial"/>
                <a:cs typeface="Arial"/>
              </a:rPr>
              <a:t>ов д</a:t>
            </a:r>
            <a:r>
              <a:rPr sz="1600" spc="-60" dirty="0">
                <a:latin typeface="Arial"/>
                <a:cs typeface="Arial"/>
              </a:rPr>
              <a:t>е</a:t>
            </a:r>
            <a:r>
              <a:rPr sz="1600" spc="-25" dirty="0">
                <a:latin typeface="Arial"/>
                <a:cs typeface="Arial"/>
              </a:rPr>
              <a:t>т</a:t>
            </a:r>
            <a:r>
              <a:rPr sz="1600" spc="-10" dirty="0">
                <a:latin typeface="Arial"/>
                <a:cs typeface="Arial"/>
              </a:rPr>
              <a:t>ей</a:t>
            </a:r>
            <a:r>
              <a:rPr sz="1600" spc="5" dirty="0">
                <a:latin typeface="Arial"/>
                <a:cs typeface="Arial"/>
              </a:rPr>
              <a:t> </a:t>
            </a:r>
            <a:r>
              <a:rPr sz="1600" spc="-10" dirty="0">
                <a:latin typeface="Arial"/>
                <a:cs typeface="Arial"/>
              </a:rPr>
              <a:t>и</a:t>
            </a:r>
            <a:r>
              <a:rPr sz="1600" spc="15" dirty="0">
                <a:latin typeface="Arial"/>
                <a:cs typeface="Arial"/>
              </a:rPr>
              <a:t> </a:t>
            </a:r>
            <a:r>
              <a:rPr sz="1600" spc="-25" dirty="0">
                <a:latin typeface="Arial"/>
                <a:cs typeface="Arial"/>
              </a:rPr>
              <a:t>м</a:t>
            </a:r>
            <a:r>
              <a:rPr sz="1600" spc="-50" dirty="0">
                <a:latin typeface="Arial"/>
                <a:cs typeface="Arial"/>
              </a:rPr>
              <a:t>о</a:t>
            </a:r>
            <a:r>
              <a:rPr sz="1600" spc="0" dirty="0">
                <a:latin typeface="Arial"/>
                <a:cs typeface="Arial"/>
              </a:rPr>
              <a:t>л</a:t>
            </a:r>
            <a:r>
              <a:rPr sz="1600" spc="-50" dirty="0">
                <a:latin typeface="Arial"/>
                <a:cs typeface="Arial"/>
              </a:rPr>
              <a:t>о</a:t>
            </a:r>
            <a:r>
              <a:rPr sz="1600" spc="-10" dirty="0">
                <a:latin typeface="Arial"/>
                <a:cs typeface="Arial"/>
              </a:rPr>
              <a:t>д</a:t>
            </a:r>
            <a:r>
              <a:rPr sz="1600" spc="-25" dirty="0">
                <a:latin typeface="Arial"/>
                <a:cs typeface="Arial"/>
              </a:rPr>
              <a:t>е</a:t>
            </a:r>
            <a:r>
              <a:rPr sz="1600" spc="-10" dirty="0">
                <a:latin typeface="Arial"/>
                <a:cs typeface="Arial"/>
              </a:rPr>
              <a:t>жи.</a:t>
            </a:r>
            <a:endParaRPr sz="16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600"/>
              </a:spcBef>
            </a:pPr>
            <a:r>
              <a:rPr sz="1600" b="1" spc="-10" dirty="0">
                <a:latin typeface="Arial"/>
                <a:cs typeface="Arial"/>
              </a:rPr>
              <a:t>К</a:t>
            </a:r>
            <a:r>
              <a:rPr sz="1600" b="1" spc="-25" dirty="0">
                <a:latin typeface="Arial"/>
                <a:cs typeface="Arial"/>
              </a:rPr>
              <a:t>л</a:t>
            </a:r>
            <a:r>
              <a:rPr sz="1600" b="1" spc="-75" dirty="0">
                <a:latin typeface="Arial"/>
                <a:cs typeface="Arial"/>
              </a:rPr>
              <a:t>ю</a:t>
            </a:r>
            <a:r>
              <a:rPr sz="1600" b="1" spc="-10" dirty="0">
                <a:latin typeface="Arial"/>
                <a:cs typeface="Arial"/>
              </a:rPr>
              <a:t>ч</a:t>
            </a:r>
            <a:r>
              <a:rPr sz="1600" b="1" spc="-15" dirty="0">
                <a:latin typeface="Arial"/>
                <a:cs typeface="Arial"/>
              </a:rPr>
              <a:t>евые</a:t>
            </a:r>
            <a:r>
              <a:rPr sz="1600" b="1" spc="-5" dirty="0">
                <a:latin typeface="Arial"/>
                <a:cs typeface="Arial"/>
              </a:rPr>
              <a:t> </a:t>
            </a:r>
            <a:r>
              <a:rPr sz="1600" b="1" spc="-10" dirty="0">
                <a:latin typeface="Arial"/>
                <a:cs typeface="Arial"/>
              </a:rPr>
              <a:t>инс</a:t>
            </a:r>
            <a:r>
              <a:rPr sz="1600" b="1" spc="-30" dirty="0">
                <a:latin typeface="Arial"/>
                <a:cs typeface="Arial"/>
              </a:rPr>
              <a:t>тр</a:t>
            </a:r>
            <a:r>
              <a:rPr sz="1600" b="1" spc="-60" dirty="0">
                <a:latin typeface="Arial"/>
                <a:cs typeface="Arial"/>
              </a:rPr>
              <a:t>у</a:t>
            </a:r>
            <a:r>
              <a:rPr sz="1600" b="1" spc="-25" dirty="0">
                <a:latin typeface="Arial"/>
                <a:cs typeface="Arial"/>
              </a:rPr>
              <a:t>м</a:t>
            </a:r>
            <a:r>
              <a:rPr sz="1600" b="1" spc="-10" dirty="0">
                <a:latin typeface="Arial"/>
                <a:cs typeface="Arial"/>
              </a:rPr>
              <a:t>енты:</a:t>
            </a:r>
            <a:endParaRPr sz="1600">
              <a:latin typeface="Arial"/>
              <a:cs typeface="Arial"/>
            </a:endParaRPr>
          </a:p>
          <a:p>
            <a:pPr marL="756285" indent="-286385">
              <a:lnSpc>
                <a:spcPct val="100000"/>
              </a:lnSpc>
              <a:spcBef>
                <a:spcPts val="330"/>
              </a:spcBef>
              <a:buFont typeface="Arial"/>
              <a:buChar char="–"/>
              <a:tabLst>
                <a:tab pos="756920" algn="l"/>
              </a:tabLst>
            </a:pPr>
            <a:r>
              <a:rPr sz="1400" dirty="0">
                <a:latin typeface="Arial"/>
                <a:cs typeface="Arial"/>
              </a:rPr>
              <a:t>Пов</a:t>
            </a:r>
            <a:r>
              <a:rPr sz="1400" spc="-10" dirty="0">
                <a:latin typeface="Arial"/>
                <a:cs typeface="Arial"/>
              </a:rPr>
              <a:t>ы</a:t>
            </a:r>
            <a:r>
              <a:rPr sz="1400" dirty="0">
                <a:latin typeface="Arial"/>
                <a:cs typeface="Arial"/>
              </a:rPr>
              <a:t>ше</a:t>
            </a:r>
            <a:r>
              <a:rPr sz="1400" spc="5" dirty="0">
                <a:latin typeface="Arial"/>
                <a:cs typeface="Arial"/>
              </a:rPr>
              <a:t>н</a:t>
            </a:r>
            <a:r>
              <a:rPr sz="1400" spc="-5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е</a:t>
            </a:r>
            <a:r>
              <a:rPr sz="1400" spc="-1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дос</a:t>
            </a:r>
            <a:r>
              <a:rPr sz="1400" spc="15" dirty="0">
                <a:latin typeface="Arial"/>
                <a:cs typeface="Arial"/>
              </a:rPr>
              <a:t>т</a:t>
            </a:r>
            <a:r>
              <a:rPr sz="1400" spc="-20" dirty="0">
                <a:latin typeface="Arial"/>
                <a:cs typeface="Arial"/>
              </a:rPr>
              <a:t>у</a:t>
            </a:r>
            <a:r>
              <a:rPr sz="1400" spc="-10" dirty="0">
                <a:latin typeface="Arial"/>
                <a:cs typeface="Arial"/>
              </a:rPr>
              <a:t>п</a:t>
            </a:r>
            <a:r>
              <a:rPr sz="1400" dirty="0">
                <a:latin typeface="Arial"/>
                <a:cs typeface="Arial"/>
              </a:rPr>
              <a:t>ности</a:t>
            </a:r>
            <a:r>
              <a:rPr sz="1400" spc="-2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до</a:t>
            </a:r>
            <a:r>
              <a:rPr sz="1400" spc="-10" dirty="0">
                <a:latin typeface="Arial"/>
                <a:cs typeface="Arial"/>
              </a:rPr>
              <a:t>п</a:t>
            </a:r>
            <a:r>
              <a:rPr sz="1400" spc="-40" dirty="0">
                <a:latin typeface="Arial"/>
                <a:cs typeface="Arial"/>
              </a:rPr>
              <a:t>о</a:t>
            </a:r>
            <a:r>
              <a:rPr sz="1400" dirty="0">
                <a:latin typeface="Arial"/>
                <a:cs typeface="Arial"/>
              </a:rPr>
              <a:t>лни</a:t>
            </a:r>
            <a:r>
              <a:rPr sz="1400" spc="-10" dirty="0">
                <a:latin typeface="Arial"/>
                <a:cs typeface="Arial"/>
              </a:rPr>
              <a:t>т</a:t>
            </a:r>
            <a:r>
              <a:rPr sz="1400" spc="-50" dirty="0">
                <a:latin typeface="Arial"/>
                <a:cs typeface="Arial"/>
              </a:rPr>
              <a:t>е</a:t>
            </a:r>
            <a:r>
              <a:rPr sz="1400" dirty="0">
                <a:latin typeface="Arial"/>
                <a:cs typeface="Arial"/>
              </a:rPr>
              <a:t>льн</a:t>
            </a:r>
            <a:r>
              <a:rPr sz="1400" spc="-10" dirty="0">
                <a:latin typeface="Arial"/>
                <a:cs typeface="Arial"/>
              </a:rPr>
              <a:t>о</a:t>
            </a:r>
            <a:r>
              <a:rPr sz="1400" spc="-35" dirty="0">
                <a:latin typeface="Arial"/>
                <a:cs typeface="Arial"/>
              </a:rPr>
              <a:t>г</a:t>
            </a:r>
            <a:r>
              <a:rPr sz="1400" dirty="0">
                <a:latin typeface="Arial"/>
                <a:cs typeface="Arial"/>
              </a:rPr>
              <a:t>о</a:t>
            </a:r>
            <a:r>
              <a:rPr sz="1400" spc="-4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обр</a:t>
            </a:r>
            <a:r>
              <a:rPr sz="1400" spc="-15" dirty="0">
                <a:latin typeface="Arial"/>
                <a:cs typeface="Arial"/>
              </a:rPr>
              <a:t>а</a:t>
            </a:r>
            <a:r>
              <a:rPr sz="1400" spc="-10" dirty="0">
                <a:latin typeface="Arial"/>
                <a:cs typeface="Arial"/>
              </a:rPr>
              <a:t>з</a:t>
            </a:r>
            <a:r>
              <a:rPr sz="1400" dirty="0">
                <a:latin typeface="Arial"/>
                <a:cs typeface="Arial"/>
              </a:rPr>
              <a:t>о</a:t>
            </a:r>
            <a:r>
              <a:rPr sz="1400" spc="-15" dirty="0">
                <a:latin typeface="Arial"/>
                <a:cs typeface="Arial"/>
              </a:rPr>
              <a:t>в</a:t>
            </a:r>
            <a:r>
              <a:rPr sz="1400" dirty="0">
                <a:latin typeface="Arial"/>
                <a:cs typeface="Arial"/>
              </a:rPr>
              <a:t>а</a:t>
            </a:r>
            <a:r>
              <a:rPr sz="1400" spc="-10" dirty="0">
                <a:latin typeface="Arial"/>
                <a:cs typeface="Arial"/>
              </a:rPr>
              <a:t>н</a:t>
            </a:r>
            <a:r>
              <a:rPr sz="1400" spc="-5" dirty="0">
                <a:latin typeface="Arial"/>
                <a:cs typeface="Arial"/>
              </a:rPr>
              <a:t>и</a:t>
            </a:r>
            <a:r>
              <a:rPr sz="1400" spc="-10" dirty="0">
                <a:latin typeface="Arial"/>
                <a:cs typeface="Arial"/>
              </a:rPr>
              <a:t>я</a:t>
            </a:r>
            <a:r>
              <a:rPr sz="1400" dirty="0">
                <a:latin typeface="Arial"/>
                <a:cs typeface="Arial"/>
              </a:rPr>
              <a:t>.</a:t>
            </a:r>
            <a:endParaRPr sz="1400">
              <a:latin typeface="Arial"/>
              <a:cs typeface="Arial"/>
            </a:endParaRPr>
          </a:p>
          <a:p>
            <a:pPr marL="756285" indent="-286385">
              <a:lnSpc>
                <a:spcPct val="100000"/>
              </a:lnSpc>
              <a:spcBef>
                <a:spcPts val="335"/>
              </a:spcBef>
              <a:buFont typeface="Arial"/>
              <a:buChar char="–"/>
              <a:tabLst>
                <a:tab pos="756920" algn="l"/>
              </a:tabLst>
            </a:pPr>
            <a:r>
              <a:rPr sz="1400" dirty="0">
                <a:latin typeface="Arial"/>
                <a:cs typeface="Arial"/>
              </a:rPr>
              <a:t>П</a:t>
            </a:r>
            <a:r>
              <a:rPr sz="1400" spc="-40" dirty="0">
                <a:latin typeface="Arial"/>
                <a:cs typeface="Arial"/>
              </a:rPr>
              <a:t>о</a:t>
            </a:r>
            <a:r>
              <a:rPr sz="1400" dirty="0">
                <a:latin typeface="Arial"/>
                <a:cs typeface="Arial"/>
              </a:rPr>
              <a:t>д</a:t>
            </a:r>
            <a:r>
              <a:rPr sz="1400" spc="-35" dirty="0">
                <a:latin typeface="Arial"/>
                <a:cs typeface="Arial"/>
              </a:rPr>
              <a:t>г</a:t>
            </a:r>
            <a:r>
              <a:rPr sz="1400" spc="-40" dirty="0">
                <a:latin typeface="Arial"/>
                <a:cs typeface="Arial"/>
              </a:rPr>
              <a:t>о</a:t>
            </a:r>
            <a:r>
              <a:rPr sz="1400" spc="-10" dirty="0">
                <a:latin typeface="Arial"/>
                <a:cs typeface="Arial"/>
              </a:rPr>
              <a:t>т</a:t>
            </a:r>
            <a:r>
              <a:rPr sz="1400" dirty="0">
                <a:latin typeface="Arial"/>
                <a:cs typeface="Arial"/>
              </a:rPr>
              <a:t>ов</a:t>
            </a:r>
            <a:r>
              <a:rPr sz="1400" spc="25" dirty="0">
                <a:latin typeface="Arial"/>
                <a:cs typeface="Arial"/>
              </a:rPr>
              <a:t>к</a:t>
            </a:r>
            <a:r>
              <a:rPr sz="1400" dirty="0">
                <a:latin typeface="Arial"/>
                <a:cs typeface="Arial"/>
              </a:rPr>
              <a:t>а</a:t>
            </a:r>
            <a:r>
              <a:rPr sz="1400" spc="-20" dirty="0">
                <a:latin typeface="Arial"/>
                <a:cs typeface="Arial"/>
              </a:rPr>
              <a:t> </a:t>
            </a:r>
            <a:r>
              <a:rPr sz="1400" spc="-40" dirty="0">
                <a:latin typeface="Arial"/>
                <a:cs typeface="Arial"/>
              </a:rPr>
              <a:t>б</a:t>
            </a:r>
            <a:r>
              <a:rPr sz="1400" spc="-70" dirty="0">
                <a:latin typeface="Arial"/>
                <a:cs typeface="Arial"/>
              </a:rPr>
              <a:t>у</a:t>
            </a:r>
            <a:r>
              <a:rPr sz="1400" dirty="0">
                <a:latin typeface="Arial"/>
                <a:cs typeface="Arial"/>
              </a:rPr>
              <a:t>д</a:t>
            </a:r>
            <a:r>
              <a:rPr sz="1400" spc="-25" dirty="0">
                <a:latin typeface="Arial"/>
                <a:cs typeface="Arial"/>
              </a:rPr>
              <a:t>у</a:t>
            </a:r>
            <a:r>
              <a:rPr sz="1400" dirty="0">
                <a:latin typeface="Arial"/>
                <a:cs typeface="Arial"/>
              </a:rPr>
              <a:t>щ</a:t>
            </a:r>
            <a:r>
              <a:rPr sz="1400" spc="-10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х</a:t>
            </a:r>
            <a:r>
              <a:rPr sz="1400" spc="2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л</a:t>
            </a:r>
            <a:r>
              <a:rPr sz="1400" spc="-10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дер</a:t>
            </a:r>
            <a:r>
              <a:rPr sz="1400" spc="-5" dirty="0">
                <a:latin typeface="Arial"/>
                <a:cs typeface="Arial"/>
              </a:rPr>
              <a:t>о</a:t>
            </a:r>
            <a:r>
              <a:rPr sz="1400" dirty="0">
                <a:latin typeface="Arial"/>
                <a:cs typeface="Arial"/>
              </a:rPr>
              <a:t>в</a:t>
            </a:r>
            <a:r>
              <a:rPr sz="1400" spc="-1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н</a:t>
            </a:r>
            <a:r>
              <a:rPr sz="1400" spc="-15" dirty="0">
                <a:latin typeface="Arial"/>
                <a:cs typeface="Arial"/>
              </a:rPr>
              <a:t>а</a:t>
            </a:r>
            <a:r>
              <a:rPr sz="1400" spc="-20" dirty="0">
                <a:latin typeface="Arial"/>
                <a:cs typeface="Arial"/>
              </a:rPr>
              <a:t>у</a:t>
            </a:r>
            <a:r>
              <a:rPr sz="1400" dirty="0">
                <a:latin typeface="Arial"/>
                <a:cs typeface="Arial"/>
              </a:rPr>
              <a:t>ки</a:t>
            </a:r>
            <a:r>
              <a:rPr sz="1400" spc="-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и э</a:t>
            </a:r>
            <a:r>
              <a:rPr sz="1400" spc="10" dirty="0">
                <a:latin typeface="Arial"/>
                <a:cs typeface="Arial"/>
              </a:rPr>
              <a:t>к</a:t>
            </a:r>
            <a:r>
              <a:rPr sz="1400" dirty="0">
                <a:latin typeface="Arial"/>
                <a:cs typeface="Arial"/>
              </a:rPr>
              <a:t>оно</a:t>
            </a:r>
            <a:r>
              <a:rPr sz="1400" spc="-10" dirty="0">
                <a:latin typeface="Arial"/>
                <a:cs typeface="Arial"/>
              </a:rPr>
              <a:t>м</a:t>
            </a:r>
            <a:r>
              <a:rPr sz="1400" spc="-5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к</a:t>
            </a:r>
            <a:r>
              <a:rPr sz="1400" spc="-10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.</a:t>
            </a:r>
            <a:endParaRPr sz="1400">
              <a:latin typeface="Arial"/>
              <a:cs typeface="Arial"/>
            </a:endParaRPr>
          </a:p>
          <a:p>
            <a:pPr marL="756285" indent="-286385">
              <a:lnSpc>
                <a:spcPct val="100000"/>
              </a:lnSpc>
              <a:spcBef>
                <a:spcPts val="335"/>
              </a:spcBef>
              <a:buFont typeface="Arial"/>
              <a:buChar char="–"/>
              <a:tabLst>
                <a:tab pos="756920" algn="l"/>
              </a:tabLst>
            </a:pPr>
            <a:r>
              <a:rPr sz="1400" dirty="0">
                <a:latin typeface="Arial"/>
                <a:cs typeface="Arial"/>
              </a:rPr>
              <a:t>П</a:t>
            </a:r>
            <a:r>
              <a:rPr sz="1400" spc="-40" dirty="0">
                <a:latin typeface="Arial"/>
                <a:cs typeface="Arial"/>
              </a:rPr>
              <a:t>а</a:t>
            </a:r>
            <a:r>
              <a:rPr sz="1400" dirty="0">
                <a:latin typeface="Arial"/>
                <a:cs typeface="Arial"/>
              </a:rPr>
              <a:t>тр</a:t>
            </a:r>
            <a:r>
              <a:rPr sz="1400" spc="-10" dirty="0">
                <a:latin typeface="Arial"/>
                <a:cs typeface="Arial"/>
              </a:rPr>
              <a:t>и</a:t>
            </a:r>
            <a:r>
              <a:rPr sz="1400" spc="-40" dirty="0">
                <a:latin typeface="Arial"/>
                <a:cs typeface="Arial"/>
              </a:rPr>
              <a:t>о</a:t>
            </a:r>
            <a:r>
              <a:rPr sz="1400" dirty="0">
                <a:latin typeface="Arial"/>
                <a:cs typeface="Arial"/>
              </a:rPr>
              <a:t>т</a:t>
            </a:r>
            <a:r>
              <a:rPr sz="1400" spc="-5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чес</a:t>
            </a:r>
            <a:r>
              <a:rPr sz="1400" spc="5" dirty="0">
                <a:latin typeface="Arial"/>
                <a:cs typeface="Arial"/>
              </a:rPr>
              <a:t>к</a:t>
            </a:r>
            <a:r>
              <a:rPr sz="1400" dirty="0">
                <a:latin typeface="Arial"/>
                <a:cs typeface="Arial"/>
              </a:rPr>
              <a:t>ое</a:t>
            </a:r>
            <a:r>
              <a:rPr sz="1400" spc="-30" dirty="0">
                <a:latin typeface="Arial"/>
                <a:cs typeface="Arial"/>
              </a:rPr>
              <a:t> </a:t>
            </a:r>
            <a:r>
              <a:rPr sz="1400" spc="-15" dirty="0">
                <a:latin typeface="Arial"/>
                <a:cs typeface="Arial"/>
              </a:rPr>
              <a:t>в</a:t>
            </a:r>
            <a:r>
              <a:rPr sz="1400" dirty="0">
                <a:latin typeface="Arial"/>
                <a:cs typeface="Arial"/>
              </a:rPr>
              <a:t>ос</a:t>
            </a:r>
            <a:r>
              <a:rPr sz="1400" spc="-10" dirty="0">
                <a:latin typeface="Arial"/>
                <a:cs typeface="Arial"/>
              </a:rPr>
              <a:t>п</a:t>
            </a:r>
            <a:r>
              <a:rPr sz="1400" spc="-5" dirty="0">
                <a:latin typeface="Arial"/>
                <a:cs typeface="Arial"/>
              </a:rPr>
              <a:t>и</a:t>
            </a:r>
            <a:r>
              <a:rPr sz="1400" spc="-10" dirty="0">
                <a:latin typeface="Arial"/>
                <a:cs typeface="Arial"/>
              </a:rPr>
              <a:t>т</a:t>
            </a:r>
            <a:r>
              <a:rPr sz="1400" dirty="0">
                <a:latin typeface="Arial"/>
                <a:cs typeface="Arial"/>
              </a:rPr>
              <a:t>ан</a:t>
            </a:r>
            <a:r>
              <a:rPr sz="1400" spc="-5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е</a:t>
            </a:r>
            <a:r>
              <a:rPr sz="1400" spc="-3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и </a:t>
            </a:r>
            <a:r>
              <a:rPr sz="1400" spc="-10" dirty="0">
                <a:latin typeface="Arial"/>
                <a:cs typeface="Arial"/>
              </a:rPr>
              <a:t>п</a:t>
            </a:r>
            <a:r>
              <a:rPr sz="1400" spc="-40" dirty="0">
                <a:latin typeface="Arial"/>
                <a:cs typeface="Arial"/>
              </a:rPr>
              <a:t>о</a:t>
            </a:r>
            <a:r>
              <a:rPr sz="1400" dirty="0">
                <a:latin typeface="Arial"/>
                <a:cs typeface="Arial"/>
              </a:rPr>
              <a:t>д</a:t>
            </a:r>
            <a:r>
              <a:rPr sz="1400" spc="-10" dirty="0">
                <a:latin typeface="Arial"/>
                <a:cs typeface="Arial"/>
              </a:rPr>
              <a:t>д</a:t>
            </a:r>
            <a:r>
              <a:rPr sz="1400" dirty="0">
                <a:latin typeface="Arial"/>
                <a:cs typeface="Arial"/>
              </a:rPr>
              <a:t>ер</a:t>
            </a:r>
            <a:r>
              <a:rPr sz="1400" spc="-5" dirty="0">
                <a:latin typeface="Arial"/>
                <a:cs typeface="Arial"/>
              </a:rPr>
              <a:t>ж</a:t>
            </a:r>
            <a:r>
              <a:rPr sz="1400" spc="30" dirty="0">
                <a:latin typeface="Arial"/>
                <a:cs typeface="Arial"/>
              </a:rPr>
              <a:t>к</a:t>
            </a:r>
            <a:r>
              <a:rPr sz="1400" dirty="0">
                <a:latin typeface="Arial"/>
                <a:cs typeface="Arial"/>
              </a:rPr>
              <a:t>а</a:t>
            </a:r>
            <a:r>
              <a:rPr sz="1400" spc="-20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м</a:t>
            </a:r>
            <a:r>
              <a:rPr sz="1400" spc="-40" dirty="0">
                <a:latin typeface="Arial"/>
                <a:cs typeface="Arial"/>
              </a:rPr>
              <a:t>о</a:t>
            </a:r>
            <a:r>
              <a:rPr sz="1400" spc="5" dirty="0">
                <a:latin typeface="Arial"/>
                <a:cs typeface="Arial"/>
              </a:rPr>
              <a:t>л</a:t>
            </a:r>
            <a:r>
              <a:rPr sz="1400" spc="-40" dirty="0">
                <a:latin typeface="Arial"/>
                <a:cs typeface="Arial"/>
              </a:rPr>
              <a:t>о</a:t>
            </a:r>
            <a:r>
              <a:rPr sz="1400" dirty="0">
                <a:latin typeface="Arial"/>
                <a:cs typeface="Arial"/>
              </a:rPr>
              <a:t>д</a:t>
            </a:r>
            <a:r>
              <a:rPr sz="1400" spc="-20" dirty="0">
                <a:latin typeface="Arial"/>
                <a:cs typeface="Arial"/>
              </a:rPr>
              <a:t>е</a:t>
            </a:r>
            <a:r>
              <a:rPr sz="1400" dirty="0">
                <a:latin typeface="Arial"/>
                <a:cs typeface="Arial"/>
              </a:rPr>
              <a:t>жных</a:t>
            </a:r>
            <a:r>
              <a:rPr sz="1400" spc="-15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н</a:t>
            </a:r>
            <a:r>
              <a:rPr sz="1400" spc="-5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ц</a:t>
            </a:r>
            <a:r>
              <a:rPr sz="1400" spc="-10" dirty="0">
                <a:latin typeface="Arial"/>
                <a:cs typeface="Arial"/>
              </a:rPr>
              <a:t>и</a:t>
            </a:r>
            <a:r>
              <a:rPr sz="1400" spc="-40" dirty="0">
                <a:latin typeface="Arial"/>
                <a:cs typeface="Arial"/>
              </a:rPr>
              <a:t>а</a:t>
            </a:r>
            <a:r>
              <a:rPr sz="1400" dirty="0">
                <a:latin typeface="Arial"/>
                <a:cs typeface="Arial"/>
              </a:rPr>
              <a:t>т</a:t>
            </a:r>
            <a:r>
              <a:rPr sz="1400" spc="-5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в.</a:t>
            </a:r>
            <a:endParaRPr sz="1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605"/>
              </a:spcBef>
            </a:pPr>
            <a:r>
              <a:rPr sz="1600" b="1" spc="-25" dirty="0">
                <a:latin typeface="Arial"/>
                <a:cs typeface="Arial"/>
              </a:rPr>
              <a:t>О</a:t>
            </a:r>
            <a:r>
              <a:rPr sz="1600" b="1" spc="-15" dirty="0">
                <a:latin typeface="Arial"/>
                <a:cs typeface="Arial"/>
              </a:rPr>
              <a:t>жи</a:t>
            </a:r>
            <a:r>
              <a:rPr sz="1600" b="1" spc="-25" dirty="0">
                <a:latin typeface="Arial"/>
                <a:cs typeface="Arial"/>
              </a:rPr>
              <a:t>д</a:t>
            </a:r>
            <a:r>
              <a:rPr sz="1600" b="1" spc="-10" dirty="0">
                <a:latin typeface="Arial"/>
                <a:cs typeface="Arial"/>
              </a:rPr>
              <a:t>а</a:t>
            </a:r>
            <a:r>
              <a:rPr sz="1600" b="1" spc="-35" dirty="0">
                <a:latin typeface="Arial"/>
                <a:cs typeface="Arial"/>
              </a:rPr>
              <a:t>е</a:t>
            </a:r>
            <a:r>
              <a:rPr sz="1600" b="1" spc="-20" dirty="0">
                <a:latin typeface="Arial"/>
                <a:cs typeface="Arial"/>
              </a:rPr>
              <a:t>м</a:t>
            </a:r>
            <a:r>
              <a:rPr sz="1600" b="1" spc="-15" dirty="0">
                <a:latin typeface="Arial"/>
                <a:cs typeface="Arial"/>
              </a:rPr>
              <a:t>ые</a:t>
            </a:r>
            <a:r>
              <a:rPr sz="1600" b="1" spc="45" dirty="0">
                <a:latin typeface="Arial"/>
                <a:cs typeface="Arial"/>
              </a:rPr>
              <a:t> </a:t>
            </a:r>
            <a:r>
              <a:rPr sz="1600" b="1" spc="-10" dirty="0">
                <a:latin typeface="Arial"/>
                <a:cs typeface="Arial"/>
              </a:rPr>
              <a:t>ре</a:t>
            </a:r>
            <a:r>
              <a:rPr sz="1600" b="1" spc="-50" dirty="0">
                <a:latin typeface="Arial"/>
                <a:cs typeface="Arial"/>
              </a:rPr>
              <a:t>з</a:t>
            </a:r>
            <a:r>
              <a:rPr sz="1600" b="1" spc="-70" dirty="0">
                <a:latin typeface="Arial"/>
                <a:cs typeface="Arial"/>
              </a:rPr>
              <a:t>у</a:t>
            </a:r>
            <a:r>
              <a:rPr sz="1600" b="1" spc="-20" dirty="0">
                <a:latin typeface="Arial"/>
                <a:cs typeface="Arial"/>
              </a:rPr>
              <a:t>л</a:t>
            </a:r>
            <a:r>
              <a:rPr sz="1600" b="1" spc="-140" dirty="0">
                <a:latin typeface="Arial"/>
                <a:cs typeface="Arial"/>
              </a:rPr>
              <a:t>ь</a:t>
            </a:r>
            <a:r>
              <a:rPr sz="1600" b="1" spc="-25" dirty="0">
                <a:latin typeface="Arial"/>
                <a:cs typeface="Arial"/>
              </a:rPr>
              <a:t>т</a:t>
            </a:r>
            <a:r>
              <a:rPr sz="1600" b="1" dirty="0">
                <a:latin typeface="Arial"/>
                <a:cs typeface="Arial"/>
              </a:rPr>
              <a:t>а</a:t>
            </a:r>
            <a:r>
              <a:rPr sz="1600" b="1" spc="-10" dirty="0">
                <a:latin typeface="Arial"/>
                <a:cs typeface="Arial"/>
              </a:rPr>
              <a:t>ты:</a:t>
            </a:r>
            <a:endParaRPr sz="1600">
              <a:latin typeface="Arial"/>
              <a:cs typeface="Arial"/>
            </a:endParaRPr>
          </a:p>
          <a:p>
            <a:pPr marL="756285" marR="166370" indent="-286385">
              <a:lnSpc>
                <a:spcPct val="100000"/>
              </a:lnSpc>
              <a:spcBef>
                <a:spcPts val="330"/>
              </a:spcBef>
              <a:buFont typeface="Arial"/>
              <a:buChar char="–"/>
              <a:tabLst>
                <a:tab pos="756920" algn="l"/>
              </a:tabLst>
            </a:pPr>
            <a:r>
              <a:rPr sz="1400" dirty="0">
                <a:latin typeface="Arial"/>
                <a:cs typeface="Arial"/>
              </a:rPr>
              <a:t>100%</a:t>
            </a:r>
            <a:r>
              <a:rPr sz="1400" spc="-20" dirty="0">
                <a:latin typeface="Arial"/>
                <a:cs typeface="Arial"/>
              </a:rPr>
              <a:t> </a:t>
            </a:r>
            <a:r>
              <a:rPr sz="1400" spc="-15" dirty="0">
                <a:latin typeface="Arial"/>
                <a:cs typeface="Arial"/>
              </a:rPr>
              <a:t>о</a:t>
            </a:r>
            <a:r>
              <a:rPr sz="1400" spc="-20" dirty="0">
                <a:latin typeface="Arial"/>
                <a:cs typeface="Arial"/>
              </a:rPr>
              <a:t>х</a:t>
            </a:r>
            <a:r>
              <a:rPr sz="1400" spc="-15" dirty="0">
                <a:latin typeface="Arial"/>
                <a:cs typeface="Arial"/>
              </a:rPr>
              <a:t>в</a:t>
            </a:r>
            <a:r>
              <a:rPr sz="1400" spc="-40" dirty="0">
                <a:latin typeface="Arial"/>
                <a:cs typeface="Arial"/>
              </a:rPr>
              <a:t>а</a:t>
            </a:r>
            <a:r>
              <a:rPr sz="1400" dirty="0">
                <a:latin typeface="Arial"/>
                <a:cs typeface="Arial"/>
              </a:rPr>
              <a:t>т</a:t>
            </a:r>
            <a:r>
              <a:rPr sz="1400" spc="-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о</a:t>
            </a:r>
            <a:r>
              <a:rPr sz="1400" spc="-40" dirty="0">
                <a:latin typeface="Arial"/>
                <a:cs typeface="Arial"/>
              </a:rPr>
              <a:t>б</a:t>
            </a:r>
            <a:r>
              <a:rPr sz="1400" spc="-20" dirty="0">
                <a:latin typeface="Arial"/>
                <a:cs typeface="Arial"/>
              </a:rPr>
              <a:t>у</a:t>
            </a:r>
            <a:r>
              <a:rPr sz="1400" dirty="0">
                <a:latin typeface="Arial"/>
                <a:cs typeface="Arial"/>
              </a:rPr>
              <a:t>чающ</a:t>
            </a:r>
            <a:r>
              <a:rPr sz="1400" spc="-10" dirty="0">
                <a:latin typeface="Arial"/>
                <a:cs typeface="Arial"/>
              </a:rPr>
              <a:t>и</a:t>
            </a:r>
            <a:r>
              <a:rPr sz="1400" spc="-30" dirty="0">
                <a:latin typeface="Arial"/>
                <a:cs typeface="Arial"/>
              </a:rPr>
              <a:t>х</a:t>
            </a:r>
            <a:r>
              <a:rPr sz="1400" dirty="0">
                <a:latin typeface="Arial"/>
                <a:cs typeface="Arial"/>
              </a:rPr>
              <a:t>ся</a:t>
            </a:r>
            <a:r>
              <a:rPr sz="1400" spc="1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с</a:t>
            </a:r>
            <a:r>
              <a:rPr sz="1400" spc="-5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с</a:t>
            </a:r>
            <a:r>
              <a:rPr sz="1400" spc="-10" dirty="0">
                <a:latin typeface="Arial"/>
                <a:cs typeface="Arial"/>
              </a:rPr>
              <a:t>т</a:t>
            </a:r>
            <a:r>
              <a:rPr sz="1400" dirty="0">
                <a:latin typeface="Arial"/>
                <a:cs typeface="Arial"/>
              </a:rPr>
              <a:t>е</a:t>
            </a:r>
            <a:r>
              <a:rPr sz="1400" spc="-10" dirty="0">
                <a:latin typeface="Arial"/>
                <a:cs typeface="Arial"/>
              </a:rPr>
              <a:t>м</a:t>
            </a:r>
            <a:r>
              <a:rPr sz="1400" dirty="0">
                <a:latin typeface="Arial"/>
                <a:cs typeface="Arial"/>
              </a:rPr>
              <a:t>ой</a:t>
            </a:r>
            <a:r>
              <a:rPr sz="1400" spc="-40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м</a:t>
            </a:r>
            <a:r>
              <a:rPr sz="1400" dirty="0">
                <a:latin typeface="Arial"/>
                <a:cs typeface="Arial"/>
              </a:rPr>
              <a:t>ер</a:t>
            </a:r>
            <a:r>
              <a:rPr sz="1400" spc="-10" dirty="0">
                <a:latin typeface="Arial"/>
                <a:cs typeface="Arial"/>
              </a:rPr>
              <a:t> п</a:t>
            </a:r>
            <a:r>
              <a:rPr sz="1400" dirty="0">
                <a:latin typeface="Arial"/>
                <a:cs typeface="Arial"/>
              </a:rPr>
              <a:t>о</a:t>
            </a:r>
            <a:r>
              <a:rPr sz="1400" spc="-1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вы</a:t>
            </a:r>
            <a:r>
              <a:rPr sz="1400" spc="-10" dirty="0">
                <a:latin typeface="Arial"/>
                <a:cs typeface="Arial"/>
              </a:rPr>
              <a:t>я</a:t>
            </a:r>
            <a:r>
              <a:rPr sz="1400" spc="-40" dirty="0">
                <a:latin typeface="Arial"/>
                <a:cs typeface="Arial"/>
              </a:rPr>
              <a:t>в</a:t>
            </a:r>
            <a:r>
              <a:rPr sz="1400" dirty="0">
                <a:latin typeface="Arial"/>
                <a:cs typeface="Arial"/>
              </a:rPr>
              <a:t>лению</a:t>
            </a:r>
            <a:r>
              <a:rPr sz="1400" spc="1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и </a:t>
            </a:r>
            <a:r>
              <a:rPr sz="1400" spc="-10" dirty="0">
                <a:latin typeface="Arial"/>
                <a:cs typeface="Arial"/>
              </a:rPr>
              <a:t>п</a:t>
            </a:r>
            <a:r>
              <a:rPr sz="1400" spc="-40" dirty="0">
                <a:latin typeface="Arial"/>
                <a:cs typeface="Arial"/>
              </a:rPr>
              <a:t>о</a:t>
            </a:r>
            <a:r>
              <a:rPr sz="1400" dirty="0">
                <a:latin typeface="Arial"/>
                <a:cs typeface="Arial"/>
              </a:rPr>
              <a:t>д</a:t>
            </a:r>
            <a:r>
              <a:rPr sz="1400" spc="-10" dirty="0">
                <a:latin typeface="Arial"/>
                <a:cs typeface="Arial"/>
              </a:rPr>
              <a:t>д</a:t>
            </a:r>
            <a:r>
              <a:rPr sz="1400" dirty="0">
                <a:latin typeface="Arial"/>
                <a:cs typeface="Arial"/>
              </a:rPr>
              <a:t>ер</a:t>
            </a:r>
            <a:r>
              <a:rPr sz="1400" spc="-5" dirty="0">
                <a:latin typeface="Arial"/>
                <a:cs typeface="Arial"/>
              </a:rPr>
              <a:t>ж</a:t>
            </a:r>
            <a:r>
              <a:rPr sz="1400" spc="5" dirty="0">
                <a:latin typeface="Arial"/>
                <a:cs typeface="Arial"/>
              </a:rPr>
              <a:t>к</a:t>
            </a:r>
            <a:r>
              <a:rPr sz="1400" dirty="0">
                <a:latin typeface="Arial"/>
                <a:cs typeface="Arial"/>
              </a:rPr>
              <a:t>е </a:t>
            </a:r>
            <a:r>
              <a:rPr sz="1400" spc="-10" dirty="0">
                <a:latin typeface="Arial"/>
                <a:cs typeface="Arial"/>
              </a:rPr>
              <a:t>т</a:t>
            </a:r>
            <a:r>
              <a:rPr sz="1400" dirty="0">
                <a:latin typeface="Arial"/>
                <a:cs typeface="Arial"/>
              </a:rPr>
              <a:t>алан</a:t>
            </a:r>
            <a:r>
              <a:rPr sz="1400" spc="-20" dirty="0">
                <a:latin typeface="Arial"/>
                <a:cs typeface="Arial"/>
              </a:rPr>
              <a:t>т</a:t>
            </a:r>
            <a:r>
              <a:rPr sz="1400" dirty="0">
                <a:latin typeface="Arial"/>
                <a:cs typeface="Arial"/>
              </a:rPr>
              <a:t>ов.</a:t>
            </a:r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23532" y="1131569"/>
            <a:ext cx="7129145" cy="0"/>
          </a:xfrm>
          <a:custGeom>
            <a:avLst/>
            <a:gdLst/>
            <a:ahLst/>
            <a:cxnLst/>
            <a:rect l="l" t="t" r="r" b="b"/>
            <a:pathLst>
              <a:path w="7129145">
                <a:moveTo>
                  <a:pt x="0" y="0"/>
                </a:moveTo>
                <a:lnTo>
                  <a:pt x="7128827" y="0"/>
                </a:lnTo>
              </a:path>
            </a:pathLst>
          </a:custGeom>
          <a:ln w="19050">
            <a:solidFill>
              <a:srgbClr val="00AFE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Пр</a:t>
            </a:r>
            <a:r>
              <a:rPr spc="-45" dirty="0"/>
              <a:t>о</a:t>
            </a:r>
            <a:r>
              <a:rPr dirty="0"/>
              <a:t>дви</a:t>
            </a:r>
            <a:r>
              <a:rPr spc="-45" dirty="0"/>
              <a:t>ж</a:t>
            </a:r>
            <a:r>
              <a:rPr dirty="0"/>
              <a:t>ение</a:t>
            </a:r>
            <a:r>
              <a:rPr spc="-10" dirty="0"/>
              <a:t> </a:t>
            </a:r>
            <a:r>
              <a:rPr spc="-25" dirty="0"/>
              <a:t>т</a:t>
            </a:r>
            <a:r>
              <a:rPr dirty="0"/>
              <a:t>р</a:t>
            </a:r>
            <a:r>
              <a:rPr spc="-10" dirty="0"/>
              <a:t>а</a:t>
            </a:r>
            <a:r>
              <a:rPr dirty="0"/>
              <a:t>дици</a:t>
            </a:r>
            <a:r>
              <a:rPr spc="-10" dirty="0"/>
              <a:t>о</a:t>
            </a:r>
            <a:r>
              <a:rPr dirty="0"/>
              <a:t>нных</a:t>
            </a:r>
            <a:r>
              <a:rPr spc="10" dirty="0"/>
              <a:t> </a:t>
            </a:r>
            <a:r>
              <a:rPr dirty="0"/>
              <a:t>ценн</a:t>
            </a:r>
            <a:r>
              <a:rPr spc="-45" dirty="0"/>
              <a:t>о</a:t>
            </a:r>
            <a:r>
              <a:rPr dirty="0"/>
              <a:t>с</a:t>
            </a:r>
            <a:r>
              <a:rPr spc="-30" dirty="0"/>
              <a:t>т</a:t>
            </a:r>
            <a:r>
              <a:rPr dirty="0"/>
              <a:t>ей</a:t>
            </a:r>
          </a:p>
          <a:p>
            <a:pPr marL="12700">
              <a:lnSpc>
                <a:spcPct val="100000"/>
              </a:lnSpc>
            </a:pPr>
            <a:r>
              <a:rPr dirty="0"/>
              <a:t>в</a:t>
            </a:r>
            <a:r>
              <a:rPr spc="-10" dirty="0"/>
              <a:t> </a:t>
            </a:r>
            <a:r>
              <a:rPr dirty="0"/>
              <a:t>к</a:t>
            </a:r>
            <a:r>
              <a:rPr spc="-65" dirty="0"/>
              <a:t>у</a:t>
            </a:r>
            <a:r>
              <a:rPr dirty="0"/>
              <a:t>л</a:t>
            </a:r>
            <a:r>
              <a:rPr spc="-220" dirty="0"/>
              <a:t>ь</a:t>
            </a:r>
            <a:r>
              <a:rPr spc="45" dirty="0"/>
              <a:t>т</a:t>
            </a:r>
            <a:r>
              <a:rPr spc="-40" dirty="0"/>
              <a:t>у</a:t>
            </a:r>
            <a:r>
              <a:rPr dirty="0"/>
              <a:t>ре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/>
              <a:t>12</a:t>
            </a:fld>
            <a:endParaRPr dirty="0"/>
          </a:p>
        </p:txBody>
      </p:sp>
      <p:sp>
        <p:nvSpPr>
          <p:cNvPr id="4" name="object 4"/>
          <p:cNvSpPr txBox="1"/>
          <p:nvPr/>
        </p:nvSpPr>
        <p:spPr>
          <a:xfrm>
            <a:off x="403047" y="1422366"/>
            <a:ext cx="6742430" cy="25514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</a:pPr>
            <a:r>
              <a:rPr sz="1600" b="1" spc="0" dirty="0">
                <a:latin typeface="Arial"/>
                <a:cs typeface="Arial"/>
              </a:rPr>
              <a:t>Ц</a:t>
            </a:r>
            <a:r>
              <a:rPr sz="1600" b="1" spc="-10" dirty="0">
                <a:latin typeface="Arial"/>
                <a:cs typeface="Arial"/>
              </a:rPr>
              <a:t>е</a:t>
            </a:r>
            <a:r>
              <a:rPr sz="1600" b="1" spc="-20" dirty="0">
                <a:latin typeface="Arial"/>
                <a:cs typeface="Arial"/>
              </a:rPr>
              <a:t>л</a:t>
            </a:r>
            <a:r>
              <a:rPr sz="1600" b="1" spc="-5" dirty="0">
                <a:latin typeface="Arial"/>
                <a:cs typeface="Arial"/>
              </a:rPr>
              <a:t>ь</a:t>
            </a:r>
            <a:r>
              <a:rPr sz="1600" b="1" spc="-10" dirty="0">
                <a:latin typeface="Arial"/>
                <a:cs typeface="Arial"/>
              </a:rPr>
              <a:t>:</a:t>
            </a:r>
            <a:r>
              <a:rPr sz="1600" b="1" spc="15" dirty="0">
                <a:latin typeface="Arial"/>
                <a:cs typeface="Arial"/>
              </a:rPr>
              <a:t> </a:t>
            </a:r>
            <a:r>
              <a:rPr sz="1600" spc="-25" dirty="0">
                <a:latin typeface="Arial"/>
                <a:cs typeface="Arial"/>
              </a:rPr>
              <a:t>Об</a:t>
            </a:r>
            <a:r>
              <a:rPr sz="1600" spc="-10" dirty="0">
                <a:latin typeface="Arial"/>
                <a:cs typeface="Arial"/>
              </a:rPr>
              <a:t>есп</a:t>
            </a:r>
            <a:r>
              <a:rPr sz="1600" spc="-60" dirty="0">
                <a:latin typeface="Arial"/>
                <a:cs typeface="Arial"/>
              </a:rPr>
              <a:t>е</a:t>
            </a:r>
            <a:r>
              <a:rPr sz="1600" spc="-10" dirty="0">
                <a:latin typeface="Arial"/>
                <a:cs typeface="Arial"/>
              </a:rPr>
              <a:t>че</a:t>
            </a:r>
            <a:r>
              <a:rPr sz="1600" spc="-20" dirty="0">
                <a:latin typeface="Arial"/>
                <a:cs typeface="Arial"/>
              </a:rPr>
              <a:t>н</a:t>
            </a:r>
            <a:r>
              <a:rPr sz="1600" spc="-10" dirty="0">
                <a:latin typeface="Arial"/>
                <a:cs typeface="Arial"/>
              </a:rPr>
              <a:t>ие</a:t>
            </a:r>
            <a:r>
              <a:rPr sz="1600" spc="30" dirty="0">
                <a:latin typeface="Arial"/>
                <a:cs typeface="Arial"/>
              </a:rPr>
              <a:t> </a:t>
            </a:r>
            <a:r>
              <a:rPr sz="1600" spc="-10" dirty="0">
                <a:latin typeface="Arial"/>
                <a:cs typeface="Arial"/>
              </a:rPr>
              <a:t>пр</a:t>
            </a:r>
            <a:r>
              <a:rPr sz="1600" spc="-50" dirty="0">
                <a:latin typeface="Arial"/>
                <a:cs typeface="Arial"/>
              </a:rPr>
              <a:t>о</a:t>
            </a:r>
            <a:r>
              <a:rPr sz="1600" spc="-10" dirty="0">
                <a:latin typeface="Arial"/>
                <a:cs typeface="Arial"/>
              </a:rPr>
              <a:t>движен</a:t>
            </a:r>
            <a:r>
              <a:rPr sz="1600" spc="-20" dirty="0">
                <a:latin typeface="Arial"/>
                <a:cs typeface="Arial"/>
              </a:rPr>
              <a:t>и</a:t>
            </a:r>
            <a:r>
              <a:rPr sz="1600" spc="-10" dirty="0">
                <a:latin typeface="Arial"/>
                <a:cs typeface="Arial"/>
              </a:rPr>
              <a:t>я</a:t>
            </a:r>
            <a:r>
              <a:rPr sz="1600" spc="45" dirty="0">
                <a:latin typeface="Arial"/>
                <a:cs typeface="Arial"/>
              </a:rPr>
              <a:t> </a:t>
            </a:r>
            <a:r>
              <a:rPr sz="1600" spc="-10" dirty="0">
                <a:latin typeface="Arial"/>
                <a:cs typeface="Arial"/>
              </a:rPr>
              <a:t>и</a:t>
            </a:r>
            <a:r>
              <a:rPr sz="1600" spc="15" dirty="0">
                <a:latin typeface="Arial"/>
                <a:cs typeface="Arial"/>
              </a:rPr>
              <a:t> </a:t>
            </a:r>
            <a:r>
              <a:rPr sz="1600" spc="-10" dirty="0">
                <a:latin typeface="Arial"/>
                <a:cs typeface="Arial"/>
              </a:rPr>
              <a:t>защ</a:t>
            </a:r>
            <a:r>
              <a:rPr sz="1600" spc="-20" dirty="0">
                <a:latin typeface="Arial"/>
                <a:cs typeface="Arial"/>
              </a:rPr>
              <a:t>и</a:t>
            </a:r>
            <a:r>
              <a:rPr sz="1600" spc="-10" dirty="0">
                <a:latin typeface="Arial"/>
                <a:cs typeface="Arial"/>
              </a:rPr>
              <a:t>ты</a:t>
            </a:r>
            <a:r>
              <a:rPr sz="1600" spc="20" dirty="0">
                <a:latin typeface="Arial"/>
                <a:cs typeface="Arial"/>
              </a:rPr>
              <a:t> </a:t>
            </a:r>
            <a:r>
              <a:rPr sz="1600" spc="-10" dirty="0">
                <a:latin typeface="Arial"/>
                <a:cs typeface="Arial"/>
              </a:rPr>
              <a:t>тра</a:t>
            </a:r>
            <a:r>
              <a:rPr sz="1600" spc="-5" dirty="0">
                <a:latin typeface="Arial"/>
                <a:cs typeface="Arial"/>
              </a:rPr>
              <a:t>д</a:t>
            </a:r>
            <a:r>
              <a:rPr sz="1600" spc="-10" dirty="0">
                <a:latin typeface="Arial"/>
                <a:cs typeface="Arial"/>
              </a:rPr>
              <a:t>и</a:t>
            </a:r>
            <a:r>
              <a:rPr sz="1600" spc="-20" dirty="0">
                <a:latin typeface="Arial"/>
                <a:cs typeface="Arial"/>
              </a:rPr>
              <a:t>ц</a:t>
            </a:r>
            <a:r>
              <a:rPr sz="1600" spc="-10" dirty="0">
                <a:latin typeface="Arial"/>
                <a:cs typeface="Arial"/>
              </a:rPr>
              <a:t>ио</a:t>
            </a:r>
            <a:r>
              <a:rPr sz="1600" spc="-20" dirty="0">
                <a:latin typeface="Arial"/>
                <a:cs typeface="Arial"/>
              </a:rPr>
              <a:t>н</a:t>
            </a:r>
            <a:r>
              <a:rPr sz="1600" spc="-15" dirty="0">
                <a:latin typeface="Arial"/>
                <a:cs typeface="Arial"/>
              </a:rPr>
              <a:t>н</a:t>
            </a:r>
            <a:r>
              <a:rPr sz="1600" spc="-10" dirty="0">
                <a:latin typeface="Arial"/>
                <a:cs typeface="Arial"/>
              </a:rPr>
              <a:t>ых</a:t>
            </a:r>
            <a:r>
              <a:rPr sz="1600" spc="65" dirty="0">
                <a:latin typeface="Arial"/>
                <a:cs typeface="Arial"/>
              </a:rPr>
              <a:t> </a:t>
            </a:r>
            <a:r>
              <a:rPr sz="1600" spc="-10" dirty="0">
                <a:latin typeface="Arial"/>
                <a:cs typeface="Arial"/>
              </a:rPr>
              <a:t>ро</a:t>
            </a:r>
            <a:r>
              <a:rPr sz="1600" spc="-5" dirty="0">
                <a:latin typeface="Arial"/>
                <a:cs typeface="Arial"/>
              </a:rPr>
              <a:t>с</a:t>
            </a:r>
            <a:r>
              <a:rPr sz="1600" spc="-10" dirty="0">
                <a:latin typeface="Arial"/>
                <a:cs typeface="Arial"/>
              </a:rPr>
              <a:t>си</a:t>
            </a:r>
            <a:r>
              <a:rPr sz="1600" spc="-20" dirty="0">
                <a:latin typeface="Arial"/>
                <a:cs typeface="Arial"/>
              </a:rPr>
              <a:t>й</a:t>
            </a:r>
            <a:r>
              <a:rPr sz="1600" spc="-10" dirty="0">
                <a:latin typeface="Arial"/>
                <a:cs typeface="Arial"/>
              </a:rPr>
              <a:t>ск</a:t>
            </a:r>
            <a:r>
              <a:rPr sz="1600" spc="-20" dirty="0">
                <a:latin typeface="Arial"/>
                <a:cs typeface="Arial"/>
              </a:rPr>
              <a:t>и</a:t>
            </a:r>
            <a:r>
              <a:rPr sz="1600" spc="-10" dirty="0">
                <a:latin typeface="Arial"/>
                <a:cs typeface="Arial"/>
              </a:rPr>
              <a:t>х д</a:t>
            </a:r>
            <a:r>
              <a:rPr sz="1600" spc="-30" dirty="0">
                <a:latin typeface="Arial"/>
                <a:cs typeface="Arial"/>
              </a:rPr>
              <a:t>ух</a:t>
            </a:r>
            <a:r>
              <a:rPr sz="1600" spc="-10" dirty="0">
                <a:latin typeface="Arial"/>
                <a:cs typeface="Arial"/>
              </a:rPr>
              <a:t>ов</a:t>
            </a:r>
            <a:r>
              <a:rPr sz="1600" spc="-15" dirty="0">
                <a:latin typeface="Arial"/>
                <a:cs typeface="Arial"/>
              </a:rPr>
              <a:t>н</a:t>
            </a:r>
            <a:r>
              <a:rPr sz="1600" spc="-5" dirty="0">
                <a:latin typeface="Arial"/>
                <a:cs typeface="Arial"/>
              </a:rPr>
              <a:t>о</a:t>
            </a:r>
            <a:r>
              <a:rPr sz="1600" spc="-15" dirty="0">
                <a:latin typeface="Arial"/>
                <a:cs typeface="Arial"/>
              </a:rPr>
              <a:t>-н</a:t>
            </a:r>
            <a:r>
              <a:rPr sz="1600" spc="-10" dirty="0">
                <a:latin typeface="Arial"/>
                <a:cs typeface="Arial"/>
              </a:rPr>
              <a:t>ра</a:t>
            </a:r>
            <a:r>
              <a:rPr sz="1600" spc="-20" dirty="0">
                <a:latin typeface="Arial"/>
                <a:cs typeface="Arial"/>
              </a:rPr>
              <a:t>в</a:t>
            </a:r>
            <a:r>
              <a:rPr sz="1600" spc="-10" dirty="0">
                <a:latin typeface="Arial"/>
                <a:cs typeface="Arial"/>
              </a:rPr>
              <a:t>ст</a:t>
            </a:r>
            <a:r>
              <a:rPr sz="1600" spc="-20" dirty="0">
                <a:latin typeface="Arial"/>
                <a:cs typeface="Arial"/>
              </a:rPr>
              <a:t>в</a:t>
            </a:r>
            <a:r>
              <a:rPr sz="1600" spc="-10" dirty="0">
                <a:latin typeface="Arial"/>
                <a:cs typeface="Arial"/>
              </a:rPr>
              <a:t>ен</a:t>
            </a:r>
            <a:r>
              <a:rPr sz="1600" spc="-20" dirty="0">
                <a:latin typeface="Arial"/>
                <a:cs typeface="Arial"/>
              </a:rPr>
              <a:t>н</a:t>
            </a:r>
            <a:r>
              <a:rPr sz="1600" spc="-5" dirty="0">
                <a:latin typeface="Arial"/>
                <a:cs typeface="Arial"/>
              </a:rPr>
              <a:t>ы</a:t>
            </a:r>
            <a:r>
              <a:rPr sz="1600" spc="-10" dirty="0">
                <a:latin typeface="Arial"/>
                <a:cs typeface="Arial"/>
              </a:rPr>
              <a:t>х</a:t>
            </a:r>
            <a:r>
              <a:rPr sz="1600" spc="50" dirty="0">
                <a:latin typeface="Arial"/>
                <a:cs typeface="Arial"/>
              </a:rPr>
              <a:t> </a:t>
            </a:r>
            <a:r>
              <a:rPr sz="1600" spc="-25" dirty="0">
                <a:latin typeface="Arial"/>
                <a:cs typeface="Arial"/>
              </a:rPr>
              <a:t>ц</a:t>
            </a:r>
            <a:r>
              <a:rPr sz="1600" spc="-10" dirty="0">
                <a:latin typeface="Arial"/>
                <a:cs typeface="Arial"/>
              </a:rPr>
              <a:t>ен</a:t>
            </a:r>
            <a:r>
              <a:rPr sz="1600" spc="-20" dirty="0">
                <a:latin typeface="Arial"/>
                <a:cs typeface="Arial"/>
              </a:rPr>
              <a:t>н</a:t>
            </a:r>
            <a:r>
              <a:rPr sz="1600" spc="-10" dirty="0">
                <a:latin typeface="Arial"/>
                <a:cs typeface="Arial"/>
              </a:rPr>
              <a:t>ос</a:t>
            </a:r>
            <a:r>
              <a:rPr sz="1600" spc="-25" dirty="0">
                <a:latin typeface="Arial"/>
                <a:cs typeface="Arial"/>
              </a:rPr>
              <a:t>т</a:t>
            </a:r>
            <a:r>
              <a:rPr sz="1600" spc="-10" dirty="0">
                <a:latin typeface="Arial"/>
                <a:cs typeface="Arial"/>
              </a:rPr>
              <a:t>ей</a:t>
            </a:r>
            <a:r>
              <a:rPr sz="1600" spc="15" dirty="0">
                <a:latin typeface="Arial"/>
                <a:cs typeface="Arial"/>
              </a:rPr>
              <a:t> </a:t>
            </a:r>
            <a:r>
              <a:rPr sz="1600" spc="-10" dirty="0">
                <a:latin typeface="Arial"/>
                <a:cs typeface="Arial"/>
              </a:rPr>
              <a:t>в</a:t>
            </a:r>
            <a:r>
              <a:rPr sz="1600" spc="10" dirty="0">
                <a:latin typeface="Arial"/>
                <a:cs typeface="Arial"/>
              </a:rPr>
              <a:t> </a:t>
            </a:r>
            <a:r>
              <a:rPr sz="1600" spc="-15" dirty="0">
                <a:latin typeface="Arial"/>
                <a:cs typeface="Arial"/>
              </a:rPr>
              <a:t>70%</a:t>
            </a:r>
            <a:r>
              <a:rPr sz="1600" spc="5" dirty="0">
                <a:latin typeface="Arial"/>
                <a:cs typeface="Arial"/>
              </a:rPr>
              <a:t> </a:t>
            </a:r>
            <a:r>
              <a:rPr sz="1600" spc="-10" dirty="0">
                <a:latin typeface="Arial"/>
                <a:cs typeface="Arial"/>
              </a:rPr>
              <a:t>прое</a:t>
            </a:r>
            <a:r>
              <a:rPr sz="1600" spc="-5" dirty="0">
                <a:latin typeface="Arial"/>
                <a:cs typeface="Arial"/>
              </a:rPr>
              <a:t>к</a:t>
            </a:r>
            <a:r>
              <a:rPr sz="1600" spc="-25" dirty="0">
                <a:latin typeface="Arial"/>
                <a:cs typeface="Arial"/>
              </a:rPr>
              <a:t>т</a:t>
            </a:r>
            <a:r>
              <a:rPr sz="1600" spc="-10" dirty="0">
                <a:latin typeface="Arial"/>
                <a:cs typeface="Arial"/>
              </a:rPr>
              <a:t>ов</a:t>
            </a:r>
            <a:r>
              <a:rPr sz="1600" spc="10" dirty="0">
                <a:latin typeface="Arial"/>
                <a:cs typeface="Arial"/>
              </a:rPr>
              <a:t> </a:t>
            </a:r>
            <a:r>
              <a:rPr sz="1600" spc="-5" dirty="0">
                <a:latin typeface="Arial"/>
                <a:cs typeface="Arial"/>
              </a:rPr>
              <a:t>к</a:t>
            </a:r>
            <a:r>
              <a:rPr sz="1600" spc="-65" dirty="0">
                <a:latin typeface="Arial"/>
                <a:cs typeface="Arial"/>
              </a:rPr>
              <a:t>у</a:t>
            </a:r>
            <a:r>
              <a:rPr sz="1600" spc="-10" dirty="0">
                <a:latin typeface="Arial"/>
                <a:cs typeface="Arial"/>
              </a:rPr>
              <a:t>л</a:t>
            </a:r>
            <a:r>
              <a:rPr sz="1600" spc="-135" dirty="0">
                <a:latin typeface="Arial"/>
                <a:cs typeface="Arial"/>
              </a:rPr>
              <a:t>ь</a:t>
            </a:r>
            <a:r>
              <a:rPr sz="1600" dirty="0">
                <a:latin typeface="Arial"/>
                <a:cs typeface="Arial"/>
              </a:rPr>
              <a:t>т</a:t>
            </a:r>
            <a:r>
              <a:rPr sz="1600" spc="-45" dirty="0">
                <a:latin typeface="Arial"/>
                <a:cs typeface="Arial"/>
              </a:rPr>
              <a:t>у</a:t>
            </a:r>
            <a:r>
              <a:rPr sz="1600" spc="-10" dirty="0">
                <a:latin typeface="Arial"/>
                <a:cs typeface="Arial"/>
              </a:rPr>
              <a:t>ры,</a:t>
            </a:r>
            <a:r>
              <a:rPr sz="1600" spc="70" dirty="0">
                <a:latin typeface="Arial"/>
                <a:cs typeface="Arial"/>
              </a:rPr>
              <a:t> </a:t>
            </a:r>
            <a:r>
              <a:rPr sz="1600" spc="-10" dirty="0">
                <a:latin typeface="Arial"/>
                <a:cs typeface="Arial"/>
              </a:rPr>
              <a:t>ис</a:t>
            </a:r>
            <a:r>
              <a:rPr sz="1600" spc="-5" dirty="0">
                <a:latin typeface="Arial"/>
                <a:cs typeface="Arial"/>
              </a:rPr>
              <a:t>к</a:t>
            </a:r>
            <a:r>
              <a:rPr sz="1600" spc="-45" dirty="0">
                <a:latin typeface="Arial"/>
                <a:cs typeface="Arial"/>
              </a:rPr>
              <a:t>у</a:t>
            </a:r>
            <a:r>
              <a:rPr sz="1600" spc="-10" dirty="0">
                <a:latin typeface="Arial"/>
                <a:cs typeface="Arial"/>
              </a:rPr>
              <a:t>сст</a:t>
            </a:r>
            <a:r>
              <a:rPr sz="1600" spc="-20" dirty="0">
                <a:latin typeface="Arial"/>
                <a:cs typeface="Arial"/>
              </a:rPr>
              <a:t>в</a:t>
            </a:r>
            <a:r>
              <a:rPr sz="1600" spc="-10" dirty="0">
                <a:latin typeface="Arial"/>
                <a:cs typeface="Arial"/>
              </a:rPr>
              <a:t>а и</a:t>
            </a:r>
            <a:r>
              <a:rPr sz="1600" spc="5" dirty="0">
                <a:latin typeface="Arial"/>
                <a:cs typeface="Arial"/>
              </a:rPr>
              <a:t> </a:t>
            </a:r>
            <a:r>
              <a:rPr sz="1600" spc="-15" dirty="0">
                <a:latin typeface="Arial"/>
                <a:cs typeface="Arial"/>
              </a:rPr>
              <a:t>н</a:t>
            </a:r>
            <a:r>
              <a:rPr sz="1600" spc="-10" dirty="0">
                <a:latin typeface="Arial"/>
                <a:cs typeface="Arial"/>
              </a:rPr>
              <a:t>ар</a:t>
            </a:r>
            <a:r>
              <a:rPr sz="1600" spc="-45" dirty="0">
                <a:latin typeface="Arial"/>
                <a:cs typeface="Arial"/>
              </a:rPr>
              <a:t>о</a:t>
            </a:r>
            <a:r>
              <a:rPr sz="1600" spc="-10" dirty="0">
                <a:latin typeface="Arial"/>
                <a:cs typeface="Arial"/>
              </a:rPr>
              <a:t>д</a:t>
            </a:r>
            <a:r>
              <a:rPr sz="1600" spc="-15" dirty="0">
                <a:latin typeface="Arial"/>
                <a:cs typeface="Arial"/>
              </a:rPr>
              <a:t>н</a:t>
            </a:r>
            <a:r>
              <a:rPr sz="1600" spc="-10" dirty="0">
                <a:latin typeface="Arial"/>
                <a:cs typeface="Arial"/>
              </a:rPr>
              <a:t>о</a:t>
            </a:r>
            <a:r>
              <a:rPr sz="1600" spc="-45" dirty="0">
                <a:latin typeface="Arial"/>
                <a:cs typeface="Arial"/>
              </a:rPr>
              <a:t>г</a:t>
            </a:r>
            <a:r>
              <a:rPr sz="1600" spc="-10" dirty="0">
                <a:latin typeface="Arial"/>
                <a:cs typeface="Arial"/>
              </a:rPr>
              <a:t>о</a:t>
            </a:r>
            <a:r>
              <a:rPr sz="1600" spc="30" dirty="0">
                <a:latin typeface="Arial"/>
                <a:cs typeface="Arial"/>
              </a:rPr>
              <a:t> </a:t>
            </a:r>
            <a:r>
              <a:rPr sz="1600" spc="-10" dirty="0">
                <a:latin typeface="Arial"/>
                <a:cs typeface="Arial"/>
              </a:rPr>
              <a:t>т</a:t>
            </a:r>
            <a:r>
              <a:rPr sz="1600" spc="-20" dirty="0">
                <a:latin typeface="Arial"/>
                <a:cs typeface="Arial"/>
              </a:rPr>
              <a:t>в</a:t>
            </a:r>
            <a:r>
              <a:rPr sz="1600" spc="-10" dirty="0">
                <a:latin typeface="Arial"/>
                <a:cs typeface="Arial"/>
              </a:rPr>
              <a:t>о</a:t>
            </a:r>
            <a:r>
              <a:rPr sz="1600" spc="-50" dirty="0">
                <a:latin typeface="Arial"/>
                <a:cs typeface="Arial"/>
              </a:rPr>
              <a:t>р</a:t>
            </a:r>
            <a:r>
              <a:rPr sz="1600" spc="-10" dirty="0">
                <a:latin typeface="Arial"/>
                <a:cs typeface="Arial"/>
              </a:rPr>
              <a:t>чества</a:t>
            </a:r>
            <a:r>
              <a:rPr sz="1600" spc="-5" dirty="0">
                <a:latin typeface="Arial"/>
                <a:cs typeface="Arial"/>
              </a:rPr>
              <a:t> </a:t>
            </a:r>
            <a:r>
              <a:rPr sz="1600" spc="-10" dirty="0">
                <a:latin typeface="Arial"/>
                <a:cs typeface="Arial"/>
              </a:rPr>
              <a:t>к</a:t>
            </a:r>
            <a:r>
              <a:rPr sz="1600" spc="5" dirty="0">
                <a:latin typeface="Arial"/>
                <a:cs typeface="Arial"/>
              </a:rPr>
              <a:t> </a:t>
            </a:r>
            <a:r>
              <a:rPr sz="1600" spc="-10" dirty="0">
                <a:latin typeface="Arial"/>
                <a:cs typeface="Arial"/>
              </a:rPr>
              <a:t>2030</a:t>
            </a:r>
            <a:r>
              <a:rPr sz="1600" spc="10" dirty="0">
                <a:latin typeface="Arial"/>
                <a:cs typeface="Arial"/>
              </a:rPr>
              <a:t> </a:t>
            </a:r>
            <a:r>
              <a:rPr sz="1600" spc="-45" dirty="0">
                <a:latin typeface="Arial"/>
                <a:cs typeface="Arial"/>
              </a:rPr>
              <a:t>г</a:t>
            </a:r>
            <a:r>
              <a:rPr sz="1600" spc="-50" dirty="0">
                <a:latin typeface="Arial"/>
                <a:cs typeface="Arial"/>
              </a:rPr>
              <a:t>о</a:t>
            </a:r>
            <a:r>
              <a:rPr sz="1600" spc="-10" dirty="0">
                <a:latin typeface="Arial"/>
                <a:cs typeface="Arial"/>
              </a:rPr>
              <a:t>ду</a:t>
            </a:r>
            <a:r>
              <a:rPr sz="1600" dirty="0">
                <a:latin typeface="Arial"/>
                <a:cs typeface="Arial"/>
              </a:rPr>
              <a:t> </a:t>
            </a:r>
            <a:r>
              <a:rPr sz="1600" spc="-10" dirty="0">
                <a:latin typeface="Arial"/>
                <a:cs typeface="Arial"/>
              </a:rPr>
              <a:t>и</a:t>
            </a:r>
            <a:r>
              <a:rPr sz="1600" spc="5" dirty="0">
                <a:latin typeface="Arial"/>
                <a:cs typeface="Arial"/>
              </a:rPr>
              <a:t> </a:t>
            </a:r>
            <a:r>
              <a:rPr sz="1600" spc="-15" dirty="0">
                <a:latin typeface="Arial"/>
                <a:cs typeface="Arial"/>
              </a:rPr>
              <a:t>80%</a:t>
            </a:r>
            <a:r>
              <a:rPr sz="1600" spc="15" dirty="0">
                <a:latin typeface="Arial"/>
                <a:cs typeface="Arial"/>
              </a:rPr>
              <a:t> </a:t>
            </a:r>
            <a:r>
              <a:rPr sz="1600" spc="-10" dirty="0">
                <a:latin typeface="Arial"/>
                <a:cs typeface="Arial"/>
              </a:rPr>
              <a:t>к</a:t>
            </a:r>
            <a:r>
              <a:rPr sz="1600" spc="-5" dirty="0">
                <a:latin typeface="Arial"/>
                <a:cs typeface="Arial"/>
              </a:rPr>
              <a:t> </a:t>
            </a:r>
            <a:r>
              <a:rPr sz="1600" spc="-10" dirty="0">
                <a:latin typeface="Arial"/>
                <a:cs typeface="Arial"/>
              </a:rPr>
              <a:t>2036</a:t>
            </a:r>
            <a:r>
              <a:rPr sz="1600" spc="10" dirty="0">
                <a:latin typeface="Arial"/>
                <a:cs typeface="Arial"/>
              </a:rPr>
              <a:t> </a:t>
            </a:r>
            <a:r>
              <a:rPr sz="1600" spc="-45" dirty="0">
                <a:latin typeface="Arial"/>
                <a:cs typeface="Arial"/>
              </a:rPr>
              <a:t>г</a:t>
            </a:r>
            <a:r>
              <a:rPr sz="1600" spc="-50" dirty="0">
                <a:latin typeface="Arial"/>
                <a:cs typeface="Arial"/>
              </a:rPr>
              <a:t>о</a:t>
            </a:r>
            <a:r>
              <a:rPr sz="1600" spc="-10" dirty="0">
                <a:latin typeface="Arial"/>
                <a:cs typeface="Arial"/>
              </a:rPr>
              <a:t>д</a:t>
            </a:r>
            <a:r>
              <a:rPr sz="1600" spc="-185" dirty="0">
                <a:latin typeface="Arial"/>
                <a:cs typeface="Arial"/>
              </a:rPr>
              <a:t>у</a:t>
            </a:r>
            <a:r>
              <a:rPr sz="1600" spc="-5" dirty="0">
                <a:latin typeface="Arial"/>
                <a:cs typeface="Arial"/>
              </a:rPr>
              <a:t>.</a:t>
            </a:r>
            <a:endParaRPr sz="1600">
              <a:latin typeface="Arial"/>
              <a:cs typeface="Arial"/>
            </a:endParaRPr>
          </a:p>
          <a:p>
            <a:pPr marL="12700" algn="just">
              <a:lnSpc>
                <a:spcPct val="100000"/>
              </a:lnSpc>
              <a:spcBef>
                <a:spcPts val="600"/>
              </a:spcBef>
            </a:pPr>
            <a:r>
              <a:rPr sz="1600" b="1" spc="-10" dirty="0">
                <a:latin typeface="Arial"/>
                <a:cs typeface="Arial"/>
              </a:rPr>
              <a:t>К</a:t>
            </a:r>
            <a:r>
              <a:rPr sz="1600" b="1" spc="-25" dirty="0">
                <a:latin typeface="Arial"/>
                <a:cs typeface="Arial"/>
              </a:rPr>
              <a:t>л</a:t>
            </a:r>
            <a:r>
              <a:rPr sz="1600" b="1" spc="-75" dirty="0">
                <a:latin typeface="Arial"/>
                <a:cs typeface="Arial"/>
              </a:rPr>
              <a:t>ю</a:t>
            </a:r>
            <a:r>
              <a:rPr sz="1600" b="1" spc="-10" dirty="0">
                <a:latin typeface="Arial"/>
                <a:cs typeface="Arial"/>
              </a:rPr>
              <a:t>ч</a:t>
            </a:r>
            <a:r>
              <a:rPr sz="1600" b="1" spc="-15" dirty="0">
                <a:latin typeface="Arial"/>
                <a:cs typeface="Arial"/>
              </a:rPr>
              <a:t>евые</a:t>
            </a:r>
            <a:r>
              <a:rPr sz="1600" b="1" spc="-5" dirty="0">
                <a:latin typeface="Arial"/>
                <a:cs typeface="Arial"/>
              </a:rPr>
              <a:t> </a:t>
            </a:r>
            <a:r>
              <a:rPr sz="1600" b="1" spc="-10" dirty="0">
                <a:latin typeface="Arial"/>
                <a:cs typeface="Arial"/>
              </a:rPr>
              <a:t>инс</a:t>
            </a:r>
            <a:r>
              <a:rPr sz="1600" b="1" spc="-30" dirty="0">
                <a:latin typeface="Arial"/>
                <a:cs typeface="Arial"/>
              </a:rPr>
              <a:t>тр</a:t>
            </a:r>
            <a:r>
              <a:rPr sz="1600" b="1" spc="-60" dirty="0">
                <a:latin typeface="Arial"/>
                <a:cs typeface="Arial"/>
              </a:rPr>
              <a:t>у</a:t>
            </a:r>
            <a:r>
              <a:rPr sz="1600" b="1" spc="-25" dirty="0">
                <a:latin typeface="Arial"/>
                <a:cs typeface="Arial"/>
              </a:rPr>
              <a:t>м</a:t>
            </a:r>
            <a:r>
              <a:rPr sz="1600" b="1" spc="-10" dirty="0">
                <a:latin typeface="Arial"/>
                <a:cs typeface="Arial"/>
              </a:rPr>
              <a:t>енты:</a:t>
            </a:r>
            <a:endParaRPr sz="1600">
              <a:latin typeface="Arial"/>
              <a:cs typeface="Arial"/>
            </a:endParaRPr>
          </a:p>
          <a:p>
            <a:pPr marL="756285" marR="247015" indent="-286385">
              <a:lnSpc>
                <a:spcPct val="100000"/>
              </a:lnSpc>
              <a:spcBef>
                <a:spcPts val="330"/>
              </a:spcBef>
              <a:buFont typeface="Arial"/>
              <a:buChar char="–"/>
              <a:tabLst>
                <a:tab pos="756920" algn="l"/>
              </a:tabLst>
            </a:pPr>
            <a:r>
              <a:rPr sz="1400" dirty="0">
                <a:latin typeface="Arial"/>
                <a:cs typeface="Arial"/>
              </a:rPr>
              <a:t>П</a:t>
            </a:r>
            <a:r>
              <a:rPr sz="1400" spc="-40" dirty="0">
                <a:latin typeface="Arial"/>
                <a:cs typeface="Arial"/>
              </a:rPr>
              <a:t>о</a:t>
            </a:r>
            <a:r>
              <a:rPr sz="1400" dirty="0">
                <a:latin typeface="Arial"/>
                <a:cs typeface="Arial"/>
              </a:rPr>
              <a:t>д</a:t>
            </a:r>
            <a:r>
              <a:rPr sz="1400" spc="-10" dirty="0">
                <a:latin typeface="Arial"/>
                <a:cs typeface="Arial"/>
              </a:rPr>
              <a:t>д</a:t>
            </a:r>
            <a:r>
              <a:rPr sz="1400" dirty="0">
                <a:latin typeface="Arial"/>
                <a:cs typeface="Arial"/>
              </a:rPr>
              <a:t>ер</a:t>
            </a:r>
            <a:r>
              <a:rPr sz="1400" spc="-5" dirty="0">
                <a:latin typeface="Arial"/>
                <a:cs typeface="Arial"/>
              </a:rPr>
              <a:t>ж</a:t>
            </a:r>
            <a:r>
              <a:rPr sz="1400" spc="30" dirty="0">
                <a:latin typeface="Arial"/>
                <a:cs typeface="Arial"/>
              </a:rPr>
              <a:t>к</a:t>
            </a:r>
            <a:r>
              <a:rPr sz="1400" dirty="0">
                <a:latin typeface="Arial"/>
                <a:cs typeface="Arial"/>
              </a:rPr>
              <a:t>а</a:t>
            </a:r>
            <a:r>
              <a:rPr sz="1400" spc="-20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п</a:t>
            </a:r>
            <a:r>
              <a:rPr sz="1400" dirty="0">
                <a:latin typeface="Arial"/>
                <a:cs typeface="Arial"/>
              </a:rPr>
              <a:t>ро</a:t>
            </a:r>
            <a:r>
              <a:rPr sz="1400" spc="-10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з</a:t>
            </a:r>
            <a:r>
              <a:rPr sz="1400" spc="-15" dirty="0">
                <a:latin typeface="Arial"/>
                <a:cs typeface="Arial"/>
              </a:rPr>
              <a:t>в</a:t>
            </a:r>
            <a:r>
              <a:rPr sz="1400" spc="-40" dirty="0">
                <a:latin typeface="Arial"/>
                <a:cs typeface="Arial"/>
              </a:rPr>
              <a:t>о</a:t>
            </a:r>
            <a:r>
              <a:rPr sz="1400" dirty="0">
                <a:latin typeface="Arial"/>
                <a:cs typeface="Arial"/>
              </a:rPr>
              <a:t>д</a:t>
            </a:r>
            <a:r>
              <a:rPr sz="1400" spc="-10" dirty="0">
                <a:latin typeface="Arial"/>
                <a:cs typeface="Arial"/>
              </a:rPr>
              <a:t>ит</a:t>
            </a:r>
            <a:r>
              <a:rPr sz="1400" spc="-50" dirty="0">
                <a:latin typeface="Arial"/>
                <a:cs typeface="Arial"/>
              </a:rPr>
              <a:t>е</a:t>
            </a:r>
            <a:r>
              <a:rPr sz="1400" dirty="0">
                <a:latin typeface="Arial"/>
                <a:cs typeface="Arial"/>
              </a:rPr>
              <a:t>лей</a:t>
            </a:r>
            <a:r>
              <a:rPr sz="1400" spc="-40" dirty="0">
                <a:latin typeface="Arial"/>
                <a:cs typeface="Arial"/>
              </a:rPr>
              <a:t> </a:t>
            </a:r>
            <a:r>
              <a:rPr sz="1400" spc="5" dirty="0">
                <a:latin typeface="Arial"/>
                <a:cs typeface="Arial"/>
              </a:rPr>
              <a:t>к</a:t>
            </a:r>
            <a:r>
              <a:rPr sz="1400" dirty="0">
                <a:latin typeface="Arial"/>
                <a:cs typeface="Arial"/>
              </a:rPr>
              <a:t>он</a:t>
            </a:r>
            <a:r>
              <a:rPr sz="1400" spc="-10" dirty="0">
                <a:latin typeface="Arial"/>
                <a:cs typeface="Arial"/>
              </a:rPr>
              <a:t>т</a:t>
            </a:r>
            <a:r>
              <a:rPr sz="1400" dirty="0">
                <a:latin typeface="Arial"/>
                <a:cs typeface="Arial"/>
              </a:rPr>
              <a:t>ен</a:t>
            </a:r>
            <a:r>
              <a:rPr sz="1400" spc="-10" dirty="0">
                <a:latin typeface="Arial"/>
                <a:cs typeface="Arial"/>
              </a:rPr>
              <a:t>т</a:t>
            </a:r>
            <a:r>
              <a:rPr sz="1400" spc="-15" dirty="0">
                <a:latin typeface="Arial"/>
                <a:cs typeface="Arial"/>
              </a:rPr>
              <a:t>а</a:t>
            </a:r>
            <a:r>
              <a:rPr sz="1400" dirty="0">
                <a:latin typeface="Arial"/>
                <a:cs typeface="Arial"/>
              </a:rPr>
              <a:t>,</a:t>
            </a:r>
            <a:r>
              <a:rPr sz="1400" spc="-40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п</a:t>
            </a:r>
            <a:r>
              <a:rPr sz="1400" dirty="0">
                <a:latin typeface="Arial"/>
                <a:cs typeface="Arial"/>
              </a:rPr>
              <a:t>р</a:t>
            </a:r>
            <a:r>
              <a:rPr sz="1400" spc="-40" dirty="0">
                <a:latin typeface="Arial"/>
                <a:cs typeface="Arial"/>
              </a:rPr>
              <a:t>о</a:t>
            </a:r>
            <a:r>
              <a:rPr sz="1400" dirty="0">
                <a:latin typeface="Arial"/>
                <a:cs typeface="Arial"/>
              </a:rPr>
              <a:t>дв</a:t>
            </a:r>
            <a:r>
              <a:rPr sz="1400" spc="-10" dirty="0">
                <a:latin typeface="Arial"/>
                <a:cs typeface="Arial"/>
              </a:rPr>
              <a:t>и</a:t>
            </a:r>
            <a:r>
              <a:rPr sz="1400" spc="-35" dirty="0">
                <a:latin typeface="Arial"/>
                <a:cs typeface="Arial"/>
              </a:rPr>
              <a:t>г</a:t>
            </a:r>
            <a:r>
              <a:rPr sz="1400" dirty="0">
                <a:latin typeface="Arial"/>
                <a:cs typeface="Arial"/>
              </a:rPr>
              <a:t>аю</a:t>
            </a:r>
            <a:r>
              <a:rPr sz="1400" spc="-15" dirty="0">
                <a:latin typeface="Arial"/>
                <a:cs typeface="Arial"/>
              </a:rPr>
              <a:t>щ</a:t>
            </a:r>
            <a:r>
              <a:rPr sz="1400" dirty="0">
                <a:latin typeface="Arial"/>
                <a:cs typeface="Arial"/>
              </a:rPr>
              <a:t>е</a:t>
            </a:r>
            <a:r>
              <a:rPr sz="1400" spc="-35" dirty="0">
                <a:latin typeface="Arial"/>
                <a:cs typeface="Arial"/>
              </a:rPr>
              <a:t>г</a:t>
            </a:r>
            <a:r>
              <a:rPr sz="1400" dirty="0">
                <a:latin typeface="Arial"/>
                <a:cs typeface="Arial"/>
              </a:rPr>
              <a:t>о</a:t>
            </a:r>
            <a:r>
              <a:rPr sz="1400" spc="-2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трад</a:t>
            </a:r>
            <a:r>
              <a:rPr sz="1400" spc="-10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ц</a:t>
            </a:r>
            <a:r>
              <a:rPr sz="1400" spc="-10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онные </a:t>
            </a:r>
            <a:r>
              <a:rPr sz="1400" spc="-15" dirty="0">
                <a:latin typeface="Arial"/>
                <a:cs typeface="Arial"/>
              </a:rPr>
              <a:t>ц</a:t>
            </a:r>
            <a:r>
              <a:rPr sz="1400" dirty="0">
                <a:latin typeface="Arial"/>
                <a:cs typeface="Arial"/>
              </a:rPr>
              <a:t>еннос</a:t>
            </a:r>
            <a:r>
              <a:rPr sz="1400" spc="-10" dirty="0">
                <a:latin typeface="Arial"/>
                <a:cs typeface="Arial"/>
              </a:rPr>
              <a:t>т</a:t>
            </a:r>
            <a:r>
              <a:rPr sz="1400" spc="-5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.</a:t>
            </a:r>
            <a:endParaRPr sz="1400">
              <a:latin typeface="Arial"/>
              <a:cs typeface="Arial"/>
            </a:endParaRPr>
          </a:p>
          <a:p>
            <a:pPr marL="756285" indent="-286385">
              <a:lnSpc>
                <a:spcPct val="100000"/>
              </a:lnSpc>
              <a:spcBef>
                <a:spcPts val="335"/>
              </a:spcBef>
              <a:buFont typeface="Arial"/>
              <a:buChar char="–"/>
              <a:tabLst>
                <a:tab pos="756920" algn="l"/>
              </a:tabLst>
            </a:pPr>
            <a:r>
              <a:rPr sz="1400" dirty="0">
                <a:latin typeface="Arial"/>
                <a:cs typeface="Arial"/>
              </a:rPr>
              <a:t>Про</a:t>
            </a:r>
            <a:r>
              <a:rPr sz="1400" spc="-20" dirty="0">
                <a:latin typeface="Arial"/>
                <a:cs typeface="Arial"/>
              </a:rPr>
              <a:t>в</a:t>
            </a:r>
            <a:r>
              <a:rPr sz="1400" spc="-40" dirty="0">
                <a:latin typeface="Arial"/>
                <a:cs typeface="Arial"/>
              </a:rPr>
              <a:t>е</a:t>
            </a:r>
            <a:r>
              <a:rPr sz="1400" dirty="0">
                <a:latin typeface="Arial"/>
                <a:cs typeface="Arial"/>
              </a:rPr>
              <a:t>дение</a:t>
            </a:r>
            <a:r>
              <a:rPr sz="1400" spc="-2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п</a:t>
            </a:r>
            <a:r>
              <a:rPr sz="1400" dirty="0">
                <a:latin typeface="Arial"/>
                <a:cs typeface="Arial"/>
              </a:rPr>
              <a:t>рос</a:t>
            </a:r>
            <a:r>
              <a:rPr sz="1400" spc="-15" dirty="0">
                <a:latin typeface="Arial"/>
                <a:cs typeface="Arial"/>
              </a:rPr>
              <a:t>в</a:t>
            </a:r>
            <a:r>
              <a:rPr sz="1400" spc="-50" dirty="0">
                <a:latin typeface="Arial"/>
                <a:cs typeface="Arial"/>
              </a:rPr>
              <a:t>е</a:t>
            </a:r>
            <a:r>
              <a:rPr sz="1400" dirty="0">
                <a:latin typeface="Arial"/>
                <a:cs typeface="Arial"/>
              </a:rPr>
              <a:t>т</a:t>
            </a:r>
            <a:r>
              <a:rPr sz="1400" spc="-5" dirty="0">
                <a:latin typeface="Arial"/>
                <a:cs typeface="Arial"/>
              </a:rPr>
              <a:t>и</a:t>
            </a:r>
            <a:r>
              <a:rPr sz="1400" spc="-10" dirty="0">
                <a:latin typeface="Arial"/>
                <a:cs typeface="Arial"/>
              </a:rPr>
              <a:t>т</a:t>
            </a:r>
            <a:r>
              <a:rPr sz="1400" spc="-50" dirty="0">
                <a:latin typeface="Arial"/>
                <a:cs typeface="Arial"/>
              </a:rPr>
              <a:t>е</a:t>
            </a:r>
            <a:r>
              <a:rPr sz="1400" dirty="0">
                <a:latin typeface="Arial"/>
                <a:cs typeface="Arial"/>
              </a:rPr>
              <a:t>ль</a:t>
            </a:r>
            <a:r>
              <a:rPr sz="1400" spc="-10" dirty="0">
                <a:latin typeface="Arial"/>
                <a:cs typeface="Arial"/>
              </a:rPr>
              <a:t>с</a:t>
            </a:r>
            <a:r>
              <a:rPr sz="1400" dirty="0">
                <a:latin typeface="Arial"/>
                <a:cs typeface="Arial"/>
              </a:rPr>
              <a:t>к</a:t>
            </a:r>
            <a:r>
              <a:rPr sz="1400" spc="-10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х</a:t>
            </a:r>
            <a:r>
              <a:rPr sz="1400" spc="-40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м</a:t>
            </a:r>
            <a:r>
              <a:rPr sz="1400" dirty="0">
                <a:latin typeface="Arial"/>
                <a:cs typeface="Arial"/>
              </a:rPr>
              <a:t>еро</a:t>
            </a:r>
            <a:r>
              <a:rPr sz="1400" spc="-10" dirty="0">
                <a:latin typeface="Arial"/>
                <a:cs typeface="Arial"/>
              </a:rPr>
              <a:t>п</a:t>
            </a:r>
            <a:r>
              <a:rPr sz="1400" dirty="0">
                <a:latin typeface="Arial"/>
                <a:cs typeface="Arial"/>
              </a:rPr>
              <a:t>р</a:t>
            </a:r>
            <a:r>
              <a:rPr sz="1400" spc="-10" dirty="0">
                <a:latin typeface="Arial"/>
                <a:cs typeface="Arial"/>
              </a:rPr>
              <a:t>ия</a:t>
            </a:r>
            <a:r>
              <a:rPr sz="1400" dirty="0">
                <a:latin typeface="Arial"/>
                <a:cs typeface="Arial"/>
              </a:rPr>
              <a:t>т</a:t>
            </a:r>
            <a:r>
              <a:rPr sz="1400" spc="-5" dirty="0">
                <a:latin typeface="Arial"/>
                <a:cs typeface="Arial"/>
              </a:rPr>
              <a:t>ий</a:t>
            </a:r>
            <a:r>
              <a:rPr sz="1400" dirty="0">
                <a:latin typeface="Arial"/>
                <a:cs typeface="Arial"/>
              </a:rPr>
              <a:t>.</a:t>
            </a:r>
            <a:endParaRPr sz="1400">
              <a:latin typeface="Arial"/>
              <a:cs typeface="Arial"/>
            </a:endParaRPr>
          </a:p>
          <a:p>
            <a:pPr marL="12700" algn="just">
              <a:lnSpc>
                <a:spcPct val="100000"/>
              </a:lnSpc>
              <a:spcBef>
                <a:spcPts val="600"/>
              </a:spcBef>
            </a:pPr>
            <a:r>
              <a:rPr sz="1600" b="1" spc="-25" dirty="0">
                <a:latin typeface="Arial"/>
                <a:cs typeface="Arial"/>
              </a:rPr>
              <a:t>О</a:t>
            </a:r>
            <a:r>
              <a:rPr sz="1600" b="1" spc="-15" dirty="0">
                <a:latin typeface="Arial"/>
                <a:cs typeface="Arial"/>
              </a:rPr>
              <a:t>жи</a:t>
            </a:r>
            <a:r>
              <a:rPr sz="1600" b="1" spc="-25" dirty="0">
                <a:latin typeface="Arial"/>
                <a:cs typeface="Arial"/>
              </a:rPr>
              <a:t>д</a:t>
            </a:r>
            <a:r>
              <a:rPr sz="1600" b="1" spc="-10" dirty="0">
                <a:latin typeface="Arial"/>
                <a:cs typeface="Arial"/>
              </a:rPr>
              <a:t>а</a:t>
            </a:r>
            <a:r>
              <a:rPr sz="1600" b="1" spc="-35" dirty="0">
                <a:latin typeface="Arial"/>
                <a:cs typeface="Arial"/>
              </a:rPr>
              <a:t>е</a:t>
            </a:r>
            <a:r>
              <a:rPr sz="1600" b="1" spc="-20" dirty="0">
                <a:latin typeface="Arial"/>
                <a:cs typeface="Arial"/>
              </a:rPr>
              <a:t>м</a:t>
            </a:r>
            <a:r>
              <a:rPr sz="1600" b="1" spc="-15" dirty="0">
                <a:latin typeface="Arial"/>
                <a:cs typeface="Arial"/>
              </a:rPr>
              <a:t>ые</a:t>
            </a:r>
            <a:r>
              <a:rPr sz="1600" b="1" spc="45" dirty="0">
                <a:latin typeface="Arial"/>
                <a:cs typeface="Arial"/>
              </a:rPr>
              <a:t> </a:t>
            </a:r>
            <a:r>
              <a:rPr sz="1600" b="1" spc="-10" dirty="0">
                <a:latin typeface="Arial"/>
                <a:cs typeface="Arial"/>
              </a:rPr>
              <a:t>ре</a:t>
            </a:r>
            <a:r>
              <a:rPr sz="1600" b="1" spc="-50" dirty="0">
                <a:latin typeface="Arial"/>
                <a:cs typeface="Arial"/>
              </a:rPr>
              <a:t>з</a:t>
            </a:r>
            <a:r>
              <a:rPr sz="1600" b="1" spc="-70" dirty="0">
                <a:latin typeface="Arial"/>
                <a:cs typeface="Arial"/>
              </a:rPr>
              <a:t>у</a:t>
            </a:r>
            <a:r>
              <a:rPr sz="1600" b="1" spc="-20" dirty="0">
                <a:latin typeface="Arial"/>
                <a:cs typeface="Arial"/>
              </a:rPr>
              <a:t>л</a:t>
            </a:r>
            <a:r>
              <a:rPr sz="1600" b="1" spc="-140" dirty="0">
                <a:latin typeface="Arial"/>
                <a:cs typeface="Arial"/>
              </a:rPr>
              <a:t>ь</a:t>
            </a:r>
            <a:r>
              <a:rPr sz="1600" b="1" spc="-25" dirty="0">
                <a:latin typeface="Arial"/>
                <a:cs typeface="Arial"/>
              </a:rPr>
              <a:t>т</a:t>
            </a:r>
            <a:r>
              <a:rPr sz="1600" b="1" dirty="0">
                <a:latin typeface="Arial"/>
                <a:cs typeface="Arial"/>
              </a:rPr>
              <a:t>а</a:t>
            </a:r>
            <a:r>
              <a:rPr sz="1600" b="1" spc="-10" dirty="0">
                <a:latin typeface="Arial"/>
                <a:cs typeface="Arial"/>
              </a:rPr>
              <a:t>ты:</a:t>
            </a:r>
            <a:endParaRPr sz="1600">
              <a:latin typeface="Arial"/>
              <a:cs typeface="Arial"/>
            </a:endParaRPr>
          </a:p>
          <a:p>
            <a:pPr marL="756285" marR="180975" indent="-286385">
              <a:lnSpc>
                <a:spcPct val="100000"/>
              </a:lnSpc>
              <a:spcBef>
                <a:spcPts val="335"/>
              </a:spcBef>
              <a:buFont typeface="Arial"/>
              <a:buChar char="–"/>
              <a:tabLst>
                <a:tab pos="756920" algn="l"/>
              </a:tabLst>
            </a:pPr>
            <a:r>
              <a:rPr sz="1400" spc="5" dirty="0">
                <a:latin typeface="Arial"/>
                <a:cs typeface="Arial"/>
              </a:rPr>
              <a:t>Д</a:t>
            </a:r>
            <a:r>
              <a:rPr sz="1400" spc="-40" dirty="0">
                <a:latin typeface="Arial"/>
                <a:cs typeface="Arial"/>
              </a:rPr>
              <a:t>о</a:t>
            </a:r>
            <a:r>
              <a:rPr sz="1400" dirty="0">
                <a:latin typeface="Arial"/>
                <a:cs typeface="Arial"/>
              </a:rPr>
              <a:t>ля</a:t>
            </a:r>
            <a:r>
              <a:rPr sz="1400" spc="-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п</a:t>
            </a:r>
            <a:r>
              <a:rPr sz="1400" dirty="0">
                <a:latin typeface="Arial"/>
                <a:cs typeface="Arial"/>
              </a:rPr>
              <a:t>рое</a:t>
            </a:r>
            <a:r>
              <a:rPr sz="1400" spc="5" dirty="0">
                <a:latin typeface="Arial"/>
                <a:cs typeface="Arial"/>
              </a:rPr>
              <a:t>к</a:t>
            </a:r>
            <a:r>
              <a:rPr sz="1400" spc="-10" dirty="0">
                <a:latin typeface="Arial"/>
                <a:cs typeface="Arial"/>
              </a:rPr>
              <a:t>т</a:t>
            </a:r>
            <a:r>
              <a:rPr sz="1400" dirty="0">
                <a:latin typeface="Arial"/>
                <a:cs typeface="Arial"/>
              </a:rPr>
              <a:t>ов,</a:t>
            </a:r>
            <a:r>
              <a:rPr sz="1400" spc="-30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п</a:t>
            </a:r>
            <a:r>
              <a:rPr sz="1400" dirty="0">
                <a:latin typeface="Arial"/>
                <a:cs typeface="Arial"/>
              </a:rPr>
              <a:t>р</a:t>
            </a:r>
            <a:r>
              <a:rPr sz="1400" spc="-40" dirty="0">
                <a:latin typeface="Arial"/>
                <a:cs typeface="Arial"/>
              </a:rPr>
              <a:t>о</a:t>
            </a:r>
            <a:r>
              <a:rPr sz="1400" dirty="0">
                <a:latin typeface="Arial"/>
                <a:cs typeface="Arial"/>
              </a:rPr>
              <a:t>дв</a:t>
            </a:r>
            <a:r>
              <a:rPr sz="1400" spc="-10" dirty="0">
                <a:latin typeface="Arial"/>
                <a:cs typeface="Arial"/>
              </a:rPr>
              <a:t>и</a:t>
            </a:r>
            <a:r>
              <a:rPr sz="1400" spc="-35" dirty="0">
                <a:latin typeface="Arial"/>
                <a:cs typeface="Arial"/>
              </a:rPr>
              <a:t>г</a:t>
            </a:r>
            <a:r>
              <a:rPr sz="1400" dirty="0">
                <a:latin typeface="Arial"/>
                <a:cs typeface="Arial"/>
              </a:rPr>
              <a:t>ающ</a:t>
            </a:r>
            <a:r>
              <a:rPr sz="1400" spc="-10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х</a:t>
            </a:r>
            <a:r>
              <a:rPr sz="1400" spc="-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трад</a:t>
            </a:r>
            <a:r>
              <a:rPr sz="1400" spc="-10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ц</a:t>
            </a:r>
            <a:r>
              <a:rPr sz="1400" spc="-10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онные</a:t>
            </a:r>
            <a:r>
              <a:rPr sz="1400" spc="-20" dirty="0">
                <a:latin typeface="Arial"/>
                <a:cs typeface="Arial"/>
              </a:rPr>
              <a:t> </a:t>
            </a:r>
            <a:r>
              <a:rPr sz="1400" spc="-15" dirty="0">
                <a:latin typeface="Arial"/>
                <a:cs typeface="Arial"/>
              </a:rPr>
              <a:t>ц</a:t>
            </a:r>
            <a:r>
              <a:rPr sz="1400" dirty="0">
                <a:latin typeface="Arial"/>
                <a:cs typeface="Arial"/>
              </a:rPr>
              <a:t>еннос</a:t>
            </a:r>
            <a:r>
              <a:rPr sz="1400" spc="-10" dirty="0">
                <a:latin typeface="Arial"/>
                <a:cs typeface="Arial"/>
              </a:rPr>
              <a:t>т</a:t>
            </a:r>
            <a:r>
              <a:rPr sz="1400" dirty="0">
                <a:latin typeface="Arial"/>
                <a:cs typeface="Arial"/>
              </a:rPr>
              <a:t>и</a:t>
            </a:r>
            <a:r>
              <a:rPr sz="1400" spc="-3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—</a:t>
            </a:r>
            <a:r>
              <a:rPr sz="1400" spc="-1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70%</a:t>
            </a:r>
            <a:r>
              <a:rPr sz="1400" spc="-1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к</a:t>
            </a:r>
            <a:r>
              <a:rPr sz="1400" spc="-1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2030 </a:t>
            </a:r>
            <a:r>
              <a:rPr sz="1400" spc="-35" dirty="0">
                <a:latin typeface="Arial"/>
                <a:cs typeface="Arial"/>
              </a:rPr>
              <a:t>г</a:t>
            </a:r>
            <a:r>
              <a:rPr sz="1400" spc="-40" dirty="0">
                <a:latin typeface="Arial"/>
                <a:cs typeface="Arial"/>
              </a:rPr>
              <a:t>о</a:t>
            </a:r>
            <a:r>
              <a:rPr sz="1400" dirty="0">
                <a:latin typeface="Arial"/>
                <a:cs typeface="Arial"/>
              </a:rPr>
              <a:t>ду</a:t>
            </a:r>
            <a:r>
              <a:rPr sz="1400" spc="-2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и 80%</a:t>
            </a:r>
            <a:r>
              <a:rPr sz="1400" spc="-1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к</a:t>
            </a:r>
            <a:r>
              <a:rPr sz="1400" spc="-1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2036</a:t>
            </a:r>
            <a:r>
              <a:rPr sz="1400" spc="-20" dirty="0">
                <a:latin typeface="Arial"/>
                <a:cs typeface="Arial"/>
              </a:rPr>
              <a:t> </a:t>
            </a:r>
            <a:r>
              <a:rPr sz="1400" spc="-35" dirty="0">
                <a:latin typeface="Arial"/>
                <a:cs typeface="Arial"/>
              </a:rPr>
              <a:t>г</a:t>
            </a:r>
            <a:r>
              <a:rPr sz="1400" spc="-40" dirty="0">
                <a:latin typeface="Arial"/>
                <a:cs typeface="Arial"/>
              </a:rPr>
              <a:t>о</a:t>
            </a:r>
            <a:r>
              <a:rPr sz="1400" dirty="0">
                <a:latin typeface="Arial"/>
                <a:cs typeface="Arial"/>
              </a:rPr>
              <a:t>д</a:t>
            </a:r>
            <a:r>
              <a:rPr sz="1400" spc="-165" dirty="0">
                <a:latin typeface="Arial"/>
                <a:cs typeface="Arial"/>
              </a:rPr>
              <a:t>у</a:t>
            </a:r>
            <a:r>
              <a:rPr sz="1400" dirty="0">
                <a:latin typeface="Arial"/>
                <a:cs typeface="Arial"/>
              </a:rPr>
              <a:t>.</a:t>
            </a:r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23532" y="1131569"/>
            <a:ext cx="7129145" cy="0"/>
          </a:xfrm>
          <a:custGeom>
            <a:avLst/>
            <a:gdLst/>
            <a:ahLst/>
            <a:cxnLst/>
            <a:rect l="l" t="t" r="r" b="b"/>
            <a:pathLst>
              <a:path w="7129145">
                <a:moveTo>
                  <a:pt x="0" y="0"/>
                </a:moveTo>
                <a:lnTo>
                  <a:pt x="7128827" y="0"/>
                </a:lnTo>
              </a:path>
            </a:pathLst>
          </a:custGeom>
          <a:ln w="19050">
            <a:solidFill>
              <a:srgbClr val="00AFE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83127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Про</a:t>
            </a:r>
            <a:r>
              <a:rPr spc="-55" dirty="0"/>
              <a:t>ф</a:t>
            </a:r>
            <a:r>
              <a:rPr spc="-40" dirty="0"/>
              <a:t>е</a:t>
            </a:r>
            <a:r>
              <a:rPr dirty="0"/>
              <a:t>сси</a:t>
            </a:r>
            <a:r>
              <a:rPr spc="-10" dirty="0"/>
              <a:t>о</a:t>
            </a:r>
            <a:r>
              <a:rPr dirty="0"/>
              <a:t>нальное</a:t>
            </a:r>
            <a:r>
              <a:rPr spc="20" dirty="0"/>
              <a:t> </a:t>
            </a:r>
            <a:r>
              <a:rPr dirty="0"/>
              <a:t>р</a:t>
            </a:r>
            <a:r>
              <a:rPr spc="15" dirty="0"/>
              <a:t>а</a:t>
            </a:r>
            <a:r>
              <a:rPr dirty="0"/>
              <a:t>зви</a:t>
            </a:r>
            <a:r>
              <a:rPr spc="-30" dirty="0"/>
              <a:t>т</a:t>
            </a:r>
            <a:r>
              <a:rPr dirty="0"/>
              <a:t>ие</a:t>
            </a:r>
            <a:r>
              <a:rPr spc="35" dirty="0"/>
              <a:t> </a:t>
            </a:r>
            <a:r>
              <a:rPr dirty="0"/>
              <a:t>педа</a:t>
            </a:r>
            <a:r>
              <a:rPr spc="-45" dirty="0"/>
              <a:t>г</a:t>
            </a:r>
            <a:r>
              <a:rPr dirty="0"/>
              <a:t>о</a:t>
            </a:r>
            <a:r>
              <a:rPr spc="-45" dirty="0"/>
              <a:t>г</a:t>
            </a:r>
            <a:r>
              <a:rPr dirty="0"/>
              <a:t>ов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/>
              <a:t>13</a:t>
            </a:fld>
            <a:endParaRPr dirty="0"/>
          </a:p>
        </p:txBody>
      </p:sp>
      <p:sp>
        <p:nvSpPr>
          <p:cNvPr id="4" name="object 4"/>
          <p:cNvSpPr txBox="1"/>
          <p:nvPr/>
        </p:nvSpPr>
        <p:spPr>
          <a:xfrm>
            <a:off x="403047" y="1422366"/>
            <a:ext cx="6828790" cy="27952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24130">
              <a:lnSpc>
                <a:spcPct val="100000"/>
              </a:lnSpc>
            </a:pPr>
            <a:r>
              <a:rPr sz="1600" b="1" spc="0" dirty="0">
                <a:latin typeface="Arial"/>
                <a:cs typeface="Arial"/>
              </a:rPr>
              <a:t>Ц</a:t>
            </a:r>
            <a:r>
              <a:rPr sz="1600" b="1" spc="-10" dirty="0">
                <a:latin typeface="Arial"/>
                <a:cs typeface="Arial"/>
              </a:rPr>
              <a:t>е</a:t>
            </a:r>
            <a:r>
              <a:rPr sz="1600" b="1" spc="-20" dirty="0">
                <a:latin typeface="Arial"/>
                <a:cs typeface="Arial"/>
              </a:rPr>
              <a:t>л</a:t>
            </a:r>
            <a:r>
              <a:rPr sz="1600" b="1" spc="-5" dirty="0">
                <a:latin typeface="Arial"/>
                <a:cs typeface="Arial"/>
              </a:rPr>
              <a:t>ь</a:t>
            </a:r>
            <a:r>
              <a:rPr sz="1600" b="1" spc="-10" dirty="0">
                <a:latin typeface="Arial"/>
                <a:cs typeface="Arial"/>
              </a:rPr>
              <a:t>:</a:t>
            </a:r>
            <a:r>
              <a:rPr sz="1600" b="1" spc="15" dirty="0">
                <a:latin typeface="Arial"/>
                <a:cs typeface="Arial"/>
              </a:rPr>
              <a:t> </a:t>
            </a:r>
            <a:r>
              <a:rPr sz="1600" spc="-10" dirty="0">
                <a:latin typeface="Arial"/>
                <a:cs typeface="Arial"/>
              </a:rPr>
              <a:t>Фор</a:t>
            </a:r>
            <a:r>
              <a:rPr sz="1600" spc="-25" dirty="0">
                <a:latin typeface="Arial"/>
                <a:cs typeface="Arial"/>
              </a:rPr>
              <a:t>м</a:t>
            </a:r>
            <a:r>
              <a:rPr sz="1600" spc="-10" dirty="0">
                <a:latin typeface="Arial"/>
                <a:cs typeface="Arial"/>
              </a:rPr>
              <a:t>иро</a:t>
            </a:r>
            <a:r>
              <a:rPr sz="1600" spc="-25" dirty="0">
                <a:latin typeface="Arial"/>
                <a:cs typeface="Arial"/>
              </a:rPr>
              <a:t>в</a:t>
            </a:r>
            <a:r>
              <a:rPr sz="1600" spc="-10" dirty="0">
                <a:latin typeface="Arial"/>
                <a:cs typeface="Arial"/>
              </a:rPr>
              <a:t>ан</a:t>
            </a:r>
            <a:r>
              <a:rPr sz="1600" spc="-20" dirty="0">
                <a:latin typeface="Arial"/>
                <a:cs typeface="Arial"/>
              </a:rPr>
              <a:t>и</a:t>
            </a:r>
            <a:r>
              <a:rPr sz="1600" spc="-10" dirty="0">
                <a:latin typeface="Arial"/>
                <a:cs typeface="Arial"/>
              </a:rPr>
              <a:t>е</a:t>
            </a:r>
            <a:r>
              <a:rPr sz="1600" spc="45" dirty="0">
                <a:latin typeface="Arial"/>
                <a:cs typeface="Arial"/>
              </a:rPr>
              <a:t> </a:t>
            </a:r>
            <a:r>
              <a:rPr sz="1600" spc="-10" dirty="0">
                <a:latin typeface="Arial"/>
                <a:cs typeface="Arial"/>
              </a:rPr>
              <a:t>к</a:t>
            </a:r>
            <a:r>
              <a:rPr sz="1600" spc="5" dirty="0">
                <a:latin typeface="Arial"/>
                <a:cs typeface="Arial"/>
              </a:rPr>
              <a:t> </a:t>
            </a:r>
            <a:r>
              <a:rPr sz="1600" spc="-10" dirty="0">
                <a:latin typeface="Arial"/>
                <a:cs typeface="Arial"/>
              </a:rPr>
              <a:t>2030</a:t>
            </a:r>
            <a:r>
              <a:rPr sz="1600" spc="-5" dirty="0">
                <a:latin typeface="Arial"/>
                <a:cs typeface="Arial"/>
              </a:rPr>
              <a:t> </a:t>
            </a:r>
            <a:r>
              <a:rPr sz="1600" spc="-40" dirty="0">
                <a:latin typeface="Arial"/>
                <a:cs typeface="Arial"/>
              </a:rPr>
              <a:t>г</a:t>
            </a:r>
            <a:r>
              <a:rPr sz="1600" spc="-50" dirty="0">
                <a:latin typeface="Arial"/>
                <a:cs typeface="Arial"/>
              </a:rPr>
              <a:t>о</a:t>
            </a:r>
            <a:r>
              <a:rPr sz="1600" spc="-10" dirty="0">
                <a:latin typeface="Arial"/>
                <a:cs typeface="Arial"/>
              </a:rPr>
              <a:t>ду</a:t>
            </a:r>
            <a:r>
              <a:rPr sz="1600" dirty="0">
                <a:latin typeface="Arial"/>
                <a:cs typeface="Arial"/>
              </a:rPr>
              <a:t> </a:t>
            </a:r>
            <a:r>
              <a:rPr sz="1600" spc="0" dirty="0">
                <a:latin typeface="Arial"/>
                <a:cs typeface="Arial"/>
              </a:rPr>
              <a:t>с</a:t>
            </a:r>
            <a:r>
              <a:rPr sz="1600" spc="-10" dirty="0">
                <a:latin typeface="Arial"/>
                <a:cs typeface="Arial"/>
              </a:rPr>
              <a:t>овре</a:t>
            </a:r>
            <a:r>
              <a:rPr sz="1600" spc="-20" dirty="0">
                <a:latin typeface="Arial"/>
                <a:cs typeface="Arial"/>
              </a:rPr>
              <a:t>м</a:t>
            </a:r>
            <a:r>
              <a:rPr sz="1600" spc="-10" dirty="0">
                <a:latin typeface="Arial"/>
                <a:cs typeface="Arial"/>
              </a:rPr>
              <a:t>ен</a:t>
            </a:r>
            <a:r>
              <a:rPr sz="1600" spc="-20" dirty="0">
                <a:latin typeface="Arial"/>
                <a:cs typeface="Arial"/>
              </a:rPr>
              <a:t>н</a:t>
            </a:r>
            <a:r>
              <a:rPr sz="1600" spc="-10" dirty="0">
                <a:latin typeface="Arial"/>
                <a:cs typeface="Arial"/>
              </a:rPr>
              <a:t>ой</a:t>
            </a:r>
            <a:r>
              <a:rPr sz="1600" spc="40" dirty="0">
                <a:latin typeface="Arial"/>
                <a:cs typeface="Arial"/>
              </a:rPr>
              <a:t> </a:t>
            </a:r>
            <a:r>
              <a:rPr sz="1600" spc="-10" dirty="0">
                <a:latin typeface="Arial"/>
                <a:cs typeface="Arial"/>
              </a:rPr>
              <a:t>сис</a:t>
            </a:r>
            <a:r>
              <a:rPr sz="1600" spc="-20" dirty="0">
                <a:latin typeface="Arial"/>
                <a:cs typeface="Arial"/>
              </a:rPr>
              <a:t>т</a:t>
            </a:r>
            <a:r>
              <a:rPr sz="1600" spc="-10" dirty="0">
                <a:latin typeface="Arial"/>
                <a:cs typeface="Arial"/>
              </a:rPr>
              <a:t>е</a:t>
            </a:r>
            <a:r>
              <a:rPr sz="1600" spc="-20" dirty="0">
                <a:latin typeface="Arial"/>
                <a:cs typeface="Arial"/>
              </a:rPr>
              <a:t>м</a:t>
            </a:r>
            <a:r>
              <a:rPr sz="1600" spc="-15" dirty="0">
                <a:latin typeface="Arial"/>
                <a:cs typeface="Arial"/>
              </a:rPr>
              <a:t>ы</a:t>
            </a:r>
            <a:r>
              <a:rPr sz="1600" spc="-10" dirty="0">
                <a:latin typeface="Arial"/>
                <a:cs typeface="Arial"/>
              </a:rPr>
              <a:t> про</a:t>
            </a:r>
            <a:r>
              <a:rPr sz="1600" spc="-20" dirty="0">
                <a:latin typeface="Arial"/>
                <a:cs typeface="Arial"/>
              </a:rPr>
              <a:t>ф</a:t>
            </a:r>
            <a:r>
              <a:rPr sz="1600" spc="-10" dirty="0">
                <a:latin typeface="Arial"/>
                <a:cs typeface="Arial"/>
              </a:rPr>
              <a:t>ессио</a:t>
            </a:r>
            <a:r>
              <a:rPr sz="1600" spc="-20" dirty="0">
                <a:latin typeface="Arial"/>
                <a:cs typeface="Arial"/>
              </a:rPr>
              <a:t>н</a:t>
            </a:r>
            <a:r>
              <a:rPr sz="1600" spc="-10" dirty="0">
                <a:latin typeface="Arial"/>
                <a:cs typeface="Arial"/>
              </a:rPr>
              <a:t>аль</a:t>
            </a:r>
            <a:r>
              <a:rPr sz="1600" spc="-20" dirty="0">
                <a:latin typeface="Arial"/>
                <a:cs typeface="Arial"/>
              </a:rPr>
              <a:t>н</a:t>
            </a:r>
            <a:r>
              <a:rPr sz="1600" spc="-10" dirty="0">
                <a:latin typeface="Arial"/>
                <a:cs typeface="Arial"/>
              </a:rPr>
              <a:t>о</a:t>
            </a:r>
            <a:r>
              <a:rPr sz="1600" spc="-45" dirty="0">
                <a:latin typeface="Arial"/>
                <a:cs typeface="Arial"/>
              </a:rPr>
              <a:t>г</a:t>
            </a:r>
            <a:r>
              <a:rPr sz="1600" spc="-10" dirty="0">
                <a:latin typeface="Arial"/>
                <a:cs typeface="Arial"/>
              </a:rPr>
              <a:t>о</a:t>
            </a:r>
            <a:r>
              <a:rPr sz="1600" spc="45" dirty="0">
                <a:latin typeface="Arial"/>
                <a:cs typeface="Arial"/>
              </a:rPr>
              <a:t> </a:t>
            </a:r>
            <a:r>
              <a:rPr sz="1600" spc="-10" dirty="0">
                <a:latin typeface="Arial"/>
                <a:cs typeface="Arial"/>
              </a:rPr>
              <a:t>р</a:t>
            </a:r>
            <a:r>
              <a:rPr sz="1600" spc="-25" dirty="0">
                <a:latin typeface="Arial"/>
                <a:cs typeface="Arial"/>
              </a:rPr>
              <a:t>а</a:t>
            </a:r>
            <a:r>
              <a:rPr sz="1600" spc="-10" dirty="0">
                <a:latin typeface="Arial"/>
                <a:cs typeface="Arial"/>
              </a:rPr>
              <a:t>звит</a:t>
            </a:r>
            <a:r>
              <a:rPr sz="1600" spc="-20" dirty="0">
                <a:latin typeface="Arial"/>
                <a:cs typeface="Arial"/>
              </a:rPr>
              <a:t>и</a:t>
            </a:r>
            <a:r>
              <a:rPr sz="1600" spc="-10" dirty="0">
                <a:latin typeface="Arial"/>
                <a:cs typeface="Arial"/>
              </a:rPr>
              <a:t>я</a:t>
            </a:r>
            <a:r>
              <a:rPr sz="1600" spc="20" dirty="0">
                <a:latin typeface="Arial"/>
                <a:cs typeface="Arial"/>
              </a:rPr>
              <a:t> </a:t>
            </a:r>
            <a:r>
              <a:rPr sz="1600" spc="-10" dirty="0">
                <a:latin typeface="Arial"/>
                <a:cs typeface="Arial"/>
              </a:rPr>
              <a:t>п</a:t>
            </a:r>
            <a:r>
              <a:rPr sz="1600" spc="-50" dirty="0">
                <a:latin typeface="Arial"/>
                <a:cs typeface="Arial"/>
              </a:rPr>
              <a:t>е</a:t>
            </a:r>
            <a:r>
              <a:rPr sz="1600" spc="-10" dirty="0">
                <a:latin typeface="Arial"/>
                <a:cs typeface="Arial"/>
              </a:rPr>
              <a:t>да</a:t>
            </a:r>
            <a:r>
              <a:rPr sz="1600" spc="-45" dirty="0">
                <a:latin typeface="Arial"/>
                <a:cs typeface="Arial"/>
              </a:rPr>
              <a:t>г</a:t>
            </a:r>
            <a:r>
              <a:rPr sz="1600" spc="-10" dirty="0">
                <a:latin typeface="Arial"/>
                <a:cs typeface="Arial"/>
              </a:rPr>
              <a:t>оги</a:t>
            </a:r>
            <a:r>
              <a:rPr sz="1600" spc="-20" dirty="0">
                <a:latin typeface="Arial"/>
                <a:cs typeface="Arial"/>
              </a:rPr>
              <a:t>ч</a:t>
            </a:r>
            <a:r>
              <a:rPr sz="1600" spc="-10" dirty="0">
                <a:latin typeface="Arial"/>
                <a:cs typeface="Arial"/>
              </a:rPr>
              <a:t>еск</a:t>
            </a:r>
            <a:r>
              <a:rPr sz="1600" spc="-20" dirty="0">
                <a:latin typeface="Arial"/>
                <a:cs typeface="Arial"/>
              </a:rPr>
              <a:t>и</a:t>
            </a:r>
            <a:r>
              <a:rPr sz="1600" spc="-10" dirty="0">
                <a:latin typeface="Arial"/>
                <a:cs typeface="Arial"/>
              </a:rPr>
              <a:t>х</a:t>
            </a:r>
            <a:r>
              <a:rPr sz="1600" spc="35" dirty="0">
                <a:latin typeface="Arial"/>
                <a:cs typeface="Arial"/>
              </a:rPr>
              <a:t> </a:t>
            </a:r>
            <a:r>
              <a:rPr sz="1600" spc="-10" dirty="0">
                <a:latin typeface="Arial"/>
                <a:cs typeface="Arial"/>
              </a:rPr>
              <a:t>раб</a:t>
            </a:r>
            <a:r>
              <a:rPr sz="1600" spc="-50" dirty="0">
                <a:latin typeface="Arial"/>
                <a:cs typeface="Arial"/>
              </a:rPr>
              <a:t>о</a:t>
            </a:r>
            <a:r>
              <a:rPr sz="1600" spc="-10" dirty="0">
                <a:latin typeface="Arial"/>
                <a:cs typeface="Arial"/>
              </a:rPr>
              <a:t>тн</a:t>
            </a:r>
            <a:r>
              <a:rPr sz="1600" spc="-20" dirty="0">
                <a:latin typeface="Arial"/>
                <a:cs typeface="Arial"/>
              </a:rPr>
              <a:t>и</a:t>
            </a:r>
            <a:r>
              <a:rPr sz="1600" spc="-5" dirty="0">
                <a:latin typeface="Arial"/>
                <a:cs typeface="Arial"/>
              </a:rPr>
              <a:t>к</a:t>
            </a:r>
            <a:r>
              <a:rPr sz="1600" spc="-10" dirty="0">
                <a:latin typeface="Arial"/>
                <a:cs typeface="Arial"/>
              </a:rPr>
              <a:t>ов, пр</a:t>
            </a:r>
            <a:r>
              <a:rPr sz="1600" spc="-50" dirty="0">
                <a:latin typeface="Arial"/>
                <a:cs typeface="Arial"/>
              </a:rPr>
              <a:t>е</a:t>
            </a:r>
            <a:r>
              <a:rPr sz="1600" spc="-10" dirty="0">
                <a:latin typeface="Arial"/>
                <a:cs typeface="Arial"/>
              </a:rPr>
              <a:t>д</a:t>
            </a:r>
            <a:r>
              <a:rPr sz="1600" spc="-45" dirty="0">
                <a:latin typeface="Arial"/>
                <a:cs typeface="Arial"/>
              </a:rPr>
              <a:t>у</a:t>
            </a:r>
            <a:r>
              <a:rPr sz="1600" spc="-10" dirty="0">
                <a:latin typeface="Arial"/>
                <a:cs typeface="Arial"/>
              </a:rPr>
              <a:t>с</a:t>
            </a:r>
            <a:r>
              <a:rPr sz="1600" spc="-25" dirty="0">
                <a:latin typeface="Arial"/>
                <a:cs typeface="Arial"/>
              </a:rPr>
              <a:t>м</a:t>
            </a:r>
            <a:r>
              <a:rPr sz="1600" spc="-50" dirty="0">
                <a:latin typeface="Arial"/>
                <a:cs typeface="Arial"/>
              </a:rPr>
              <a:t>а</a:t>
            </a:r>
            <a:r>
              <a:rPr sz="1600" spc="-10" dirty="0">
                <a:latin typeface="Arial"/>
                <a:cs typeface="Arial"/>
              </a:rPr>
              <a:t>три</a:t>
            </a:r>
            <a:r>
              <a:rPr sz="1600" spc="-20" dirty="0">
                <a:latin typeface="Arial"/>
                <a:cs typeface="Arial"/>
              </a:rPr>
              <a:t>в</a:t>
            </a:r>
            <a:r>
              <a:rPr sz="1600" spc="-15" dirty="0">
                <a:latin typeface="Arial"/>
                <a:cs typeface="Arial"/>
              </a:rPr>
              <a:t>аю</a:t>
            </a:r>
            <a:r>
              <a:rPr sz="1600" spc="-30" dirty="0">
                <a:latin typeface="Arial"/>
                <a:cs typeface="Arial"/>
              </a:rPr>
              <a:t>щ</a:t>
            </a:r>
            <a:r>
              <a:rPr sz="1600" spc="-10" dirty="0">
                <a:latin typeface="Arial"/>
                <a:cs typeface="Arial"/>
              </a:rPr>
              <a:t>ей</a:t>
            </a:r>
            <a:r>
              <a:rPr sz="1600" spc="40" dirty="0">
                <a:latin typeface="Arial"/>
                <a:cs typeface="Arial"/>
              </a:rPr>
              <a:t> </a:t>
            </a:r>
            <a:r>
              <a:rPr sz="1600" spc="-25" dirty="0">
                <a:latin typeface="Arial"/>
                <a:cs typeface="Arial"/>
              </a:rPr>
              <a:t>е</a:t>
            </a:r>
            <a:r>
              <a:rPr sz="1600" spc="-10" dirty="0">
                <a:latin typeface="Arial"/>
                <a:cs typeface="Arial"/>
              </a:rPr>
              <a:t>же</a:t>
            </a:r>
            <a:r>
              <a:rPr sz="1600" spc="-45" dirty="0">
                <a:latin typeface="Arial"/>
                <a:cs typeface="Arial"/>
              </a:rPr>
              <a:t>г</a:t>
            </a:r>
            <a:r>
              <a:rPr sz="1600" spc="-50" dirty="0">
                <a:latin typeface="Arial"/>
                <a:cs typeface="Arial"/>
              </a:rPr>
              <a:t>о</a:t>
            </a:r>
            <a:r>
              <a:rPr sz="1600" spc="-10" dirty="0">
                <a:latin typeface="Arial"/>
                <a:cs typeface="Arial"/>
              </a:rPr>
              <a:t>д</a:t>
            </a:r>
            <a:r>
              <a:rPr sz="1600" spc="-15" dirty="0">
                <a:latin typeface="Arial"/>
                <a:cs typeface="Arial"/>
              </a:rPr>
              <a:t>н</a:t>
            </a:r>
            <a:r>
              <a:rPr sz="1600" spc="-10" dirty="0">
                <a:latin typeface="Arial"/>
                <a:cs typeface="Arial"/>
              </a:rPr>
              <a:t>ое</a:t>
            </a:r>
            <a:r>
              <a:rPr sz="1600" spc="10" dirty="0">
                <a:latin typeface="Arial"/>
                <a:cs typeface="Arial"/>
              </a:rPr>
              <a:t> </a:t>
            </a:r>
            <a:r>
              <a:rPr sz="1600" spc="-10" dirty="0">
                <a:latin typeface="Arial"/>
                <a:cs typeface="Arial"/>
              </a:rPr>
              <a:t>доп</a:t>
            </a:r>
            <a:r>
              <a:rPr sz="1600" spc="-50" dirty="0">
                <a:latin typeface="Arial"/>
                <a:cs typeface="Arial"/>
              </a:rPr>
              <a:t>о</a:t>
            </a:r>
            <a:r>
              <a:rPr sz="1600" spc="-10" dirty="0">
                <a:latin typeface="Arial"/>
                <a:cs typeface="Arial"/>
              </a:rPr>
              <a:t>л</a:t>
            </a:r>
            <a:r>
              <a:rPr sz="1600" spc="-15" dirty="0">
                <a:latin typeface="Arial"/>
                <a:cs typeface="Arial"/>
              </a:rPr>
              <a:t>н</a:t>
            </a:r>
            <a:r>
              <a:rPr sz="1600" spc="-10" dirty="0">
                <a:latin typeface="Arial"/>
                <a:cs typeface="Arial"/>
              </a:rPr>
              <a:t>и</a:t>
            </a:r>
            <a:r>
              <a:rPr sz="1600" spc="-25" dirty="0">
                <a:latin typeface="Arial"/>
                <a:cs typeface="Arial"/>
              </a:rPr>
              <a:t>т</a:t>
            </a:r>
            <a:r>
              <a:rPr sz="1600" spc="-60" dirty="0">
                <a:latin typeface="Arial"/>
                <a:cs typeface="Arial"/>
              </a:rPr>
              <a:t>е</a:t>
            </a:r>
            <a:r>
              <a:rPr sz="1600" spc="-10" dirty="0">
                <a:latin typeface="Arial"/>
                <a:cs typeface="Arial"/>
              </a:rPr>
              <a:t>ль</a:t>
            </a:r>
            <a:r>
              <a:rPr sz="1600" spc="-20" dirty="0">
                <a:latin typeface="Arial"/>
                <a:cs typeface="Arial"/>
              </a:rPr>
              <a:t>н</a:t>
            </a:r>
            <a:r>
              <a:rPr sz="1600" spc="-10" dirty="0">
                <a:latin typeface="Arial"/>
                <a:cs typeface="Arial"/>
              </a:rPr>
              <a:t>ое</a:t>
            </a:r>
            <a:r>
              <a:rPr sz="1600" spc="45" dirty="0">
                <a:latin typeface="Arial"/>
                <a:cs typeface="Arial"/>
              </a:rPr>
              <a:t> </a:t>
            </a:r>
            <a:r>
              <a:rPr sz="1600" spc="-10" dirty="0">
                <a:latin typeface="Arial"/>
                <a:cs typeface="Arial"/>
              </a:rPr>
              <a:t>обр</a:t>
            </a:r>
            <a:r>
              <a:rPr sz="1600" spc="-25" dirty="0">
                <a:latin typeface="Arial"/>
                <a:cs typeface="Arial"/>
              </a:rPr>
              <a:t>аз</a:t>
            </a:r>
            <a:r>
              <a:rPr sz="1600" spc="-10" dirty="0">
                <a:latin typeface="Arial"/>
                <a:cs typeface="Arial"/>
              </a:rPr>
              <a:t>о</a:t>
            </a:r>
            <a:r>
              <a:rPr sz="1600" spc="-20" dirty="0">
                <a:latin typeface="Arial"/>
                <a:cs typeface="Arial"/>
              </a:rPr>
              <a:t>в</a:t>
            </a:r>
            <a:r>
              <a:rPr sz="1600" spc="-10" dirty="0">
                <a:latin typeface="Arial"/>
                <a:cs typeface="Arial"/>
              </a:rPr>
              <a:t>ан</a:t>
            </a:r>
            <a:r>
              <a:rPr sz="1600" spc="-20" dirty="0">
                <a:latin typeface="Arial"/>
                <a:cs typeface="Arial"/>
              </a:rPr>
              <a:t>и</a:t>
            </a:r>
            <a:r>
              <a:rPr sz="1600" spc="-10" dirty="0">
                <a:latin typeface="Arial"/>
                <a:cs typeface="Arial"/>
              </a:rPr>
              <a:t>е</a:t>
            </a:r>
            <a:r>
              <a:rPr sz="1600" spc="10" dirty="0">
                <a:latin typeface="Arial"/>
                <a:cs typeface="Arial"/>
              </a:rPr>
              <a:t> </a:t>
            </a:r>
            <a:r>
              <a:rPr sz="1600" spc="-10" dirty="0">
                <a:latin typeface="Arial"/>
                <a:cs typeface="Arial"/>
              </a:rPr>
              <a:t>для</a:t>
            </a:r>
            <a:r>
              <a:rPr sz="1600" spc="5" dirty="0">
                <a:latin typeface="Arial"/>
                <a:cs typeface="Arial"/>
              </a:rPr>
              <a:t> </a:t>
            </a:r>
            <a:r>
              <a:rPr sz="1600" spc="-15" dirty="0">
                <a:latin typeface="Arial"/>
                <a:cs typeface="Arial"/>
              </a:rPr>
              <a:t>10%</a:t>
            </a:r>
            <a:r>
              <a:rPr sz="1600" spc="-10" dirty="0">
                <a:latin typeface="Arial"/>
                <a:cs typeface="Arial"/>
              </a:rPr>
              <a:t> п</a:t>
            </a:r>
            <a:r>
              <a:rPr sz="1600" spc="-50" dirty="0">
                <a:latin typeface="Arial"/>
                <a:cs typeface="Arial"/>
              </a:rPr>
              <a:t>е</a:t>
            </a:r>
            <a:r>
              <a:rPr sz="1600" spc="-10" dirty="0">
                <a:latin typeface="Arial"/>
                <a:cs typeface="Arial"/>
              </a:rPr>
              <a:t>да</a:t>
            </a:r>
            <a:r>
              <a:rPr sz="1600" spc="-40" dirty="0">
                <a:latin typeface="Arial"/>
                <a:cs typeface="Arial"/>
              </a:rPr>
              <a:t>г</a:t>
            </a:r>
            <a:r>
              <a:rPr sz="1600" spc="-10" dirty="0">
                <a:latin typeface="Arial"/>
                <a:cs typeface="Arial"/>
              </a:rPr>
              <a:t>о</a:t>
            </a:r>
            <a:r>
              <a:rPr sz="1600" spc="-45" dirty="0">
                <a:latin typeface="Arial"/>
                <a:cs typeface="Arial"/>
              </a:rPr>
              <a:t>г</a:t>
            </a:r>
            <a:r>
              <a:rPr sz="1600" spc="-10" dirty="0">
                <a:latin typeface="Arial"/>
                <a:cs typeface="Arial"/>
              </a:rPr>
              <a:t>ов.</a:t>
            </a:r>
            <a:endParaRPr sz="16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600"/>
              </a:spcBef>
            </a:pPr>
            <a:r>
              <a:rPr sz="1600" b="1" spc="-10" dirty="0">
                <a:latin typeface="Arial"/>
                <a:cs typeface="Arial"/>
              </a:rPr>
              <a:t>К</a:t>
            </a:r>
            <a:r>
              <a:rPr sz="1600" b="1" spc="-25" dirty="0">
                <a:latin typeface="Arial"/>
                <a:cs typeface="Arial"/>
              </a:rPr>
              <a:t>л</a:t>
            </a:r>
            <a:r>
              <a:rPr sz="1600" b="1" spc="-70" dirty="0">
                <a:latin typeface="Arial"/>
                <a:cs typeface="Arial"/>
              </a:rPr>
              <a:t>ю</a:t>
            </a:r>
            <a:r>
              <a:rPr sz="1600" b="1" spc="-15" dirty="0">
                <a:latin typeface="Arial"/>
                <a:cs typeface="Arial"/>
              </a:rPr>
              <a:t>чевые</a:t>
            </a:r>
            <a:r>
              <a:rPr sz="1600" b="1" spc="-5" dirty="0">
                <a:latin typeface="Arial"/>
                <a:cs typeface="Arial"/>
              </a:rPr>
              <a:t> </a:t>
            </a:r>
            <a:r>
              <a:rPr sz="1600" b="1" spc="-10" dirty="0">
                <a:latin typeface="Arial"/>
                <a:cs typeface="Arial"/>
              </a:rPr>
              <a:t>инс</a:t>
            </a:r>
            <a:r>
              <a:rPr sz="1600" b="1" spc="-25" dirty="0">
                <a:latin typeface="Arial"/>
                <a:cs typeface="Arial"/>
              </a:rPr>
              <a:t>тр</a:t>
            </a:r>
            <a:r>
              <a:rPr sz="1600" b="1" spc="-60" dirty="0">
                <a:latin typeface="Arial"/>
                <a:cs typeface="Arial"/>
              </a:rPr>
              <a:t>у</a:t>
            </a:r>
            <a:r>
              <a:rPr sz="1600" b="1" spc="-20" dirty="0">
                <a:latin typeface="Arial"/>
                <a:cs typeface="Arial"/>
              </a:rPr>
              <a:t>м</a:t>
            </a:r>
            <a:r>
              <a:rPr sz="1600" b="1" spc="-10" dirty="0">
                <a:latin typeface="Arial"/>
                <a:cs typeface="Arial"/>
              </a:rPr>
              <a:t>е</a:t>
            </a:r>
            <a:r>
              <a:rPr sz="1600" b="1" spc="-5" dirty="0">
                <a:latin typeface="Arial"/>
                <a:cs typeface="Arial"/>
              </a:rPr>
              <a:t>н</a:t>
            </a:r>
            <a:r>
              <a:rPr sz="1600" b="1" spc="-10" dirty="0">
                <a:latin typeface="Arial"/>
                <a:cs typeface="Arial"/>
              </a:rPr>
              <a:t>ты:</a:t>
            </a:r>
            <a:endParaRPr sz="1600">
              <a:latin typeface="Arial"/>
              <a:cs typeface="Arial"/>
            </a:endParaRPr>
          </a:p>
          <a:p>
            <a:pPr marL="756285" marR="1609725" indent="-286385">
              <a:lnSpc>
                <a:spcPct val="100000"/>
              </a:lnSpc>
              <a:spcBef>
                <a:spcPts val="330"/>
              </a:spcBef>
              <a:buFont typeface="Arial"/>
              <a:buChar char="–"/>
              <a:tabLst>
                <a:tab pos="756920" algn="l"/>
              </a:tabLst>
            </a:pPr>
            <a:r>
              <a:rPr sz="1400" dirty="0">
                <a:latin typeface="Arial"/>
                <a:cs typeface="Arial"/>
              </a:rPr>
              <a:t>О</a:t>
            </a:r>
            <a:r>
              <a:rPr sz="1400" spc="-40" dirty="0">
                <a:latin typeface="Arial"/>
                <a:cs typeface="Arial"/>
              </a:rPr>
              <a:t>б</a:t>
            </a:r>
            <a:r>
              <a:rPr sz="1400" spc="-20" dirty="0">
                <a:latin typeface="Arial"/>
                <a:cs typeface="Arial"/>
              </a:rPr>
              <a:t>у</a:t>
            </a:r>
            <a:r>
              <a:rPr sz="1400" dirty="0">
                <a:latin typeface="Arial"/>
                <a:cs typeface="Arial"/>
              </a:rPr>
              <a:t>чен</a:t>
            </a:r>
            <a:r>
              <a:rPr sz="1400" spc="-5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е</a:t>
            </a:r>
            <a:r>
              <a:rPr sz="1400" spc="-10" dirty="0">
                <a:latin typeface="Arial"/>
                <a:cs typeface="Arial"/>
              </a:rPr>
              <a:t> п</a:t>
            </a:r>
            <a:r>
              <a:rPr sz="1400" spc="-40" dirty="0">
                <a:latin typeface="Arial"/>
                <a:cs typeface="Arial"/>
              </a:rPr>
              <a:t>е</a:t>
            </a:r>
            <a:r>
              <a:rPr sz="1400" dirty="0">
                <a:latin typeface="Arial"/>
                <a:cs typeface="Arial"/>
              </a:rPr>
              <a:t>да</a:t>
            </a:r>
            <a:r>
              <a:rPr sz="1400" spc="-35" dirty="0">
                <a:latin typeface="Arial"/>
                <a:cs typeface="Arial"/>
              </a:rPr>
              <a:t>г</a:t>
            </a:r>
            <a:r>
              <a:rPr sz="1400" dirty="0">
                <a:latin typeface="Arial"/>
                <a:cs typeface="Arial"/>
              </a:rPr>
              <a:t>о</a:t>
            </a:r>
            <a:r>
              <a:rPr sz="1400" spc="-35" dirty="0">
                <a:latin typeface="Arial"/>
                <a:cs typeface="Arial"/>
              </a:rPr>
              <a:t>г</a:t>
            </a:r>
            <a:r>
              <a:rPr sz="1400" dirty="0">
                <a:latin typeface="Arial"/>
                <a:cs typeface="Arial"/>
              </a:rPr>
              <a:t>ов</a:t>
            </a:r>
            <a:r>
              <a:rPr sz="1400" spc="-10" dirty="0">
                <a:latin typeface="Arial"/>
                <a:cs typeface="Arial"/>
              </a:rPr>
              <a:t> п</a:t>
            </a:r>
            <a:r>
              <a:rPr sz="1400" dirty="0">
                <a:latin typeface="Arial"/>
                <a:cs typeface="Arial"/>
              </a:rPr>
              <a:t>о</a:t>
            </a:r>
            <a:r>
              <a:rPr sz="1400" spc="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п</a:t>
            </a:r>
            <a:r>
              <a:rPr sz="1400" dirty="0">
                <a:latin typeface="Arial"/>
                <a:cs typeface="Arial"/>
              </a:rPr>
              <a:t>рогра</a:t>
            </a:r>
            <a:r>
              <a:rPr sz="1400" spc="-5" dirty="0">
                <a:latin typeface="Arial"/>
                <a:cs typeface="Arial"/>
              </a:rPr>
              <a:t>м</a:t>
            </a:r>
            <a:r>
              <a:rPr sz="1400" spc="-10" dirty="0">
                <a:latin typeface="Arial"/>
                <a:cs typeface="Arial"/>
              </a:rPr>
              <a:t>м</a:t>
            </a:r>
            <a:r>
              <a:rPr sz="1400" dirty="0">
                <a:latin typeface="Arial"/>
                <a:cs typeface="Arial"/>
              </a:rPr>
              <a:t>ам</a:t>
            </a:r>
            <a:r>
              <a:rPr sz="1400" spc="-2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до</a:t>
            </a:r>
            <a:r>
              <a:rPr sz="1400" spc="-10" dirty="0">
                <a:latin typeface="Arial"/>
                <a:cs typeface="Arial"/>
              </a:rPr>
              <a:t>п</a:t>
            </a:r>
            <a:r>
              <a:rPr sz="1400" spc="-40" dirty="0">
                <a:latin typeface="Arial"/>
                <a:cs typeface="Arial"/>
              </a:rPr>
              <a:t>о</a:t>
            </a:r>
            <a:r>
              <a:rPr sz="1400" dirty="0">
                <a:latin typeface="Arial"/>
                <a:cs typeface="Arial"/>
              </a:rPr>
              <a:t>лни</a:t>
            </a:r>
            <a:r>
              <a:rPr sz="1400" spc="-10" dirty="0">
                <a:latin typeface="Arial"/>
                <a:cs typeface="Arial"/>
              </a:rPr>
              <a:t>т</a:t>
            </a:r>
            <a:r>
              <a:rPr sz="1400" spc="-50" dirty="0">
                <a:latin typeface="Arial"/>
                <a:cs typeface="Arial"/>
              </a:rPr>
              <a:t>е</a:t>
            </a:r>
            <a:r>
              <a:rPr sz="1400" dirty="0">
                <a:latin typeface="Arial"/>
                <a:cs typeface="Arial"/>
              </a:rPr>
              <a:t>льн</a:t>
            </a:r>
            <a:r>
              <a:rPr sz="1400" spc="-10" dirty="0">
                <a:latin typeface="Arial"/>
                <a:cs typeface="Arial"/>
              </a:rPr>
              <a:t>о</a:t>
            </a:r>
            <a:r>
              <a:rPr sz="1400" spc="-35" dirty="0">
                <a:latin typeface="Arial"/>
                <a:cs typeface="Arial"/>
              </a:rPr>
              <a:t>г</a:t>
            </a:r>
            <a:r>
              <a:rPr sz="1400" dirty="0">
                <a:latin typeface="Arial"/>
                <a:cs typeface="Arial"/>
              </a:rPr>
              <a:t>о </a:t>
            </a:r>
            <a:r>
              <a:rPr sz="1400" spc="-10" dirty="0">
                <a:latin typeface="Arial"/>
                <a:cs typeface="Arial"/>
              </a:rPr>
              <a:t>п</a:t>
            </a:r>
            <a:r>
              <a:rPr sz="1400" dirty="0">
                <a:latin typeface="Arial"/>
                <a:cs typeface="Arial"/>
              </a:rPr>
              <a:t>ро</a:t>
            </a:r>
            <a:r>
              <a:rPr sz="1400" spc="-5" dirty="0">
                <a:latin typeface="Arial"/>
                <a:cs typeface="Arial"/>
              </a:rPr>
              <a:t>ф</a:t>
            </a:r>
            <a:r>
              <a:rPr sz="1400" dirty="0">
                <a:latin typeface="Arial"/>
                <a:cs typeface="Arial"/>
              </a:rPr>
              <a:t>есс</a:t>
            </a:r>
            <a:r>
              <a:rPr sz="1400" spc="-5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онал</a:t>
            </a:r>
            <a:r>
              <a:rPr sz="1400" spc="-15" dirty="0">
                <a:latin typeface="Arial"/>
                <a:cs typeface="Arial"/>
              </a:rPr>
              <a:t>ь</a:t>
            </a:r>
            <a:r>
              <a:rPr sz="1400" dirty="0">
                <a:latin typeface="Arial"/>
                <a:cs typeface="Arial"/>
              </a:rPr>
              <a:t>н</a:t>
            </a:r>
            <a:r>
              <a:rPr sz="1400" spc="-15" dirty="0">
                <a:latin typeface="Arial"/>
                <a:cs typeface="Arial"/>
              </a:rPr>
              <a:t>о</a:t>
            </a:r>
            <a:r>
              <a:rPr sz="1400" spc="-35" dirty="0">
                <a:latin typeface="Arial"/>
                <a:cs typeface="Arial"/>
              </a:rPr>
              <a:t>г</a:t>
            </a:r>
            <a:r>
              <a:rPr sz="1400" dirty="0">
                <a:latin typeface="Arial"/>
                <a:cs typeface="Arial"/>
              </a:rPr>
              <a:t>о</a:t>
            </a:r>
            <a:r>
              <a:rPr sz="1400" spc="-4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обр</a:t>
            </a:r>
            <a:r>
              <a:rPr sz="1400" spc="-15" dirty="0">
                <a:latin typeface="Arial"/>
                <a:cs typeface="Arial"/>
              </a:rPr>
              <a:t>а</a:t>
            </a:r>
            <a:r>
              <a:rPr sz="1400" spc="-10" dirty="0">
                <a:latin typeface="Arial"/>
                <a:cs typeface="Arial"/>
              </a:rPr>
              <a:t>з</a:t>
            </a:r>
            <a:r>
              <a:rPr sz="1400" dirty="0">
                <a:latin typeface="Arial"/>
                <a:cs typeface="Arial"/>
              </a:rPr>
              <a:t>о</a:t>
            </a:r>
            <a:r>
              <a:rPr sz="1400" spc="-15" dirty="0">
                <a:latin typeface="Arial"/>
                <a:cs typeface="Arial"/>
              </a:rPr>
              <a:t>в</a:t>
            </a:r>
            <a:r>
              <a:rPr sz="1400" dirty="0">
                <a:latin typeface="Arial"/>
                <a:cs typeface="Arial"/>
              </a:rPr>
              <a:t>а</a:t>
            </a:r>
            <a:r>
              <a:rPr sz="1400" spc="-10" dirty="0">
                <a:latin typeface="Arial"/>
                <a:cs typeface="Arial"/>
              </a:rPr>
              <a:t>н</a:t>
            </a:r>
            <a:r>
              <a:rPr sz="1400" spc="-5" dirty="0">
                <a:latin typeface="Arial"/>
                <a:cs typeface="Arial"/>
              </a:rPr>
              <a:t>и</a:t>
            </a:r>
            <a:r>
              <a:rPr sz="1400" spc="-10" dirty="0">
                <a:latin typeface="Arial"/>
                <a:cs typeface="Arial"/>
              </a:rPr>
              <a:t>я</a:t>
            </a:r>
            <a:r>
              <a:rPr sz="1400" dirty="0">
                <a:latin typeface="Arial"/>
                <a:cs typeface="Arial"/>
              </a:rPr>
              <a:t>.</a:t>
            </a:r>
            <a:endParaRPr sz="1400">
              <a:latin typeface="Arial"/>
              <a:cs typeface="Arial"/>
            </a:endParaRPr>
          </a:p>
          <a:p>
            <a:pPr marL="756285" indent="-286385">
              <a:lnSpc>
                <a:spcPct val="100000"/>
              </a:lnSpc>
              <a:spcBef>
                <a:spcPts val="335"/>
              </a:spcBef>
              <a:buFont typeface="Arial"/>
              <a:buChar char="–"/>
              <a:tabLst>
                <a:tab pos="756920" algn="l"/>
              </a:tabLst>
            </a:pPr>
            <a:r>
              <a:rPr sz="1400" spc="5" dirty="0">
                <a:latin typeface="Arial"/>
                <a:cs typeface="Arial"/>
              </a:rPr>
              <a:t>М</a:t>
            </a:r>
            <a:r>
              <a:rPr sz="1400" spc="-40" dirty="0">
                <a:latin typeface="Arial"/>
                <a:cs typeface="Arial"/>
              </a:rPr>
              <a:t>о</a:t>
            </a:r>
            <a:r>
              <a:rPr sz="1400" dirty="0">
                <a:latin typeface="Arial"/>
                <a:cs typeface="Arial"/>
              </a:rPr>
              <a:t>дернизац</a:t>
            </a:r>
            <a:r>
              <a:rPr sz="1400" spc="-5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я</a:t>
            </a:r>
            <a:r>
              <a:rPr sz="1400" spc="-25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нфр</a:t>
            </a:r>
            <a:r>
              <a:rPr sz="1400" spc="-5" dirty="0">
                <a:latin typeface="Arial"/>
                <a:cs typeface="Arial"/>
              </a:rPr>
              <a:t>а</a:t>
            </a:r>
            <a:r>
              <a:rPr sz="1400" dirty="0">
                <a:latin typeface="Arial"/>
                <a:cs typeface="Arial"/>
              </a:rPr>
              <a:t>ст</a:t>
            </a:r>
            <a:r>
              <a:rPr sz="1400" spc="-15" dirty="0">
                <a:latin typeface="Arial"/>
                <a:cs typeface="Arial"/>
              </a:rPr>
              <a:t>р</a:t>
            </a:r>
            <a:r>
              <a:rPr sz="1400" spc="-20" dirty="0">
                <a:latin typeface="Arial"/>
                <a:cs typeface="Arial"/>
              </a:rPr>
              <a:t>у</a:t>
            </a:r>
            <a:r>
              <a:rPr sz="1400" spc="5" dirty="0">
                <a:latin typeface="Arial"/>
                <a:cs typeface="Arial"/>
              </a:rPr>
              <a:t>к</a:t>
            </a:r>
            <a:r>
              <a:rPr sz="1400" spc="15" dirty="0">
                <a:latin typeface="Arial"/>
                <a:cs typeface="Arial"/>
              </a:rPr>
              <a:t>т</a:t>
            </a:r>
            <a:r>
              <a:rPr sz="1400" spc="-30" dirty="0">
                <a:latin typeface="Arial"/>
                <a:cs typeface="Arial"/>
              </a:rPr>
              <a:t>у</a:t>
            </a:r>
            <a:r>
              <a:rPr sz="1400" dirty="0">
                <a:latin typeface="Arial"/>
                <a:cs typeface="Arial"/>
              </a:rPr>
              <a:t>ры</a:t>
            </a:r>
            <a:r>
              <a:rPr sz="1400" spc="-2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обр</a:t>
            </a:r>
            <a:r>
              <a:rPr sz="1400" spc="-15" dirty="0">
                <a:latin typeface="Arial"/>
                <a:cs typeface="Arial"/>
              </a:rPr>
              <a:t>а</a:t>
            </a:r>
            <a:r>
              <a:rPr sz="1400" spc="-10" dirty="0">
                <a:latin typeface="Arial"/>
                <a:cs typeface="Arial"/>
              </a:rPr>
              <a:t>з</a:t>
            </a:r>
            <a:r>
              <a:rPr sz="1400" dirty="0">
                <a:latin typeface="Arial"/>
                <a:cs typeface="Arial"/>
              </a:rPr>
              <a:t>о</a:t>
            </a:r>
            <a:r>
              <a:rPr sz="1400" spc="-15" dirty="0">
                <a:latin typeface="Arial"/>
                <a:cs typeface="Arial"/>
              </a:rPr>
              <a:t>в</a:t>
            </a:r>
            <a:r>
              <a:rPr sz="1400" spc="-40" dirty="0">
                <a:latin typeface="Arial"/>
                <a:cs typeface="Arial"/>
              </a:rPr>
              <a:t>а</a:t>
            </a:r>
            <a:r>
              <a:rPr sz="1400" spc="-20" dirty="0">
                <a:latin typeface="Arial"/>
                <a:cs typeface="Arial"/>
              </a:rPr>
              <a:t>т</a:t>
            </a:r>
            <a:r>
              <a:rPr sz="1400" spc="-50" dirty="0">
                <a:latin typeface="Arial"/>
                <a:cs typeface="Arial"/>
              </a:rPr>
              <a:t>е</a:t>
            </a:r>
            <a:r>
              <a:rPr sz="1400" spc="-15" dirty="0">
                <a:latin typeface="Arial"/>
                <a:cs typeface="Arial"/>
              </a:rPr>
              <a:t>л</a:t>
            </a:r>
            <a:r>
              <a:rPr sz="1400" dirty="0">
                <a:latin typeface="Arial"/>
                <a:cs typeface="Arial"/>
              </a:rPr>
              <a:t>ь</a:t>
            </a:r>
            <a:r>
              <a:rPr sz="1400" spc="-10" dirty="0">
                <a:latin typeface="Arial"/>
                <a:cs typeface="Arial"/>
              </a:rPr>
              <a:t>н</a:t>
            </a:r>
            <a:r>
              <a:rPr sz="1400" dirty="0">
                <a:latin typeface="Arial"/>
                <a:cs typeface="Arial"/>
              </a:rPr>
              <a:t>ых</a:t>
            </a:r>
            <a:r>
              <a:rPr sz="1400" spc="-4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ор</a:t>
            </a:r>
            <a:r>
              <a:rPr sz="1400" spc="-35" dirty="0">
                <a:latin typeface="Arial"/>
                <a:cs typeface="Arial"/>
              </a:rPr>
              <a:t>г</a:t>
            </a:r>
            <a:r>
              <a:rPr sz="1400" dirty="0">
                <a:latin typeface="Arial"/>
                <a:cs typeface="Arial"/>
              </a:rPr>
              <a:t>ан</a:t>
            </a:r>
            <a:r>
              <a:rPr sz="1400" spc="-5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зац</a:t>
            </a:r>
            <a:r>
              <a:rPr sz="1400" spc="-10" dirty="0">
                <a:latin typeface="Arial"/>
                <a:cs typeface="Arial"/>
              </a:rPr>
              <a:t>и</a:t>
            </a:r>
            <a:r>
              <a:rPr sz="1400" spc="-5" dirty="0">
                <a:latin typeface="Arial"/>
                <a:cs typeface="Arial"/>
              </a:rPr>
              <a:t>й</a:t>
            </a:r>
            <a:r>
              <a:rPr sz="1400" dirty="0">
                <a:latin typeface="Arial"/>
                <a:cs typeface="Arial"/>
              </a:rPr>
              <a:t>.</a:t>
            </a:r>
            <a:endParaRPr sz="1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605"/>
              </a:spcBef>
            </a:pPr>
            <a:r>
              <a:rPr sz="1600" b="1" spc="-25" dirty="0">
                <a:latin typeface="Arial"/>
                <a:cs typeface="Arial"/>
              </a:rPr>
              <a:t>О</a:t>
            </a:r>
            <a:r>
              <a:rPr sz="1600" b="1" spc="-15" dirty="0">
                <a:latin typeface="Arial"/>
                <a:cs typeface="Arial"/>
              </a:rPr>
              <a:t>жи</a:t>
            </a:r>
            <a:r>
              <a:rPr sz="1600" b="1" spc="-25" dirty="0">
                <a:latin typeface="Arial"/>
                <a:cs typeface="Arial"/>
              </a:rPr>
              <a:t>д</a:t>
            </a:r>
            <a:r>
              <a:rPr sz="1600" b="1" spc="-10" dirty="0">
                <a:latin typeface="Arial"/>
                <a:cs typeface="Arial"/>
              </a:rPr>
              <a:t>а</a:t>
            </a:r>
            <a:r>
              <a:rPr sz="1600" b="1" spc="-35" dirty="0">
                <a:latin typeface="Arial"/>
                <a:cs typeface="Arial"/>
              </a:rPr>
              <a:t>е</a:t>
            </a:r>
            <a:r>
              <a:rPr sz="1600" b="1" spc="-20" dirty="0">
                <a:latin typeface="Arial"/>
                <a:cs typeface="Arial"/>
              </a:rPr>
              <a:t>м</a:t>
            </a:r>
            <a:r>
              <a:rPr sz="1600" b="1" spc="-15" dirty="0">
                <a:latin typeface="Arial"/>
                <a:cs typeface="Arial"/>
              </a:rPr>
              <a:t>ые</a:t>
            </a:r>
            <a:r>
              <a:rPr sz="1600" b="1" spc="45" dirty="0">
                <a:latin typeface="Arial"/>
                <a:cs typeface="Arial"/>
              </a:rPr>
              <a:t> </a:t>
            </a:r>
            <a:r>
              <a:rPr sz="1600" b="1" spc="-10" dirty="0">
                <a:latin typeface="Arial"/>
                <a:cs typeface="Arial"/>
              </a:rPr>
              <a:t>ре</a:t>
            </a:r>
            <a:r>
              <a:rPr sz="1600" b="1" spc="-50" dirty="0">
                <a:latin typeface="Arial"/>
                <a:cs typeface="Arial"/>
              </a:rPr>
              <a:t>з</a:t>
            </a:r>
            <a:r>
              <a:rPr sz="1600" b="1" spc="-70" dirty="0">
                <a:latin typeface="Arial"/>
                <a:cs typeface="Arial"/>
              </a:rPr>
              <a:t>у</a:t>
            </a:r>
            <a:r>
              <a:rPr sz="1600" b="1" spc="-20" dirty="0">
                <a:latin typeface="Arial"/>
                <a:cs typeface="Arial"/>
              </a:rPr>
              <a:t>л</a:t>
            </a:r>
            <a:r>
              <a:rPr sz="1600" b="1" spc="-140" dirty="0">
                <a:latin typeface="Arial"/>
                <a:cs typeface="Arial"/>
              </a:rPr>
              <a:t>ь</a:t>
            </a:r>
            <a:r>
              <a:rPr sz="1600" b="1" spc="-25" dirty="0">
                <a:latin typeface="Arial"/>
                <a:cs typeface="Arial"/>
              </a:rPr>
              <a:t>т</a:t>
            </a:r>
            <a:r>
              <a:rPr sz="1600" b="1" dirty="0">
                <a:latin typeface="Arial"/>
                <a:cs typeface="Arial"/>
              </a:rPr>
              <a:t>а</a:t>
            </a:r>
            <a:r>
              <a:rPr sz="1600" b="1" spc="-10" dirty="0">
                <a:latin typeface="Arial"/>
                <a:cs typeface="Arial"/>
              </a:rPr>
              <a:t>ты:</a:t>
            </a:r>
            <a:endParaRPr sz="1600">
              <a:latin typeface="Arial"/>
              <a:cs typeface="Arial"/>
            </a:endParaRPr>
          </a:p>
          <a:p>
            <a:pPr marL="756285" marR="5080" indent="-286385">
              <a:lnSpc>
                <a:spcPct val="100000"/>
              </a:lnSpc>
              <a:spcBef>
                <a:spcPts val="330"/>
              </a:spcBef>
              <a:buFont typeface="Arial"/>
              <a:buChar char="–"/>
              <a:tabLst>
                <a:tab pos="756920" algn="l"/>
              </a:tabLst>
            </a:pPr>
            <a:r>
              <a:rPr sz="1400" spc="5" dirty="0">
                <a:latin typeface="Arial"/>
                <a:cs typeface="Arial"/>
              </a:rPr>
              <a:t>Д</a:t>
            </a:r>
            <a:r>
              <a:rPr sz="1400" spc="-40" dirty="0">
                <a:latin typeface="Arial"/>
                <a:cs typeface="Arial"/>
              </a:rPr>
              <a:t>о</a:t>
            </a:r>
            <a:r>
              <a:rPr sz="1400" dirty="0">
                <a:latin typeface="Arial"/>
                <a:cs typeface="Arial"/>
              </a:rPr>
              <a:t>ля</a:t>
            </a:r>
            <a:r>
              <a:rPr sz="1400" spc="-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п</a:t>
            </a:r>
            <a:r>
              <a:rPr sz="1400" spc="-40" dirty="0">
                <a:latin typeface="Arial"/>
                <a:cs typeface="Arial"/>
              </a:rPr>
              <a:t>е</a:t>
            </a:r>
            <a:r>
              <a:rPr sz="1400" dirty="0">
                <a:latin typeface="Arial"/>
                <a:cs typeface="Arial"/>
              </a:rPr>
              <a:t>да</a:t>
            </a:r>
            <a:r>
              <a:rPr sz="1400" spc="-35" dirty="0">
                <a:latin typeface="Arial"/>
                <a:cs typeface="Arial"/>
              </a:rPr>
              <a:t>г</a:t>
            </a:r>
            <a:r>
              <a:rPr sz="1400" dirty="0">
                <a:latin typeface="Arial"/>
                <a:cs typeface="Arial"/>
              </a:rPr>
              <a:t>о</a:t>
            </a:r>
            <a:r>
              <a:rPr sz="1400" spc="-35" dirty="0">
                <a:latin typeface="Arial"/>
                <a:cs typeface="Arial"/>
              </a:rPr>
              <a:t>г</a:t>
            </a:r>
            <a:r>
              <a:rPr sz="1400" dirty="0">
                <a:latin typeface="Arial"/>
                <a:cs typeface="Arial"/>
              </a:rPr>
              <a:t>ов,</a:t>
            </a:r>
            <a:r>
              <a:rPr sz="1400" spc="-1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п</a:t>
            </a:r>
            <a:r>
              <a:rPr sz="1400" dirty="0">
                <a:latin typeface="Arial"/>
                <a:cs typeface="Arial"/>
              </a:rPr>
              <a:t>рош</a:t>
            </a:r>
            <a:r>
              <a:rPr sz="1400" spc="-40" dirty="0">
                <a:latin typeface="Arial"/>
                <a:cs typeface="Arial"/>
              </a:rPr>
              <a:t>е</a:t>
            </a:r>
            <a:r>
              <a:rPr sz="1400" dirty="0">
                <a:latin typeface="Arial"/>
                <a:cs typeface="Arial"/>
              </a:rPr>
              <a:t>дш</a:t>
            </a:r>
            <a:r>
              <a:rPr sz="1400" spc="-10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х</a:t>
            </a:r>
            <a:r>
              <a:rPr sz="1400" spc="-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до</a:t>
            </a:r>
            <a:r>
              <a:rPr sz="1400" spc="-10" dirty="0">
                <a:latin typeface="Arial"/>
                <a:cs typeface="Arial"/>
              </a:rPr>
              <a:t>п</a:t>
            </a:r>
            <a:r>
              <a:rPr sz="1400" spc="-40" dirty="0">
                <a:latin typeface="Arial"/>
                <a:cs typeface="Arial"/>
              </a:rPr>
              <a:t>о</a:t>
            </a:r>
            <a:r>
              <a:rPr sz="1400" dirty="0">
                <a:latin typeface="Arial"/>
                <a:cs typeface="Arial"/>
              </a:rPr>
              <a:t>лни</a:t>
            </a:r>
            <a:r>
              <a:rPr sz="1400" spc="-10" dirty="0">
                <a:latin typeface="Arial"/>
                <a:cs typeface="Arial"/>
              </a:rPr>
              <a:t>т</a:t>
            </a:r>
            <a:r>
              <a:rPr sz="1400" spc="-50" dirty="0">
                <a:latin typeface="Arial"/>
                <a:cs typeface="Arial"/>
              </a:rPr>
              <a:t>е</a:t>
            </a:r>
            <a:r>
              <a:rPr sz="1400" dirty="0">
                <a:latin typeface="Arial"/>
                <a:cs typeface="Arial"/>
              </a:rPr>
              <a:t>льн</a:t>
            </a:r>
            <a:r>
              <a:rPr sz="1400" spc="-10" dirty="0">
                <a:latin typeface="Arial"/>
                <a:cs typeface="Arial"/>
              </a:rPr>
              <a:t>о</a:t>
            </a:r>
            <a:r>
              <a:rPr sz="1400" dirty="0">
                <a:latin typeface="Arial"/>
                <a:cs typeface="Arial"/>
              </a:rPr>
              <a:t>е</a:t>
            </a:r>
            <a:r>
              <a:rPr sz="1400" spc="-3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обр</a:t>
            </a:r>
            <a:r>
              <a:rPr sz="1400" spc="-15" dirty="0">
                <a:latin typeface="Arial"/>
                <a:cs typeface="Arial"/>
              </a:rPr>
              <a:t>а</a:t>
            </a:r>
            <a:r>
              <a:rPr sz="1400" spc="-10" dirty="0">
                <a:latin typeface="Arial"/>
                <a:cs typeface="Arial"/>
              </a:rPr>
              <a:t>з</a:t>
            </a:r>
            <a:r>
              <a:rPr sz="1400" dirty="0">
                <a:latin typeface="Arial"/>
                <a:cs typeface="Arial"/>
              </a:rPr>
              <a:t>о</a:t>
            </a:r>
            <a:r>
              <a:rPr sz="1400" spc="-15" dirty="0">
                <a:latin typeface="Arial"/>
                <a:cs typeface="Arial"/>
              </a:rPr>
              <a:t>ва</a:t>
            </a:r>
            <a:r>
              <a:rPr sz="1400" dirty="0">
                <a:latin typeface="Arial"/>
                <a:cs typeface="Arial"/>
              </a:rPr>
              <a:t>н</a:t>
            </a:r>
            <a:r>
              <a:rPr sz="1400" spc="-5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е</a:t>
            </a:r>
            <a:r>
              <a:rPr sz="1400" spc="-4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—</a:t>
            </a:r>
            <a:r>
              <a:rPr sz="1400" spc="-1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10%</a:t>
            </a:r>
            <a:r>
              <a:rPr sz="1400" spc="-1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к</a:t>
            </a:r>
            <a:r>
              <a:rPr sz="1400" spc="-1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2030 </a:t>
            </a:r>
            <a:r>
              <a:rPr sz="1400" spc="-35" dirty="0">
                <a:latin typeface="Arial"/>
                <a:cs typeface="Arial"/>
              </a:rPr>
              <a:t>г</a:t>
            </a:r>
            <a:r>
              <a:rPr sz="1400" spc="-40" dirty="0">
                <a:latin typeface="Arial"/>
                <a:cs typeface="Arial"/>
              </a:rPr>
              <a:t>о</a:t>
            </a:r>
            <a:r>
              <a:rPr sz="1400" dirty="0">
                <a:latin typeface="Arial"/>
                <a:cs typeface="Arial"/>
              </a:rPr>
              <a:t>д</a:t>
            </a:r>
            <a:r>
              <a:rPr sz="1400" spc="-165" dirty="0">
                <a:latin typeface="Arial"/>
                <a:cs typeface="Arial"/>
              </a:rPr>
              <a:t>у</a:t>
            </a:r>
            <a:r>
              <a:rPr sz="1400" dirty="0">
                <a:latin typeface="Arial"/>
                <a:cs typeface="Arial"/>
              </a:rPr>
              <a:t>.</a:t>
            </a:r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5143500"/>
          </a:xfrm>
          <a:custGeom>
            <a:avLst/>
            <a:gdLst/>
            <a:ahLst/>
            <a:cxnLst/>
            <a:rect l="l" t="t" r="r" b="b"/>
            <a:pathLst>
              <a:path w="9144000" h="5143500">
                <a:moveTo>
                  <a:pt x="0" y="5143500"/>
                </a:moveTo>
                <a:lnTo>
                  <a:pt x="9144000" y="5143500"/>
                </a:lnTo>
                <a:lnTo>
                  <a:pt x="9144000" y="0"/>
                </a:lnTo>
                <a:lnTo>
                  <a:pt x="0" y="0"/>
                </a:lnTo>
                <a:lnTo>
                  <a:pt x="0" y="5143500"/>
                </a:lnTo>
              </a:path>
            </a:pathLst>
          </a:custGeom>
          <a:solidFill>
            <a:srgbClr val="00C1F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774305" y="0"/>
            <a:ext cx="1369187" cy="514349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366471" y="2078774"/>
            <a:ext cx="6814184" cy="10623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Н</a:t>
            </a:r>
            <a:r>
              <a:rPr sz="2400" b="1" spc="-10" dirty="0">
                <a:solidFill>
                  <a:srgbClr val="FFFFFF"/>
                </a:solidFill>
                <a:latin typeface="Arial"/>
                <a:cs typeface="Arial"/>
              </a:rPr>
              <a:t>а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цион</a:t>
            </a:r>
            <a:r>
              <a:rPr sz="2400" b="1" spc="-10" dirty="0">
                <a:solidFill>
                  <a:srgbClr val="FFFFFF"/>
                </a:solidFill>
                <a:latin typeface="Arial"/>
                <a:cs typeface="Arial"/>
              </a:rPr>
              <a:t>а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льная цель</a:t>
            </a:r>
            <a:endParaRPr sz="24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25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У</a:t>
            </a:r>
            <a:r>
              <a:rPr sz="2400" b="1" spc="-70" dirty="0">
                <a:solidFill>
                  <a:srgbClr val="FFFFFF"/>
                </a:solidFill>
                <a:latin typeface="Arial"/>
                <a:cs typeface="Arial"/>
              </a:rPr>
              <a:t>С</a:t>
            </a:r>
            <a:r>
              <a:rPr sz="2400" b="1" spc="-65" dirty="0">
                <a:solidFill>
                  <a:srgbClr val="FFFFFF"/>
                </a:solidFill>
                <a:latin typeface="Arial"/>
                <a:cs typeface="Arial"/>
              </a:rPr>
              <a:t>Т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ОЙЧИ</a:t>
            </a:r>
            <a:r>
              <a:rPr sz="2400" b="1" spc="-125" dirty="0">
                <a:solidFill>
                  <a:srgbClr val="FFFFFF"/>
                </a:solidFill>
                <a:latin typeface="Arial"/>
                <a:cs typeface="Arial"/>
              </a:rPr>
              <a:t>В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АЯ И ДИН</a:t>
            </a:r>
            <a:r>
              <a:rPr sz="2400" b="1" spc="-15" dirty="0">
                <a:solidFill>
                  <a:srgbClr val="FFFFFF"/>
                </a:solidFill>
                <a:latin typeface="Arial"/>
                <a:cs typeface="Arial"/>
              </a:rPr>
              <a:t>А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МИЧНАЯ</a:t>
            </a:r>
            <a:r>
              <a:rPr sz="2400" b="1" spc="1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ЭКОНОМ</a:t>
            </a:r>
            <a:r>
              <a:rPr sz="2400" b="1" spc="5" dirty="0">
                <a:solidFill>
                  <a:srgbClr val="FFFFFF"/>
                </a:solidFill>
                <a:latin typeface="Arial"/>
                <a:cs typeface="Arial"/>
              </a:rPr>
              <a:t>И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КА</a:t>
            </a:r>
            <a:endParaRPr sz="2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23532" y="1131569"/>
            <a:ext cx="7129145" cy="0"/>
          </a:xfrm>
          <a:custGeom>
            <a:avLst/>
            <a:gdLst/>
            <a:ahLst/>
            <a:cxnLst/>
            <a:rect l="l" t="t" r="r" b="b"/>
            <a:pathLst>
              <a:path w="7129145">
                <a:moveTo>
                  <a:pt x="0" y="0"/>
                </a:moveTo>
                <a:lnTo>
                  <a:pt x="7128827" y="0"/>
                </a:lnTo>
              </a:path>
            </a:pathLst>
          </a:custGeom>
          <a:ln w="19050">
            <a:solidFill>
              <a:srgbClr val="00AFE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Ос</a:t>
            </a:r>
            <a:r>
              <a:rPr spc="-40" dirty="0"/>
              <a:t>в</a:t>
            </a:r>
            <a:r>
              <a:rPr dirty="0"/>
              <a:t>о</a:t>
            </a:r>
            <a:r>
              <a:rPr spc="-10" dirty="0"/>
              <a:t>е</a:t>
            </a:r>
            <a:r>
              <a:rPr dirty="0"/>
              <a:t>ние с</a:t>
            </a:r>
            <a:r>
              <a:rPr spc="25" dirty="0"/>
              <a:t>т</a:t>
            </a:r>
            <a:r>
              <a:rPr spc="-90" dirty="0"/>
              <a:t>у</a:t>
            </a:r>
            <a:r>
              <a:rPr dirty="0"/>
              <a:t>ден</a:t>
            </a:r>
            <a:r>
              <a:rPr spc="-15" dirty="0"/>
              <a:t>т</a:t>
            </a:r>
            <a:r>
              <a:rPr dirty="0"/>
              <a:t>ами</a:t>
            </a:r>
            <a:r>
              <a:rPr spc="40" dirty="0"/>
              <a:t> </a:t>
            </a:r>
            <a:r>
              <a:rPr dirty="0"/>
              <a:t>н</a:t>
            </a:r>
            <a:r>
              <a:rPr spc="-40" dirty="0"/>
              <a:t>е</a:t>
            </a:r>
            <a:r>
              <a:rPr dirty="0"/>
              <a:t>с</a:t>
            </a:r>
            <a:r>
              <a:rPr spc="-45" dirty="0"/>
              <a:t>к</a:t>
            </a:r>
            <a:r>
              <a:rPr spc="-65" dirty="0"/>
              <a:t>о</a:t>
            </a:r>
            <a:r>
              <a:rPr dirty="0"/>
              <a:t>льких</a:t>
            </a:r>
          </a:p>
          <a:p>
            <a:pPr marL="12700">
              <a:lnSpc>
                <a:spcPct val="100000"/>
              </a:lnSpc>
            </a:pPr>
            <a:r>
              <a:rPr dirty="0"/>
              <a:t>к</a:t>
            </a:r>
            <a:r>
              <a:rPr spc="-40" dirty="0"/>
              <a:t>в</a:t>
            </a:r>
            <a:r>
              <a:rPr dirty="0"/>
              <a:t>али</a:t>
            </a:r>
            <a:r>
              <a:rPr spc="-15" dirty="0"/>
              <a:t>ф</a:t>
            </a:r>
            <a:r>
              <a:rPr dirty="0"/>
              <a:t>икаций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/>
              <a:t>15</a:t>
            </a:fld>
            <a:endParaRPr dirty="0"/>
          </a:p>
        </p:txBody>
      </p:sp>
      <p:sp>
        <p:nvSpPr>
          <p:cNvPr id="4" name="object 4"/>
          <p:cNvSpPr txBox="1"/>
          <p:nvPr/>
        </p:nvSpPr>
        <p:spPr>
          <a:xfrm>
            <a:off x="403047" y="1422366"/>
            <a:ext cx="6814184" cy="25634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2705">
              <a:lnSpc>
                <a:spcPct val="100000"/>
              </a:lnSpc>
            </a:pPr>
            <a:r>
              <a:rPr sz="1600" b="1" spc="0" dirty="0">
                <a:latin typeface="Arial"/>
                <a:cs typeface="Arial"/>
              </a:rPr>
              <a:t>Ц</a:t>
            </a:r>
            <a:r>
              <a:rPr sz="1600" b="1" spc="-10" dirty="0">
                <a:latin typeface="Arial"/>
                <a:cs typeface="Arial"/>
              </a:rPr>
              <a:t>е</a:t>
            </a:r>
            <a:r>
              <a:rPr sz="1600" b="1" spc="-20" dirty="0">
                <a:latin typeface="Arial"/>
                <a:cs typeface="Arial"/>
              </a:rPr>
              <a:t>л</a:t>
            </a:r>
            <a:r>
              <a:rPr sz="1600" b="1" spc="-5" dirty="0">
                <a:latin typeface="Arial"/>
                <a:cs typeface="Arial"/>
              </a:rPr>
              <a:t>ь</a:t>
            </a:r>
            <a:r>
              <a:rPr sz="1600" b="1" spc="-10" dirty="0">
                <a:latin typeface="Arial"/>
                <a:cs typeface="Arial"/>
              </a:rPr>
              <a:t>:</a:t>
            </a:r>
            <a:r>
              <a:rPr sz="1600" b="1" spc="15" dirty="0">
                <a:latin typeface="Arial"/>
                <a:cs typeface="Arial"/>
              </a:rPr>
              <a:t> </a:t>
            </a:r>
            <a:r>
              <a:rPr sz="1600" spc="-15" dirty="0">
                <a:latin typeface="Arial"/>
                <a:cs typeface="Arial"/>
              </a:rPr>
              <a:t>С</a:t>
            </a:r>
            <a:r>
              <a:rPr sz="1600" spc="-25" dirty="0">
                <a:latin typeface="Arial"/>
                <a:cs typeface="Arial"/>
              </a:rPr>
              <a:t>о</a:t>
            </a:r>
            <a:r>
              <a:rPr sz="1600" spc="-50" dirty="0">
                <a:latin typeface="Arial"/>
                <a:cs typeface="Arial"/>
              </a:rPr>
              <a:t>з</a:t>
            </a:r>
            <a:r>
              <a:rPr sz="1600" spc="-10" dirty="0">
                <a:latin typeface="Arial"/>
                <a:cs typeface="Arial"/>
              </a:rPr>
              <a:t>дан</a:t>
            </a:r>
            <a:r>
              <a:rPr sz="1600" spc="-20" dirty="0">
                <a:latin typeface="Arial"/>
                <a:cs typeface="Arial"/>
              </a:rPr>
              <a:t>и</a:t>
            </a:r>
            <a:r>
              <a:rPr sz="1600" spc="-10" dirty="0">
                <a:latin typeface="Arial"/>
                <a:cs typeface="Arial"/>
              </a:rPr>
              <a:t>е</a:t>
            </a:r>
            <a:r>
              <a:rPr sz="1600" spc="30" dirty="0">
                <a:latin typeface="Arial"/>
                <a:cs typeface="Arial"/>
              </a:rPr>
              <a:t> </a:t>
            </a:r>
            <a:r>
              <a:rPr sz="1600" spc="-45" dirty="0">
                <a:latin typeface="Arial"/>
                <a:cs typeface="Arial"/>
              </a:rPr>
              <a:t>у</a:t>
            </a:r>
            <a:r>
              <a:rPr sz="1600" spc="-10" dirty="0">
                <a:latin typeface="Arial"/>
                <a:cs typeface="Arial"/>
              </a:rPr>
              <a:t>с</a:t>
            </a:r>
            <a:r>
              <a:rPr sz="1600" spc="0" dirty="0">
                <a:latin typeface="Arial"/>
                <a:cs typeface="Arial"/>
              </a:rPr>
              <a:t>л</a:t>
            </a:r>
            <a:r>
              <a:rPr sz="1600" spc="-10" dirty="0">
                <a:latin typeface="Arial"/>
                <a:cs typeface="Arial"/>
              </a:rPr>
              <a:t>овий</a:t>
            </a:r>
            <a:r>
              <a:rPr sz="1600" spc="35" dirty="0">
                <a:latin typeface="Arial"/>
                <a:cs typeface="Arial"/>
              </a:rPr>
              <a:t> </a:t>
            </a:r>
            <a:r>
              <a:rPr sz="1600" spc="-10" dirty="0">
                <a:latin typeface="Arial"/>
                <a:cs typeface="Arial"/>
              </a:rPr>
              <a:t>для</a:t>
            </a:r>
            <a:r>
              <a:rPr sz="1600" spc="-5" dirty="0">
                <a:latin typeface="Arial"/>
                <a:cs typeface="Arial"/>
              </a:rPr>
              <a:t> </a:t>
            </a:r>
            <a:r>
              <a:rPr sz="1600" spc="-50" dirty="0">
                <a:latin typeface="Arial"/>
                <a:cs typeface="Arial"/>
              </a:rPr>
              <a:t>о</a:t>
            </a:r>
            <a:r>
              <a:rPr sz="1600" spc="-10" dirty="0">
                <a:latin typeface="Arial"/>
                <a:cs typeface="Arial"/>
              </a:rPr>
              <a:t>д</a:t>
            </a:r>
            <a:r>
              <a:rPr sz="1600" spc="-15" dirty="0">
                <a:latin typeface="Arial"/>
                <a:cs typeface="Arial"/>
              </a:rPr>
              <a:t>н</a:t>
            </a:r>
            <a:r>
              <a:rPr sz="1600" spc="-10" dirty="0">
                <a:latin typeface="Arial"/>
                <a:cs typeface="Arial"/>
              </a:rPr>
              <a:t>овре</a:t>
            </a:r>
            <a:r>
              <a:rPr sz="1600" spc="-20" dirty="0">
                <a:latin typeface="Arial"/>
                <a:cs typeface="Arial"/>
              </a:rPr>
              <a:t>м</a:t>
            </a:r>
            <a:r>
              <a:rPr sz="1600" spc="-10" dirty="0">
                <a:latin typeface="Arial"/>
                <a:cs typeface="Arial"/>
              </a:rPr>
              <a:t>ен</a:t>
            </a:r>
            <a:r>
              <a:rPr sz="1600" spc="-20" dirty="0">
                <a:latin typeface="Arial"/>
                <a:cs typeface="Arial"/>
              </a:rPr>
              <a:t>н</a:t>
            </a:r>
            <a:r>
              <a:rPr sz="1600" spc="-10" dirty="0">
                <a:latin typeface="Arial"/>
                <a:cs typeface="Arial"/>
              </a:rPr>
              <a:t>о</a:t>
            </a:r>
            <a:r>
              <a:rPr sz="1600" spc="-45" dirty="0">
                <a:latin typeface="Arial"/>
                <a:cs typeface="Arial"/>
              </a:rPr>
              <a:t>г</a:t>
            </a:r>
            <a:r>
              <a:rPr sz="1600" spc="-10" dirty="0">
                <a:latin typeface="Arial"/>
                <a:cs typeface="Arial"/>
              </a:rPr>
              <a:t>о</a:t>
            </a:r>
            <a:r>
              <a:rPr sz="1600" spc="45" dirty="0">
                <a:latin typeface="Arial"/>
                <a:cs typeface="Arial"/>
              </a:rPr>
              <a:t> </a:t>
            </a:r>
            <a:r>
              <a:rPr sz="1600" spc="-10" dirty="0">
                <a:latin typeface="Arial"/>
                <a:cs typeface="Arial"/>
              </a:rPr>
              <a:t>ос</a:t>
            </a:r>
            <a:r>
              <a:rPr sz="1600" spc="-20" dirty="0">
                <a:latin typeface="Arial"/>
                <a:cs typeface="Arial"/>
              </a:rPr>
              <a:t>в</a:t>
            </a:r>
            <a:r>
              <a:rPr sz="1600" spc="-10" dirty="0">
                <a:latin typeface="Arial"/>
                <a:cs typeface="Arial"/>
              </a:rPr>
              <a:t>оен</a:t>
            </a:r>
            <a:r>
              <a:rPr sz="1600" spc="-20" dirty="0">
                <a:latin typeface="Arial"/>
                <a:cs typeface="Arial"/>
              </a:rPr>
              <a:t>и</a:t>
            </a:r>
            <a:r>
              <a:rPr sz="1600" spc="-10" dirty="0">
                <a:latin typeface="Arial"/>
                <a:cs typeface="Arial"/>
              </a:rPr>
              <a:t>я</a:t>
            </a:r>
            <a:r>
              <a:rPr sz="1600" spc="5" dirty="0">
                <a:latin typeface="Arial"/>
                <a:cs typeface="Arial"/>
              </a:rPr>
              <a:t> </a:t>
            </a:r>
            <a:r>
              <a:rPr sz="1600" spc="-15" dirty="0">
                <a:latin typeface="Arial"/>
                <a:cs typeface="Arial"/>
              </a:rPr>
              <a:t>н</a:t>
            </a:r>
            <a:r>
              <a:rPr sz="1600" spc="-10" dirty="0">
                <a:latin typeface="Arial"/>
                <a:cs typeface="Arial"/>
              </a:rPr>
              <a:t>е</a:t>
            </a:r>
            <a:r>
              <a:rPr sz="1600" spc="20" dirty="0">
                <a:latin typeface="Arial"/>
                <a:cs typeface="Arial"/>
              </a:rPr>
              <a:t> </a:t>
            </a:r>
            <a:r>
              <a:rPr sz="1600" spc="-25" dirty="0">
                <a:latin typeface="Arial"/>
                <a:cs typeface="Arial"/>
              </a:rPr>
              <a:t>м</a:t>
            </a:r>
            <a:r>
              <a:rPr sz="1600" spc="-10" dirty="0">
                <a:latin typeface="Arial"/>
                <a:cs typeface="Arial"/>
              </a:rPr>
              <a:t>енее</a:t>
            </a:r>
            <a:r>
              <a:rPr sz="1600" spc="15" dirty="0">
                <a:latin typeface="Arial"/>
                <a:cs typeface="Arial"/>
              </a:rPr>
              <a:t> </a:t>
            </a:r>
            <a:r>
              <a:rPr sz="1600" spc="-15" dirty="0">
                <a:latin typeface="Arial"/>
                <a:cs typeface="Arial"/>
              </a:rPr>
              <a:t>30%</a:t>
            </a:r>
            <a:r>
              <a:rPr sz="1600" spc="-10" dirty="0">
                <a:latin typeface="Arial"/>
                <a:cs typeface="Arial"/>
              </a:rPr>
              <a:t> с</a:t>
            </a:r>
            <a:r>
              <a:rPr sz="1600" dirty="0">
                <a:latin typeface="Arial"/>
                <a:cs typeface="Arial"/>
              </a:rPr>
              <a:t>т</a:t>
            </a:r>
            <a:r>
              <a:rPr sz="1600" spc="-80" dirty="0">
                <a:latin typeface="Arial"/>
                <a:cs typeface="Arial"/>
              </a:rPr>
              <a:t>у</a:t>
            </a:r>
            <a:r>
              <a:rPr sz="1600" spc="-10" dirty="0">
                <a:latin typeface="Arial"/>
                <a:cs typeface="Arial"/>
              </a:rPr>
              <a:t>ден</a:t>
            </a:r>
            <a:r>
              <a:rPr sz="1600" spc="-30" dirty="0">
                <a:latin typeface="Arial"/>
                <a:cs typeface="Arial"/>
              </a:rPr>
              <a:t>т</a:t>
            </a:r>
            <a:r>
              <a:rPr sz="1600" spc="-10" dirty="0">
                <a:latin typeface="Arial"/>
                <a:cs typeface="Arial"/>
              </a:rPr>
              <a:t>ов</a:t>
            </a:r>
            <a:r>
              <a:rPr sz="1600" spc="35" dirty="0">
                <a:latin typeface="Arial"/>
                <a:cs typeface="Arial"/>
              </a:rPr>
              <a:t> </a:t>
            </a:r>
            <a:r>
              <a:rPr sz="1600" spc="-15" dirty="0">
                <a:latin typeface="Arial"/>
                <a:cs typeface="Arial"/>
              </a:rPr>
              <a:t>н</a:t>
            </a:r>
            <a:r>
              <a:rPr sz="1600" spc="-10" dirty="0">
                <a:latin typeface="Arial"/>
                <a:cs typeface="Arial"/>
              </a:rPr>
              <a:t>ес</a:t>
            </a:r>
            <a:r>
              <a:rPr sz="1600" spc="-5" dirty="0">
                <a:latin typeface="Arial"/>
                <a:cs typeface="Arial"/>
              </a:rPr>
              <a:t>к</a:t>
            </a:r>
            <a:r>
              <a:rPr sz="1600" spc="-50" dirty="0">
                <a:latin typeface="Arial"/>
                <a:cs typeface="Arial"/>
              </a:rPr>
              <a:t>о</a:t>
            </a:r>
            <a:r>
              <a:rPr sz="1600" spc="-10" dirty="0">
                <a:latin typeface="Arial"/>
                <a:cs typeface="Arial"/>
              </a:rPr>
              <a:t>ль</a:t>
            </a:r>
            <a:r>
              <a:rPr sz="1600" spc="-20" dirty="0">
                <a:latin typeface="Arial"/>
                <a:cs typeface="Arial"/>
              </a:rPr>
              <a:t>к</a:t>
            </a:r>
            <a:r>
              <a:rPr sz="1600" spc="-10" dirty="0">
                <a:latin typeface="Arial"/>
                <a:cs typeface="Arial"/>
              </a:rPr>
              <a:t>их</a:t>
            </a:r>
            <a:r>
              <a:rPr sz="1600" spc="45" dirty="0">
                <a:latin typeface="Arial"/>
                <a:cs typeface="Arial"/>
              </a:rPr>
              <a:t> </a:t>
            </a:r>
            <a:r>
              <a:rPr sz="1600" spc="-10" dirty="0">
                <a:latin typeface="Arial"/>
                <a:cs typeface="Arial"/>
              </a:rPr>
              <a:t>к</a:t>
            </a:r>
            <a:r>
              <a:rPr sz="1600" spc="-25" dirty="0">
                <a:latin typeface="Arial"/>
                <a:cs typeface="Arial"/>
              </a:rPr>
              <a:t>в</a:t>
            </a:r>
            <a:r>
              <a:rPr sz="1600" spc="-10" dirty="0">
                <a:latin typeface="Arial"/>
                <a:cs typeface="Arial"/>
              </a:rPr>
              <a:t>али</a:t>
            </a:r>
            <a:r>
              <a:rPr sz="1600" spc="-25" dirty="0">
                <a:latin typeface="Arial"/>
                <a:cs typeface="Arial"/>
              </a:rPr>
              <a:t>ф</a:t>
            </a:r>
            <a:r>
              <a:rPr sz="1600" spc="-10" dirty="0">
                <a:latin typeface="Arial"/>
                <a:cs typeface="Arial"/>
              </a:rPr>
              <a:t>и</a:t>
            </a:r>
            <a:r>
              <a:rPr sz="1600" spc="15" dirty="0">
                <a:latin typeface="Arial"/>
                <a:cs typeface="Arial"/>
              </a:rPr>
              <a:t>к</a:t>
            </a:r>
            <a:r>
              <a:rPr sz="1600" spc="-10" dirty="0">
                <a:latin typeface="Arial"/>
                <a:cs typeface="Arial"/>
              </a:rPr>
              <a:t>ац</a:t>
            </a:r>
            <a:r>
              <a:rPr sz="1600" spc="-20" dirty="0">
                <a:latin typeface="Arial"/>
                <a:cs typeface="Arial"/>
              </a:rPr>
              <a:t>и</a:t>
            </a:r>
            <a:r>
              <a:rPr sz="1600" spc="-10" dirty="0">
                <a:latin typeface="Arial"/>
                <a:cs typeface="Arial"/>
              </a:rPr>
              <a:t>й</a:t>
            </a:r>
            <a:r>
              <a:rPr sz="1600" spc="50" dirty="0">
                <a:latin typeface="Arial"/>
                <a:cs typeface="Arial"/>
              </a:rPr>
              <a:t> </a:t>
            </a:r>
            <a:r>
              <a:rPr sz="1600" spc="-10" dirty="0">
                <a:latin typeface="Arial"/>
                <a:cs typeface="Arial"/>
              </a:rPr>
              <a:t>к</a:t>
            </a:r>
            <a:r>
              <a:rPr sz="1600" spc="5" dirty="0">
                <a:latin typeface="Arial"/>
                <a:cs typeface="Arial"/>
              </a:rPr>
              <a:t> </a:t>
            </a:r>
            <a:r>
              <a:rPr sz="1600" spc="-10" dirty="0">
                <a:latin typeface="Arial"/>
                <a:cs typeface="Arial"/>
              </a:rPr>
              <a:t>2030</a:t>
            </a:r>
            <a:r>
              <a:rPr sz="1600" spc="-5" dirty="0">
                <a:latin typeface="Arial"/>
                <a:cs typeface="Arial"/>
              </a:rPr>
              <a:t> </a:t>
            </a:r>
            <a:r>
              <a:rPr sz="1600" spc="-40" dirty="0">
                <a:latin typeface="Arial"/>
                <a:cs typeface="Arial"/>
              </a:rPr>
              <a:t>г</a:t>
            </a:r>
            <a:r>
              <a:rPr sz="1600" spc="-50" dirty="0">
                <a:latin typeface="Arial"/>
                <a:cs typeface="Arial"/>
              </a:rPr>
              <a:t>о</a:t>
            </a:r>
            <a:r>
              <a:rPr sz="1600" spc="-10" dirty="0">
                <a:latin typeface="Arial"/>
                <a:cs typeface="Arial"/>
              </a:rPr>
              <a:t>д</a:t>
            </a:r>
            <a:r>
              <a:rPr sz="1600" spc="-185" dirty="0">
                <a:latin typeface="Arial"/>
                <a:cs typeface="Arial"/>
              </a:rPr>
              <a:t>у</a:t>
            </a:r>
            <a:r>
              <a:rPr sz="1600" spc="-5" dirty="0">
                <a:latin typeface="Arial"/>
                <a:cs typeface="Arial"/>
              </a:rPr>
              <a:t>.</a:t>
            </a:r>
            <a:endParaRPr sz="16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600"/>
              </a:spcBef>
            </a:pPr>
            <a:r>
              <a:rPr sz="1600" b="1" spc="-10" dirty="0">
                <a:latin typeface="Arial"/>
                <a:cs typeface="Arial"/>
              </a:rPr>
              <a:t>К</a:t>
            </a:r>
            <a:r>
              <a:rPr sz="1600" b="1" spc="-25" dirty="0">
                <a:latin typeface="Arial"/>
                <a:cs typeface="Arial"/>
              </a:rPr>
              <a:t>л</a:t>
            </a:r>
            <a:r>
              <a:rPr sz="1600" b="1" spc="-70" dirty="0">
                <a:latin typeface="Arial"/>
                <a:cs typeface="Arial"/>
              </a:rPr>
              <a:t>ю</a:t>
            </a:r>
            <a:r>
              <a:rPr sz="1600" b="1" spc="-15" dirty="0">
                <a:latin typeface="Arial"/>
                <a:cs typeface="Arial"/>
              </a:rPr>
              <a:t>чевые</a:t>
            </a:r>
            <a:r>
              <a:rPr sz="1600" b="1" spc="-5" dirty="0">
                <a:latin typeface="Arial"/>
                <a:cs typeface="Arial"/>
              </a:rPr>
              <a:t> </a:t>
            </a:r>
            <a:r>
              <a:rPr sz="1600" b="1" spc="-15" dirty="0">
                <a:latin typeface="Arial"/>
                <a:cs typeface="Arial"/>
              </a:rPr>
              <a:t>ме</a:t>
            </a:r>
            <a:r>
              <a:rPr sz="1600" b="1" spc="-20" dirty="0">
                <a:latin typeface="Arial"/>
                <a:cs typeface="Arial"/>
              </a:rPr>
              <a:t>р</a:t>
            </a:r>
            <a:r>
              <a:rPr sz="1600" b="1" spc="-10" dirty="0">
                <a:latin typeface="Arial"/>
                <a:cs typeface="Arial"/>
              </a:rPr>
              <a:t>ы:</a:t>
            </a:r>
            <a:endParaRPr sz="1600">
              <a:latin typeface="Arial"/>
              <a:cs typeface="Arial"/>
            </a:endParaRPr>
          </a:p>
          <a:p>
            <a:pPr marL="756285" indent="-286385">
              <a:lnSpc>
                <a:spcPct val="100000"/>
              </a:lnSpc>
              <a:spcBef>
                <a:spcPts val="330"/>
              </a:spcBef>
              <a:buFont typeface="Arial"/>
              <a:buChar char="–"/>
              <a:tabLst>
                <a:tab pos="756920" algn="l"/>
              </a:tabLst>
            </a:pPr>
            <a:r>
              <a:rPr sz="1400" spc="-55" dirty="0">
                <a:latin typeface="Arial"/>
                <a:cs typeface="Arial"/>
              </a:rPr>
              <a:t>Р</a:t>
            </a:r>
            <a:r>
              <a:rPr sz="1400" spc="-15" dirty="0">
                <a:latin typeface="Arial"/>
                <a:cs typeface="Arial"/>
              </a:rPr>
              <a:t>а</a:t>
            </a:r>
            <a:r>
              <a:rPr sz="1400" dirty="0">
                <a:latin typeface="Arial"/>
                <a:cs typeface="Arial"/>
              </a:rPr>
              <a:t>зв</a:t>
            </a:r>
            <a:r>
              <a:rPr sz="1400" spc="-10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тие</a:t>
            </a:r>
            <a:r>
              <a:rPr sz="1400" spc="-2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с</a:t>
            </a:r>
            <a:r>
              <a:rPr sz="1400" spc="-10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с</a:t>
            </a:r>
            <a:r>
              <a:rPr sz="1400" spc="-10" dirty="0">
                <a:latin typeface="Arial"/>
                <a:cs typeface="Arial"/>
              </a:rPr>
              <a:t>т</a:t>
            </a:r>
            <a:r>
              <a:rPr sz="1400" dirty="0">
                <a:latin typeface="Arial"/>
                <a:cs typeface="Arial"/>
              </a:rPr>
              <a:t>е</a:t>
            </a:r>
            <a:r>
              <a:rPr sz="1400" spc="-10" dirty="0">
                <a:latin typeface="Arial"/>
                <a:cs typeface="Arial"/>
              </a:rPr>
              <a:t>м</a:t>
            </a:r>
            <a:r>
              <a:rPr sz="1400" dirty="0">
                <a:latin typeface="Arial"/>
                <a:cs typeface="Arial"/>
              </a:rPr>
              <a:t>ы</a:t>
            </a:r>
            <a:r>
              <a:rPr sz="1400" spc="-2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ср</a:t>
            </a:r>
            <a:r>
              <a:rPr sz="1400" spc="-40" dirty="0">
                <a:latin typeface="Arial"/>
                <a:cs typeface="Arial"/>
              </a:rPr>
              <a:t>е</a:t>
            </a:r>
            <a:r>
              <a:rPr sz="1400" dirty="0">
                <a:latin typeface="Arial"/>
                <a:cs typeface="Arial"/>
              </a:rPr>
              <a:t>дне</a:t>
            </a:r>
            <a:r>
              <a:rPr sz="1400" spc="-40" dirty="0">
                <a:latin typeface="Arial"/>
                <a:cs typeface="Arial"/>
              </a:rPr>
              <a:t>г</a:t>
            </a:r>
            <a:r>
              <a:rPr sz="1400" dirty="0">
                <a:latin typeface="Arial"/>
                <a:cs typeface="Arial"/>
              </a:rPr>
              <a:t>о</a:t>
            </a:r>
            <a:r>
              <a:rPr sz="1400" spc="-3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п</a:t>
            </a:r>
            <a:r>
              <a:rPr sz="1400" dirty="0">
                <a:latin typeface="Arial"/>
                <a:cs typeface="Arial"/>
              </a:rPr>
              <a:t>ро</a:t>
            </a:r>
            <a:r>
              <a:rPr sz="1400" spc="-10" dirty="0">
                <a:latin typeface="Arial"/>
                <a:cs typeface="Arial"/>
              </a:rPr>
              <a:t>ф</a:t>
            </a:r>
            <a:r>
              <a:rPr sz="1400" dirty="0">
                <a:latin typeface="Arial"/>
                <a:cs typeface="Arial"/>
              </a:rPr>
              <a:t>ес</a:t>
            </a:r>
            <a:r>
              <a:rPr sz="1400" spc="5" dirty="0">
                <a:latin typeface="Arial"/>
                <a:cs typeface="Arial"/>
              </a:rPr>
              <a:t>с</a:t>
            </a:r>
            <a:r>
              <a:rPr sz="1400" spc="-10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онал</a:t>
            </a:r>
            <a:r>
              <a:rPr sz="1400" spc="-20" dirty="0">
                <a:latin typeface="Arial"/>
                <a:cs typeface="Arial"/>
              </a:rPr>
              <a:t>ь</a:t>
            </a:r>
            <a:r>
              <a:rPr sz="1400" dirty="0">
                <a:latin typeface="Arial"/>
                <a:cs typeface="Arial"/>
              </a:rPr>
              <a:t>н</a:t>
            </a:r>
            <a:r>
              <a:rPr sz="1400" spc="-10" dirty="0">
                <a:latin typeface="Arial"/>
                <a:cs typeface="Arial"/>
              </a:rPr>
              <a:t>о</a:t>
            </a:r>
            <a:r>
              <a:rPr sz="1400" spc="-35" dirty="0">
                <a:latin typeface="Arial"/>
                <a:cs typeface="Arial"/>
              </a:rPr>
              <a:t>г</a:t>
            </a:r>
            <a:r>
              <a:rPr sz="1400" dirty="0">
                <a:latin typeface="Arial"/>
                <a:cs typeface="Arial"/>
              </a:rPr>
              <a:t>о</a:t>
            </a:r>
            <a:r>
              <a:rPr sz="1400" spc="-4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об</a:t>
            </a:r>
            <a:r>
              <a:rPr sz="1400" spc="-10" dirty="0">
                <a:latin typeface="Arial"/>
                <a:cs typeface="Arial"/>
              </a:rPr>
              <a:t>р</a:t>
            </a:r>
            <a:r>
              <a:rPr sz="1400" spc="-15" dirty="0">
                <a:latin typeface="Arial"/>
                <a:cs typeface="Arial"/>
              </a:rPr>
              <a:t>а</a:t>
            </a:r>
            <a:r>
              <a:rPr sz="1400" spc="-10" dirty="0">
                <a:latin typeface="Arial"/>
                <a:cs typeface="Arial"/>
              </a:rPr>
              <a:t>з</a:t>
            </a:r>
            <a:r>
              <a:rPr sz="1400" dirty="0">
                <a:latin typeface="Arial"/>
                <a:cs typeface="Arial"/>
              </a:rPr>
              <a:t>о</a:t>
            </a:r>
            <a:r>
              <a:rPr sz="1400" spc="-20" dirty="0">
                <a:latin typeface="Arial"/>
                <a:cs typeface="Arial"/>
              </a:rPr>
              <a:t>в</a:t>
            </a:r>
            <a:r>
              <a:rPr sz="1400" dirty="0">
                <a:latin typeface="Arial"/>
                <a:cs typeface="Arial"/>
              </a:rPr>
              <a:t>а</a:t>
            </a:r>
            <a:r>
              <a:rPr sz="1400" spc="-10" dirty="0">
                <a:latin typeface="Arial"/>
                <a:cs typeface="Arial"/>
              </a:rPr>
              <a:t>ни</a:t>
            </a:r>
            <a:r>
              <a:rPr sz="1400" dirty="0">
                <a:latin typeface="Arial"/>
                <a:cs typeface="Arial"/>
              </a:rPr>
              <a:t>я</a:t>
            </a:r>
            <a:r>
              <a:rPr sz="1400" spc="-2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че</a:t>
            </a:r>
            <a:r>
              <a:rPr sz="1400" spc="-5" dirty="0">
                <a:latin typeface="Arial"/>
                <a:cs typeface="Arial"/>
              </a:rPr>
              <a:t>р</a:t>
            </a:r>
            <a:r>
              <a:rPr sz="1400" spc="-40" dirty="0">
                <a:latin typeface="Arial"/>
                <a:cs typeface="Arial"/>
              </a:rPr>
              <a:t>е</a:t>
            </a:r>
            <a:r>
              <a:rPr sz="1400" dirty="0">
                <a:latin typeface="Arial"/>
                <a:cs typeface="Arial"/>
              </a:rPr>
              <a:t>з</a:t>
            </a:r>
            <a:endParaRPr sz="1400">
              <a:latin typeface="Arial"/>
              <a:cs typeface="Arial"/>
            </a:endParaRPr>
          </a:p>
          <a:p>
            <a:pPr marL="756285">
              <a:lnSpc>
                <a:spcPct val="100000"/>
              </a:lnSpc>
            </a:pPr>
            <a:r>
              <a:rPr sz="1400" spc="-10" dirty="0">
                <a:latin typeface="Arial"/>
                <a:cs typeface="Arial"/>
              </a:rPr>
              <a:t>п</a:t>
            </a:r>
            <a:r>
              <a:rPr sz="1400" dirty="0">
                <a:latin typeface="Arial"/>
                <a:cs typeface="Arial"/>
              </a:rPr>
              <a:t>рое</a:t>
            </a:r>
            <a:r>
              <a:rPr sz="1400" spc="5" dirty="0">
                <a:latin typeface="Arial"/>
                <a:cs typeface="Arial"/>
              </a:rPr>
              <a:t>к</a:t>
            </a:r>
            <a:r>
              <a:rPr sz="1400" dirty="0">
                <a:latin typeface="Arial"/>
                <a:cs typeface="Arial"/>
              </a:rPr>
              <a:t>т</a:t>
            </a:r>
            <a:r>
              <a:rPr sz="1400" spc="-1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«Про</a:t>
            </a:r>
            <a:r>
              <a:rPr sz="1400" spc="-10" dirty="0">
                <a:latin typeface="Arial"/>
                <a:cs typeface="Arial"/>
              </a:rPr>
              <a:t>ф</a:t>
            </a:r>
            <a:r>
              <a:rPr sz="1400" dirty="0">
                <a:latin typeface="Arial"/>
                <a:cs typeface="Arial"/>
              </a:rPr>
              <a:t>есс</a:t>
            </a:r>
            <a:r>
              <a:rPr sz="1400" spc="-5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она</a:t>
            </a:r>
            <a:r>
              <a:rPr sz="1400" spc="-20" dirty="0">
                <a:latin typeface="Arial"/>
                <a:cs typeface="Arial"/>
              </a:rPr>
              <a:t>л</a:t>
            </a:r>
            <a:r>
              <a:rPr sz="1400" spc="-5" dirty="0">
                <a:latin typeface="Arial"/>
                <a:cs typeface="Arial"/>
              </a:rPr>
              <a:t>и</a:t>
            </a:r>
            <a:r>
              <a:rPr sz="1400" spc="-10" dirty="0">
                <a:latin typeface="Arial"/>
                <a:cs typeface="Arial"/>
              </a:rPr>
              <a:t>т</a:t>
            </a:r>
            <a:r>
              <a:rPr sz="1400" spc="-50" dirty="0">
                <a:latin typeface="Arial"/>
                <a:cs typeface="Arial"/>
              </a:rPr>
              <a:t>е</a:t>
            </a:r>
            <a:r>
              <a:rPr sz="1400" spc="-5" dirty="0">
                <a:latin typeface="Arial"/>
                <a:cs typeface="Arial"/>
              </a:rPr>
              <a:t>т</a:t>
            </a:r>
            <a:r>
              <a:rPr sz="1400" spc="-15" dirty="0">
                <a:latin typeface="Arial"/>
                <a:cs typeface="Arial"/>
              </a:rPr>
              <a:t>».</a:t>
            </a:r>
            <a:endParaRPr sz="1400">
              <a:latin typeface="Arial"/>
              <a:cs typeface="Arial"/>
            </a:endParaRPr>
          </a:p>
          <a:p>
            <a:pPr marL="756285" indent="-286385">
              <a:lnSpc>
                <a:spcPct val="100000"/>
              </a:lnSpc>
              <a:spcBef>
                <a:spcPts val="335"/>
              </a:spcBef>
              <a:buFont typeface="Arial"/>
              <a:buChar char="–"/>
              <a:tabLst>
                <a:tab pos="756920" algn="l"/>
              </a:tabLst>
            </a:pPr>
            <a:r>
              <a:rPr sz="1400" spc="-50" dirty="0">
                <a:latin typeface="Arial"/>
                <a:cs typeface="Arial"/>
              </a:rPr>
              <a:t>Р</a:t>
            </a:r>
            <a:r>
              <a:rPr sz="1400" spc="-15" dirty="0">
                <a:latin typeface="Arial"/>
                <a:cs typeface="Arial"/>
              </a:rPr>
              <a:t>а</a:t>
            </a:r>
            <a:r>
              <a:rPr sz="1400" dirty="0">
                <a:latin typeface="Arial"/>
                <a:cs typeface="Arial"/>
              </a:rPr>
              <a:t>зраб</a:t>
            </a:r>
            <a:r>
              <a:rPr sz="1400" spc="-40" dirty="0">
                <a:latin typeface="Arial"/>
                <a:cs typeface="Arial"/>
              </a:rPr>
              <a:t>о</a:t>
            </a:r>
            <a:r>
              <a:rPr sz="1400" dirty="0">
                <a:latin typeface="Arial"/>
                <a:cs typeface="Arial"/>
              </a:rPr>
              <a:t>т</a:t>
            </a:r>
            <a:r>
              <a:rPr sz="1400" spc="15" dirty="0">
                <a:latin typeface="Arial"/>
                <a:cs typeface="Arial"/>
              </a:rPr>
              <a:t>к</a:t>
            </a:r>
            <a:r>
              <a:rPr sz="1400" dirty="0">
                <a:latin typeface="Arial"/>
                <a:cs typeface="Arial"/>
              </a:rPr>
              <a:t>а</a:t>
            </a:r>
            <a:r>
              <a:rPr sz="1400" spc="-4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крос</a:t>
            </a:r>
            <a:r>
              <a:rPr sz="1400" spc="10" dirty="0">
                <a:latin typeface="Arial"/>
                <a:cs typeface="Arial"/>
              </a:rPr>
              <a:t>с</a:t>
            </a:r>
            <a:r>
              <a:rPr sz="1400" dirty="0">
                <a:latin typeface="Arial"/>
                <a:cs typeface="Arial"/>
              </a:rPr>
              <a:t>-д</a:t>
            </a:r>
            <a:r>
              <a:rPr sz="1400" spc="-10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сц</a:t>
            </a:r>
            <a:r>
              <a:rPr sz="1400" spc="-10" dirty="0">
                <a:latin typeface="Arial"/>
                <a:cs typeface="Arial"/>
              </a:rPr>
              <a:t>ип</a:t>
            </a:r>
            <a:r>
              <a:rPr sz="1400" dirty="0">
                <a:latin typeface="Arial"/>
                <a:cs typeface="Arial"/>
              </a:rPr>
              <a:t>л</a:t>
            </a:r>
            <a:r>
              <a:rPr sz="1400" spc="-10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нарных</a:t>
            </a:r>
            <a:r>
              <a:rPr sz="1400" spc="-3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п</a:t>
            </a:r>
            <a:r>
              <a:rPr sz="1400" dirty="0">
                <a:latin typeface="Arial"/>
                <a:cs typeface="Arial"/>
              </a:rPr>
              <a:t>рогра</a:t>
            </a:r>
            <a:r>
              <a:rPr sz="1400" spc="-5" dirty="0">
                <a:latin typeface="Arial"/>
                <a:cs typeface="Arial"/>
              </a:rPr>
              <a:t>м</a:t>
            </a:r>
            <a:r>
              <a:rPr sz="1400" spc="-10" dirty="0">
                <a:latin typeface="Arial"/>
                <a:cs typeface="Arial"/>
              </a:rPr>
              <a:t>м</a:t>
            </a:r>
            <a:r>
              <a:rPr sz="1400" dirty="0">
                <a:latin typeface="Arial"/>
                <a:cs typeface="Arial"/>
              </a:rPr>
              <a:t>.</a:t>
            </a:r>
            <a:endParaRPr sz="1400">
              <a:latin typeface="Arial"/>
              <a:cs typeface="Arial"/>
            </a:endParaRPr>
          </a:p>
          <a:p>
            <a:pPr marL="756285" indent="-286385">
              <a:lnSpc>
                <a:spcPct val="100000"/>
              </a:lnSpc>
              <a:spcBef>
                <a:spcPts val="335"/>
              </a:spcBef>
              <a:buFont typeface="Arial"/>
              <a:buChar char="–"/>
              <a:tabLst>
                <a:tab pos="756920" algn="l"/>
              </a:tabLst>
            </a:pPr>
            <a:r>
              <a:rPr sz="1400" dirty="0">
                <a:latin typeface="Arial"/>
                <a:cs typeface="Arial"/>
              </a:rPr>
              <a:t>Ор</a:t>
            </a:r>
            <a:r>
              <a:rPr sz="1400" spc="-35" dirty="0">
                <a:latin typeface="Arial"/>
                <a:cs typeface="Arial"/>
              </a:rPr>
              <a:t>г</a:t>
            </a:r>
            <a:r>
              <a:rPr sz="1400" dirty="0">
                <a:latin typeface="Arial"/>
                <a:cs typeface="Arial"/>
              </a:rPr>
              <a:t>ан</a:t>
            </a:r>
            <a:r>
              <a:rPr sz="1400" spc="-5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зац</a:t>
            </a:r>
            <a:r>
              <a:rPr sz="1400" spc="-10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я</a:t>
            </a:r>
            <a:r>
              <a:rPr sz="1400" spc="-2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п</a:t>
            </a:r>
            <a:r>
              <a:rPr sz="1400" dirty="0">
                <a:latin typeface="Arial"/>
                <a:cs typeface="Arial"/>
              </a:rPr>
              <a:t>ра</a:t>
            </a:r>
            <a:r>
              <a:rPr sz="1400" spc="5" dirty="0">
                <a:latin typeface="Arial"/>
                <a:cs typeface="Arial"/>
              </a:rPr>
              <a:t>к</a:t>
            </a:r>
            <a:r>
              <a:rPr sz="1400" dirty="0">
                <a:latin typeface="Arial"/>
                <a:cs typeface="Arial"/>
              </a:rPr>
              <a:t>т</a:t>
            </a:r>
            <a:r>
              <a:rPr sz="1400" spc="-5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чес</a:t>
            </a:r>
            <a:r>
              <a:rPr sz="1400" spc="5" dirty="0">
                <a:latin typeface="Arial"/>
                <a:cs typeface="Arial"/>
              </a:rPr>
              <a:t>к</a:t>
            </a:r>
            <a:r>
              <a:rPr sz="1400" dirty="0">
                <a:latin typeface="Arial"/>
                <a:cs typeface="Arial"/>
              </a:rPr>
              <a:t>ой</a:t>
            </a:r>
            <a:r>
              <a:rPr sz="1400" spc="-2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п</a:t>
            </a:r>
            <a:r>
              <a:rPr sz="1400" spc="-40" dirty="0">
                <a:latin typeface="Arial"/>
                <a:cs typeface="Arial"/>
              </a:rPr>
              <a:t>о</a:t>
            </a:r>
            <a:r>
              <a:rPr sz="1400" dirty="0">
                <a:latin typeface="Arial"/>
                <a:cs typeface="Arial"/>
              </a:rPr>
              <a:t>д</a:t>
            </a:r>
            <a:r>
              <a:rPr sz="1400" spc="-35" dirty="0">
                <a:latin typeface="Arial"/>
                <a:cs typeface="Arial"/>
              </a:rPr>
              <a:t>г</a:t>
            </a:r>
            <a:r>
              <a:rPr sz="1400" spc="-40" dirty="0">
                <a:latin typeface="Arial"/>
                <a:cs typeface="Arial"/>
              </a:rPr>
              <a:t>о</a:t>
            </a:r>
            <a:r>
              <a:rPr sz="1400" spc="-10" dirty="0">
                <a:latin typeface="Arial"/>
                <a:cs typeface="Arial"/>
              </a:rPr>
              <a:t>т</a:t>
            </a:r>
            <a:r>
              <a:rPr sz="1400" dirty="0">
                <a:latin typeface="Arial"/>
                <a:cs typeface="Arial"/>
              </a:rPr>
              <a:t>ов</a:t>
            </a:r>
            <a:r>
              <a:rPr sz="1400" spc="-10" dirty="0">
                <a:latin typeface="Arial"/>
                <a:cs typeface="Arial"/>
              </a:rPr>
              <a:t>к</a:t>
            </a:r>
            <a:r>
              <a:rPr sz="1400" dirty="0">
                <a:latin typeface="Arial"/>
                <a:cs typeface="Arial"/>
              </a:rPr>
              <a:t>и</a:t>
            </a:r>
            <a:r>
              <a:rPr sz="1400" spc="-1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на</a:t>
            </a:r>
            <a:r>
              <a:rPr sz="1400" spc="-10" dirty="0">
                <a:latin typeface="Arial"/>
                <a:cs typeface="Arial"/>
              </a:rPr>
              <a:t> </a:t>
            </a:r>
            <a:r>
              <a:rPr sz="1400" spc="-40" dirty="0">
                <a:latin typeface="Arial"/>
                <a:cs typeface="Arial"/>
              </a:rPr>
              <a:t>б</a:t>
            </a:r>
            <a:r>
              <a:rPr sz="1400" spc="-15" dirty="0">
                <a:latin typeface="Arial"/>
                <a:cs typeface="Arial"/>
              </a:rPr>
              <a:t>а</a:t>
            </a:r>
            <a:r>
              <a:rPr sz="1400" spc="-10" dirty="0">
                <a:latin typeface="Arial"/>
                <a:cs typeface="Arial"/>
              </a:rPr>
              <a:t>з</a:t>
            </a:r>
            <a:r>
              <a:rPr sz="1400" dirty="0">
                <a:latin typeface="Arial"/>
                <a:cs typeface="Arial"/>
              </a:rPr>
              <a:t>е</a:t>
            </a:r>
            <a:r>
              <a:rPr sz="1400" spc="-30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п</a:t>
            </a:r>
            <a:r>
              <a:rPr sz="1400" dirty="0">
                <a:latin typeface="Arial"/>
                <a:cs typeface="Arial"/>
              </a:rPr>
              <a:t>р</a:t>
            </a:r>
            <a:r>
              <a:rPr sz="1400" spc="-40" dirty="0">
                <a:latin typeface="Arial"/>
                <a:cs typeface="Arial"/>
              </a:rPr>
              <a:t>е</a:t>
            </a:r>
            <a:r>
              <a:rPr sz="1400" dirty="0">
                <a:latin typeface="Arial"/>
                <a:cs typeface="Arial"/>
              </a:rPr>
              <a:t>д</a:t>
            </a:r>
            <a:r>
              <a:rPr sz="1400" spc="-10" dirty="0">
                <a:latin typeface="Arial"/>
                <a:cs typeface="Arial"/>
              </a:rPr>
              <a:t>п</a:t>
            </a:r>
            <a:r>
              <a:rPr sz="1400" dirty="0">
                <a:latin typeface="Arial"/>
                <a:cs typeface="Arial"/>
              </a:rPr>
              <a:t>р</a:t>
            </a:r>
            <a:r>
              <a:rPr sz="1400" spc="-10" dirty="0">
                <a:latin typeface="Arial"/>
                <a:cs typeface="Arial"/>
              </a:rPr>
              <a:t>ия</a:t>
            </a:r>
            <a:r>
              <a:rPr sz="1400" dirty="0">
                <a:latin typeface="Arial"/>
                <a:cs typeface="Arial"/>
              </a:rPr>
              <a:t>т</a:t>
            </a:r>
            <a:r>
              <a:rPr sz="1400" spc="-5" dirty="0">
                <a:latin typeface="Arial"/>
                <a:cs typeface="Arial"/>
              </a:rPr>
              <a:t>ий</a:t>
            </a:r>
            <a:r>
              <a:rPr sz="1400" dirty="0">
                <a:latin typeface="Arial"/>
                <a:cs typeface="Arial"/>
              </a:rPr>
              <a:t>.</a:t>
            </a:r>
            <a:endParaRPr sz="1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605"/>
              </a:spcBef>
            </a:pPr>
            <a:r>
              <a:rPr sz="1600" b="1" spc="-25" dirty="0">
                <a:latin typeface="Arial"/>
                <a:cs typeface="Arial"/>
              </a:rPr>
              <a:t>О</a:t>
            </a:r>
            <a:r>
              <a:rPr sz="1600" b="1" spc="-15" dirty="0">
                <a:latin typeface="Arial"/>
                <a:cs typeface="Arial"/>
              </a:rPr>
              <a:t>жи</a:t>
            </a:r>
            <a:r>
              <a:rPr sz="1600" b="1" spc="-25" dirty="0">
                <a:latin typeface="Arial"/>
                <a:cs typeface="Arial"/>
              </a:rPr>
              <a:t>д</a:t>
            </a:r>
            <a:r>
              <a:rPr sz="1600" b="1" spc="-10" dirty="0">
                <a:latin typeface="Arial"/>
                <a:cs typeface="Arial"/>
              </a:rPr>
              <a:t>а</a:t>
            </a:r>
            <a:r>
              <a:rPr sz="1600" b="1" spc="-35" dirty="0">
                <a:latin typeface="Arial"/>
                <a:cs typeface="Arial"/>
              </a:rPr>
              <a:t>е</a:t>
            </a:r>
            <a:r>
              <a:rPr sz="1600" b="1" spc="-20" dirty="0">
                <a:latin typeface="Arial"/>
                <a:cs typeface="Arial"/>
              </a:rPr>
              <a:t>м</a:t>
            </a:r>
            <a:r>
              <a:rPr sz="1600" b="1" spc="-15" dirty="0">
                <a:latin typeface="Arial"/>
                <a:cs typeface="Arial"/>
              </a:rPr>
              <a:t>ые</a:t>
            </a:r>
            <a:r>
              <a:rPr sz="1600" b="1" spc="45" dirty="0">
                <a:latin typeface="Arial"/>
                <a:cs typeface="Arial"/>
              </a:rPr>
              <a:t> </a:t>
            </a:r>
            <a:r>
              <a:rPr sz="1600" b="1" spc="-10" dirty="0">
                <a:latin typeface="Arial"/>
                <a:cs typeface="Arial"/>
              </a:rPr>
              <a:t>ре</a:t>
            </a:r>
            <a:r>
              <a:rPr sz="1600" b="1" spc="-50" dirty="0">
                <a:latin typeface="Arial"/>
                <a:cs typeface="Arial"/>
              </a:rPr>
              <a:t>з</a:t>
            </a:r>
            <a:r>
              <a:rPr sz="1600" b="1" spc="-70" dirty="0">
                <a:latin typeface="Arial"/>
                <a:cs typeface="Arial"/>
              </a:rPr>
              <a:t>у</a:t>
            </a:r>
            <a:r>
              <a:rPr sz="1600" b="1" spc="-20" dirty="0">
                <a:latin typeface="Arial"/>
                <a:cs typeface="Arial"/>
              </a:rPr>
              <a:t>л</a:t>
            </a:r>
            <a:r>
              <a:rPr sz="1600" b="1" spc="-140" dirty="0">
                <a:latin typeface="Arial"/>
                <a:cs typeface="Arial"/>
              </a:rPr>
              <a:t>ь</a:t>
            </a:r>
            <a:r>
              <a:rPr sz="1600" b="1" spc="-25" dirty="0">
                <a:latin typeface="Arial"/>
                <a:cs typeface="Arial"/>
              </a:rPr>
              <a:t>т</a:t>
            </a:r>
            <a:r>
              <a:rPr sz="1600" b="1" dirty="0">
                <a:latin typeface="Arial"/>
                <a:cs typeface="Arial"/>
              </a:rPr>
              <a:t>а</a:t>
            </a:r>
            <a:r>
              <a:rPr sz="1600" b="1" spc="-10" dirty="0">
                <a:latin typeface="Arial"/>
                <a:cs typeface="Arial"/>
              </a:rPr>
              <a:t>ты:</a:t>
            </a:r>
            <a:endParaRPr sz="1600">
              <a:latin typeface="Arial"/>
              <a:cs typeface="Arial"/>
            </a:endParaRPr>
          </a:p>
          <a:p>
            <a:pPr marL="756285" marR="5080" indent="-286385">
              <a:lnSpc>
                <a:spcPct val="100000"/>
              </a:lnSpc>
              <a:spcBef>
                <a:spcPts val="330"/>
              </a:spcBef>
              <a:buFont typeface="Arial"/>
              <a:buChar char="–"/>
              <a:tabLst>
                <a:tab pos="756920" algn="l"/>
              </a:tabLst>
            </a:pPr>
            <a:r>
              <a:rPr sz="1400" spc="5" dirty="0">
                <a:latin typeface="Arial"/>
                <a:cs typeface="Arial"/>
              </a:rPr>
              <a:t>Д</a:t>
            </a:r>
            <a:r>
              <a:rPr sz="1400" spc="-40" dirty="0">
                <a:latin typeface="Arial"/>
                <a:cs typeface="Arial"/>
              </a:rPr>
              <a:t>о</a:t>
            </a:r>
            <a:r>
              <a:rPr sz="1400" dirty="0">
                <a:latin typeface="Arial"/>
                <a:cs typeface="Arial"/>
              </a:rPr>
              <a:t>ля</a:t>
            </a:r>
            <a:r>
              <a:rPr sz="1400" spc="-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с</a:t>
            </a:r>
            <a:r>
              <a:rPr sz="1400" spc="15" dirty="0">
                <a:latin typeface="Arial"/>
                <a:cs typeface="Arial"/>
              </a:rPr>
              <a:t>т</a:t>
            </a:r>
            <a:r>
              <a:rPr sz="1400" spc="-70" dirty="0">
                <a:latin typeface="Arial"/>
                <a:cs typeface="Arial"/>
              </a:rPr>
              <a:t>у</a:t>
            </a:r>
            <a:r>
              <a:rPr sz="1400" dirty="0">
                <a:latin typeface="Arial"/>
                <a:cs typeface="Arial"/>
              </a:rPr>
              <a:t>ден</a:t>
            </a:r>
            <a:r>
              <a:rPr sz="1400" spc="-10" dirty="0">
                <a:latin typeface="Arial"/>
                <a:cs typeface="Arial"/>
              </a:rPr>
              <a:t>т</a:t>
            </a:r>
            <a:r>
              <a:rPr sz="1400" dirty="0">
                <a:latin typeface="Arial"/>
                <a:cs typeface="Arial"/>
              </a:rPr>
              <a:t>ов,</a:t>
            </a:r>
            <a:r>
              <a:rPr sz="1400" spc="-30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п</a:t>
            </a:r>
            <a:r>
              <a:rPr sz="1400" spc="-40" dirty="0">
                <a:latin typeface="Arial"/>
                <a:cs typeface="Arial"/>
              </a:rPr>
              <a:t>о</a:t>
            </a:r>
            <a:r>
              <a:rPr sz="1400" dirty="0">
                <a:latin typeface="Arial"/>
                <a:cs typeface="Arial"/>
              </a:rPr>
              <a:t>л</a:t>
            </a:r>
            <a:r>
              <a:rPr sz="1400" spc="-25" dirty="0">
                <a:latin typeface="Arial"/>
                <a:cs typeface="Arial"/>
              </a:rPr>
              <a:t>у</a:t>
            </a:r>
            <a:r>
              <a:rPr sz="1400" dirty="0">
                <a:latin typeface="Arial"/>
                <a:cs typeface="Arial"/>
              </a:rPr>
              <a:t>ч</a:t>
            </a:r>
            <a:r>
              <a:rPr sz="1400" spc="-5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вш</a:t>
            </a:r>
            <a:r>
              <a:rPr sz="1400" spc="-5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х</a:t>
            </a:r>
            <a:r>
              <a:rPr sz="1400" spc="2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б</a:t>
            </a:r>
            <a:r>
              <a:rPr sz="1400" spc="-40" dirty="0">
                <a:latin typeface="Arial"/>
                <a:cs typeface="Arial"/>
              </a:rPr>
              <a:t>о</a:t>
            </a:r>
            <a:r>
              <a:rPr sz="1400" dirty="0">
                <a:latin typeface="Arial"/>
                <a:cs typeface="Arial"/>
              </a:rPr>
              <a:t>лее</a:t>
            </a:r>
            <a:r>
              <a:rPr sz="1400" spc="-25" dirty="0">
                <a:latin typeface="Arial"/>
                <a:cs typeface="Arial"/>
              </a:rPr>
              <a:t> </a:t>
            </a:r>
            <a:r>
              <a:rPr sz="1400" spc="-40" dirty="0">
                <a:latin typeface="Arial"/>
                <a:cs typeface="Arial"/>
              </a:rPr>
              <a:t>о</a:t>
            </a:r>
            <a:r>
              <a:rPr sz="1400" dirty="0">
                <a:latin typeface="Arial"/>
                <a:cs typeface="Arial"/>
              </a:rPr>
              <a:t>дной</a:t>
            </a:r>
            <a:r>
              <a:rPr sz="1400" spc="-2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к</a:t>
            </a:r>
            <a:r>
              <a:rPr sz="1400" spc="-20" dirty="0">
                <a:latin typeface="Arial"/>
                <a:cs typeface="Arial"/>
              </a:rPr>
              <a:t>в</a:t>
            </a:r>
            <a:r>
              <a:rPr sz="1400" dirty="0">
                <a:latin typeface="Arial"/>
                <a:cs typeface="Arial"/>
              </a:rPr>
              <a:t>ал</a:t>
            </a:r>
            <a:r>
              <a:rPr sz="1400" spc="-10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ф</a:t>
            </a:r>
            <a:r>
              <a:rPr sz="1400" spc="-10" dirty="0">
                <a:latin typeface="Arial"/>
                <a:cs typeface="Arial"/>
              </a:rPr>
              <a:t>и</a:t>
            </a:r>
            <a:r>
              <a:rPr sz="1400" spc="30" dirty="0">
                <a:latin typeface="Arial"/>
                <a:cs typeface="Arial"/>
              </a:rPr>
              <a:t>к</a:t>
            </a:r>
            <a:r>
              <a:rPr sz="1400" dirty="0">
                <a:latin typeface="Arial"/>
                <a:cs typeface="Arial"/>
              </a:rPr>
              <a:t>ац</a:t>
            </a:r>
            <a:r>
              <a:rPr sz="1400" spc="-10" dirty="0">
                <a:latin typeface="Arial"/>
                <a:cs typeface="Arial"/>
              </a:rPr>
              <a:t>и</a:t>
            </a:r>
            <a:r>
              <a:rPr sz="1400" spc="-5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,</a:t>
            </a:r>
            <a:r>
              <a:rPr sz="1400" spc="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дос</a:t>
            </a:r>
            <a:r>
              <a:rPr sz="1400" spc="5" dirty="0">
                <a:latin typeface="Arial"/>
                <a:cs typeface="Arial"/>
              </a:rPr>
              <a:t>т</a:t>
            </a:r>
            <a:r>
              <a:rPr sz="1400" spc="-5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г</a:t>
            </a:r>
            <a:r>
              <a:rPr sz="1400" spc="5" dirty="0">
                <a:latin typeface="Arial"/>
                <a:cs typeface="Arial"/>
              </a:rPr>
              <a:t>н</a:t>
            </a:r>
            <a:r>
              <a:rPr sz="1400" spc="-50" dirty="0">
                <a:latin typeface="Arial"/>
                <a:cs typeface="Arial"/>
              </a:rPr>
              <a:t>е</a:t>
            </a:r>
            <a:r>
              <a:rPr sz="1400" dirty="0">
                <a:latin typeface="Arial"/>
                <a:cs typeface="Arial"/>
              </a:rPr>
              <a:t>т</a:t>
            </a:r>
            <a:r>
              <a:rPr sz="1400" spc="-5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30% к</a:t>
            </a:r>
            <a:r>
              <a:rPr sz="1400" spc="-1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2030</a:t>
            </a:r>
            <a:r>
              <a:rPr sz="1400" spc="-20" dirty="0">
                <a:latin typeface="Arial"/>
                <a:cs typeface="Arial"/>
              </a:rPr>
              <a:t> </a:t>
            </a:r>
            <a:r>
              <a:rPr sz="1400" spc="-35" dirty="0">
                <a:latin typeface="Arial"/>
                <a:cs typeface="Arial"/>
              </a:rPr>
              <a:t>г</a:t>
            </a:r>
            <a:r>
              <a:rPr sz="1400" spc="-40" dirty="0">
                <a:latin typeface="Arial"/>
                <a:cs typeface="Arial"/>
              </a:rPr>
              <a:t>о</a:t>
            </a:r>
            <a:r>
              <a:rPr sz="1400" dirty="0">
                <a:latin typeface="Arial"/>
                <a:cs typeface="Arial"/>
              </a:rPr>
              <a:t>д</a:t>
            </a:r>
            <a:r>
              <a:rPr sz="1400" spc="-165" dirty="0">
                <a:latin typeface="Arial"/>
                <a:cs typeface="Arial"/>
              </a:rPr>
              <a:t>у</a:t>
            </a:r>
            <a:r>
              <a:rPr sz="1400" dirty="0">
                <a:latin typeface="Arial"/>
                <a:cs typeface="Arial"/>
              </a:rPr>
              <a:t>.</a:t>
            </a:r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23532" y="1131569"/>
            <a:ext cx="7129145" cy="0"/>
          </a:xfrm>
          <a:custGeom>
            <a:avLst/>
            <a:gdLst/>
            <a:ahLst/>
            <a:cxnLst/>
            <a:rect l="l" t="t" r="r" b="b"/>
            <a:pathLst>
              <a:path w="7129145">
                <a:moveTo>
                  <a:pt x="0" y="0"/>
                </a:moveTo>
                <a:lnTo>
                  <a:pt x="7128827" y="0"/>
                </a:lnTo>
              </a:path>
            </a:pathLst>
          </a:custGeom>
          <a:ln w="19050">
            <a:solidFill>
              <a:srgbClr val="00AFE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83127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-45" dirty="0"/>
              <a:t>Р</a:t>
            </a:r>
            <a:r>
              <a:rPr spc="15" dirty="0"/>
              <a:t>а</a:t>
            </a:r>
            <a:r>
              <a:rPr dirty="0"/>
              <a:t>зви</a:t>
            </a:r>
            <a:r>
              <a:rPr spc="-30" dirty="0"/>
              <a:t>т</a:t>
            </a:r>
            <a:r>
              <a:rPr dirty="0"/>
              <a:t>ие</a:t>
            </a:r>
            <a:r>
              <a:rPr spc="40" dirty="0"/>
              <a:t> </a:t>
            </a:r>
            <a:r>
              <a:rPr dirty="0"/>
              <a:t>кре</a:t>
            </a:r>
            <a:r>
              <a:rPr spc="-10" dirty="0"/>
              <a:t>а</a:t>
            </a:r>
            <a:r>
              <a:rPr spc="-25" dirty="0"/>
              <a:t>т</a:t>
            </a:r>
            <a:r>
              <a:rPr dirty="0"/>
              <a:t>ивных</a:t>
            </a:r>
            <a:r>
              <a:rPr spc="30" dirty="0"/>
              <a:t> </a:t>
            </a:r>
            <a:r>
              <a:rPr dirty="0"/>
              <a:t>ин</a:t>
            </a:r>
            <a:r>
              <a:rPr spc="20" dirty="0"/>
              <a:t>д</a:t>
            </a:r>
            <a:r>
              <a:rPr spc="-90" dirty="0"/>
              <a:t>у</a:t>
            </a:r>
            <a:r>
              <a:rPr dirty="0"/>
              <a:t>с</a:t>
            </a:r>
            <a:r>
              <a:rPr spc="-30" dirty="0"/>
              <a:t>т</a:t>
            </a:r>
            <a:r>
              <a:rPr dirty="0"/>
              <a:t>рий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/>
              <a:t>16</a:t>
            </a:fld>
            <a:endParaRPr dirty="0"/>
          </a:p>
        </p:txBody>
      </p:sp>
      <p:sp>
        <p:nvSpPr>
          <p:cNvPr id="4" name="object 4"/>
          <p:cNvSpPr txBox="1"/>
          <p:nvPr/>
        </p:nvSpPr>
        <p:spPr>
          <a:xfrm>
            <a:off x="403047" y="1422366"/>
            <a:ext cx="6322060" cy="18929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600" b="1" spc="0" dirty="0">
                <a:latin typeface="Arial"/>
                <a:cs typeface="Arial"/>
              </a:rPr>
              <a:t>Ц</a:t>
            </a:r>
            <a:r>
              <a:rPr sz="1600" b="1" spc="-10" dirty="0">
                <a:latin typeface="Arial"/>
                <a:cs typeface="Arial"/>
              </a:rPr>
              <a:t>е</a:t>
            </a:r>
            <a:r>
              <a:rPr sz="1600" b="1" spc="-20" dirty="0">
                <a:latin typeface="Arial"/>
                <a:cs typeface="Arial"/>
              </a:rPr>
              <a:t>л</a:t>
            </a:r>
            <a:r>
              <a:rPr sz="1600" b="1" spc="-5" dirty="0">
                <a:latin typeface="Arial"/>
                <a:cs typeface="Arial"/>
              </a:rPr>
              <a:t>ь</a:t>
            </a:r>
            <a:r>
              <a:rPr sz="1600" b="1" spc="-10" dirty="0">
                <a:latin typeface="Arial"/>
                <a:cs typeface="Arial"/>
              </a:rPr>
              <a:t>:</a:t>
            </a:r>
            <a:r>
              <a:rPr sz="1600" b="1" spc="15" dirty="0">
                <a:latin typeface="Arial"/>
                <a:cs typeface="Arial"/>
              </a:rPr>
              <a:t> </a:t>
            </a:r>
            <a:r>
              <a:rPr sz="1600" spc="-105" dirty="0">
                <a:latin typeface="Arial"/>
                <a:cs typeface="Arial"/>
              </a:rPr>
              <a:t>У</a:t>
            </a:r>
            <a:r>
              <a:rPr sz="1600" spc="-20" dirty="0">
                <a:latin typeface="Arial"/>
                <a:cs typeface="Arial"/>
              </a:rPr>
              <a:t>в</a:t>
            </a:r>
            <a:r>
              <a:rPr sz="1600" spc="-60" dirty="0">
                <a:latin typeface="Arial"/>
                <a:cs typeface="Arial"/>
              </a:rPr>
              <a:t>е</a:t>
            </a:r>
            <a:r>
              <a:rPr sz="1600" spc="-10" dirty="0">
                <a:latin typeface="Arial"/>
                <a:cs typeface="Arial"/>
              </a:rPr>
              <a:t>ли</a:t>
            </a:r>
            <a:r>
              <a:rPr sz="1600" spc="-20" dirty="0">
                <a:latin typeface="Arial"/>
                <a:cs typeface="Arial"/>
              </a:rPr>
              <a:t>ч</a:t>
            </a:r>
            <a:r>
              <a:rPr sz="1600" spc="-10" dirty="0">
                <a:latin typeface="Arial"/>
                <a:cs typeface="Arial"/>
              </a:rPr>
              <a:t>ен</a:t>
            </a:r>
            <a:r>
              <a:rPr sz="1600" spc="-20" dirty="0">
                <a:latin typeface="Arial"/>
                <a:cs typeface="Arial"/>
              </a:rPr>
              <a:t>и</a:t>
            </a:r>
            <a:r>
              <a:rPr sz="1600" spc="-10" dirty="0">
                <a:latin typeface="Arial"/>
                <a:cs typeface="Arial"/>
              </a:rPr>
              <a:t>е</a:t>
            </a:r>
            <a:r>
              <a:rPr sz="1600" spc="45" dirty="0">
                <a:latin typeface="Arial"/>
                <a:cs typeface="Arial"/>
              </a:rPr>
              <a:t> </a:t>
            </a:r>
            <a:r>
              <a:rPr sz="1600" spc="-10" dirty="0">
                <a:latin typeface="Arial"/>
                <a:cs typeface="Arial"/>
              </a:rPr>
              <a:t>д</a:t>
            </a:r>
            <a:r>
              <a:rPr sz="1600" spc="-50" dirty="0">
                <a:latin typeface="Arial"/>
                <a:cs typeface="Arial"/>
              </a:rPr>
              <a:t>о</a:t>
            </a:r>
            <a:r>
              <a:rPr sz="1600" spc="-10" dirty="0">
                <a:latin typeface="Arial"/>
                <a:cs typeface="Arial"/>
              </a:rPr>
              <a:t>ли</a:t>
            </a:r>
            <a:r>
              <a:rPr sz="1600" spc="5" dirty="0">
                <a:latin typeface="Arial"/>
                <a:cs typeface="Arial"/>
              </a:rPr>
              <a:t> </a:t>
            </a:r>
            <a:r>
              <a:rPr sz="1600" spc="-10" dirty="0">
                <a:latin typeface="Arial"/>
                <a:cs typeface="Arial"/>
              </a:rPr>
              <a:t>кре</a:t>
            </a:r>
            <a:r>
              <a:rPr sz="1600" spc="-50" dirty="0">
                <a:latin typeface="Arial"/>
                <a:cs typeface="Arial"/>
              </a:rPr>
              <a:t>а</a:t>
            </a:r>
            <a:r>
              <a:rPr sz="1600" spc="-10" dirty="0">
                <a:latin typeface="Arial"/>
                <a:cs typeface="Arial"/>
              </a:rPr>
              <a:t>тивных</a:t>
            </a:r>
            <a:r>
              <a:rPr sz="1600" spc="40" dirty="0">
                <a:latin typeface="Arial"/>
                <a:cs typeface="Arial"/>
              </a:rPr>
              <a:t> </a:t>
            </a:r>
            <a:r>
              <a:rPr sz="1600" spc="-10" dirty="0">
                <a:latin typeface="Arial"/>
                <a:cs typeface="Arial"/>
              </a:rPr>
              <a:t>и</a:t>
            </a:r>
            <a:r>
              <a:rPr sz="1600" spc="-20" dirty="0">
                <a:latin typeface="Arial"/>
                <a:cs typeface="Arial"/>
              </a:rPr>
              <a:t>н</a:t>
            </a:r>
            <a:r>
              <a:rPr sz="1600" spc="-10" dirty="0">
                <a:latin typeface="Arial"/>
                <a:cs typeface="Arial"/>
              </a:rPr>
              <a:t>д</a:t>
            </a:r>
            <a:r>
              <a:rPr sz="1600" spc="-45" dirty="0">
                <a:latin typeface="Arial"/>
                <a:cs typeface="Arial"/>
              </a:rPr>
              <a:t>у</a:t>
            </a:r>
            <a:r>
              <a:rPr sz="1600" spc="-10" dirty="0">
                <a:latin typeface="Arial"/>
                <a:cs typeface="Arial"/>
              </a:rPr>
              <a:t>стрий</a:t>
            </a:r>
            <a:r>
              <a:rPr sz="1600" spc="60" dirty="0">
                <a:latin typeface="Arial"/>
                <a:cs typeface="Arial"/>
              </a:rPr>
              <a:t> </a:t>
            </a:r>
            <a:r>
              <a:rPr sz="1600" spc="-10" dirty="0">
                <a:latin typeface="Arial"/>
                <a:cs typeface="Arial"/>
              </a:rPr>
              <a:t>в</a:t>
            </a:r>
            <a:r>
              <a:rPr sz="1600" dirty="0">
                <a:latin typeface="Arial"/>
                <a:cs typeface="Arial"/>
              </a:rPr>
              <a:t> </a:t>
            </a:r>
            <a:r>
              <a:rPr sz="1600" spc="-10" dirty="0">
                <a:latin typeface="Arial"/>
                <a:cs typeface="Arial"/>
              </a:rPr>
              <a:t>э</a:t>
            </a:r>
            <a:r>
              <a:rPr sz="1600" spc="-5" dirty="0">
                <a:latin typeface="Arial"/>
                <a:cs typeface="Arial"/>
              </a:rPr>
              <a:t>к</a:t>
            </a:r>
            <a:r>
              <a:rPr sz="1600" spc="-10" dirty="0">
                <a:latin typeface="Arial"/>
                <a:cs typeface="Arial"/>
              </a:rPr>
              <a:t>оно</a:t>
            </a:r>
            <a:r>
              <a:rPr sz="1600" spc="-25" dirty="0">
                <a:latin typeface="Arial"/>
                <a:cs typeface="Arial"/>
              </a:rPr>
              <a:t>м</a:t>
            </a:r>
            <a:r>
              <a:rPr sz="1600" spc="-10" dirty="0">
                <a:latin typeface="Arial"/>
                <a:cs typeface="Arial"/>
              </a:rPr>
              <a:t>ике.</a:t>
            </a:r>
            <a:endParaRPr sz="16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600"/>
              </a:spcBef>
            </a:pPr>
            <a:r>
              <a:rPr sz="1600" b="1" spc="-10" dirty="0">
                <a:latin typeface="Arial"/>
                <a:cs typeface="Arial"/>
              </a:rPr>
              <a:t>К</a:t>
            </a:r>
            <a:r>
              <a:rPr sz="1600" b="1" spc="-25" dirty="0">
                <a:latin typeface="Arial"/>
                <a:cs typeface="Arial"/>
              </a:rPr>
              <a:t>л</a:t>
            </a:r>
            <a:r>
              <a:rPr sz="1600" b="1" spc="-70" dirty="0">
                <a:latin typeface="Arial"/>
                <a:cs typeface="Arial"/>
              </a:rPr>
              <a:t>ю</a:t>
            </a:r>
            <a:r>
              <a:rPr sz="1600" b="1" spc="-15" dirty="0">
                <a:latin typeface="Arial"/>
                <a:cs typeface="Arial"/>
              </a:rPr>
              <a:t>чевые</a:t>
            </a:r>
            <a:r>
              <a:rPr sz="1600" b="1" spc="-5" dirty="0">
                <a:latin typeface="Arial"/>
                <a:cs typeface="Arial"/>
              </a:rPr>
              <a:t> </a:t>
            </a:r>
            <a:r>
              <a:rPr sz="1600" b="1" spc="-15" dirty="0">
                <a:latin typeface="Arial"/>
                <a:cs typeface="Arial"/>
              </a:rPr>
              <a:t>ме</a:t>
            </a:r>
            <a:r>
              <a:rPr sz="1600" b="1" spc="-20" dirty="0">
                <a:latin typeface="Arial"/>
                <a:cs typeface="Arial"/>
              </a:rPr>
              <a:t>р</a:t>
            </a:r>
            <a:r>
              <a:rPr sz="1600" b="1" spc="-10" dirty="0">
                <a:latin typeface="Arial"/>
                <a:cs typeface="Arial"/>
              </a:rPr>
              <a:t>ы:</a:t>
            </a:r>
            <a:endParaRPr sz="1600">
              <a:latin typeface="Arial"/>
              <a:cs typeface="Arial"/>
            </a:endParaRPr>
          </a:p>
          <a:p>
            <a:pPr marL="756285" indent="-286385">
              <a:lnSpc>
                <a:spcPct val="100000"/>
              </a:lnSpc>
              <a:spcBef>
                <a:spcPts val="330"/>
              </a:spcBef>
              <a:buFont typeface="Arial"/>
              <a:buChar char="–"/>
              <a:tabLst>
                <a:tab pos="756920" algn="l"/>
              </a:tabLst>
            </a:pPr>
            <a:r>
              <a:rPr sz="1400" dirty="0">
                <a:latin typeface="Arial"/>
                <a:cs typeface="Arial"/>
              </a:rPr>
              <a:t>Финан</a:t>
            </a:r>
            <a:r>
              <a:rPr sz="1400" spc="15" dirty="0">
                <a:latin typeface="Arial"/>
                <a:cs typeface="Arial"/>
              </a:rPr>
              <a:t>с</a:t>
            </a:r>
            <a:r>
              <a:rPr sz="1400" dirty="0">
                <a:latin typeface="Arial"/>
                <a:cs typeface="Arial"/>
              </a:rPr>
              <a:t>о</a:t>
            </a:r>
            <a:r>
              <a:rPr sz="1400" spc="-15" dirty="0">
                <a:latin typeface="Arial"/>
                <a:cs typeface="Arial"/>
              </a:rPr>
              <a:t>в</a:t>
            </a:r>
            <a:r>
              <a:rPr sz="1400" dirty="0">
                <a:latin typeface="Arial"/>
                <a:cs typeface="Arial"/>
              </a:rPr>
              <a:t>ая</a:t>
            </a:r>
            <a:r>
              <a:rPr sz="1400" spc="-2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и </a:t>
            </a:r>
            <a:r>
              <a:rPr sz="1400" spc="-5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м</a:t>
            </a:r>
            <a:r>
              <a:rPr sz="1400" spc="-20" dirty="0">
                <a:latin typeface="Arial"/>
                <a:cs typeface="Arial"/>
              </a:rPr>
              <a:t>ущ</a:t>
            </a:r>
            <a:r>
              <a:rPr sz="1400" dirty="0">
                <a:latin typeface="Arial"/>
                <a:cs typeface="Arial"/>
              </a:rPr>
              <a:t>ест</a:t>
            </a:r>
            <a:r>
              <a:rPr sz="1400" spc="-15" dirty="0">
                <a:latin typeface="Arial"/>
                <a:cs typeface="Arial"/>
              </a:rPr>
              <a:t>в</a:t>
            </a:r>
            <a:r>
              <a:rPr sz="1400" dirty="0">
                <a:latin typeface="Arial"/>
                <a:cs typeface="Arial"/>
              </a:rPr>
              <a:t>енная</a:t>
            </a:r>
            <a:r>
              <a:rPr sz="1400" spc="-2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п</a:t>
            </a:r>
            <a:r>
              <a:rPr sz="1400" spc="-40" dirty="0">
                <a:latin typeface="Arial"/>
                <a:cs typeface="Arial"/>
              </a:rPr>
              <a:t>о</a:t>
            </a:r>
            <a:r>
              <a:rPr sz="1400" dirty="0">
                <a:latin typeface="Arial"/>
                <a:cs typeface="Arial"/>
              </a:rPr>
              <a:t>д</a:t>
            </a:r>
            <a:r>
              <a:rPr sz="1400" spc="-10" dirty="0">
                <a:latin typeface="Arial"/>
                <a:cs typeface="Arial"/>
              </a:rPr>
              <a:t>д</a:t>
            </a:r>
            <a:r>
              <a:rPr sz="1400" dirty="0">
                <a:latin typeface="Arial"/>
                <a:cs typeface="Arial"/>
              </a:rPr>
              <a:t>ер</a:t>
            </a:r>
            <a:r>
              <a:rPr sz="1400" spc="-5" dirty="0">
                <a:latin typeface="Arial"/>
                <a:cs typeface="Arial"/>
              </a:rPr>
              <a:t>ж</a:t>
            </a:r>
            <a:r>
              <a:rPr sz="1400" spc="30" dirty="0">
                <a:latin typeface="Arial"/>
                <a:cs typeface="Arial"/>
              </a:rPr>
              <a:t>к</a:t>
            </a:r>
            <a:r>
              <a:rPr sz="1400" dirty="0">
                <a:latin typeface="Arial"/>
                <a:cs typeface="Arial"/>
              </a:rPr>
              <a:t>а</a:t>
            </a:r>
            <a:r>
              <a:rPr sz="1400" spc="-2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кре</a:t>
            </a:r>
            <a:r>
              <a:rPr sz="1400" spc="-45" dirty="0">
                <a:latin typeface="Arial"/>
                <a:cs typeface="Arial"/>
              </a:rPr>
              <a:t>а</a:t>
            </a:r>
            <a:r>
              <a:rPr sz="1400" dirty="0">
                <a:latin typeface="Arial"/>
                <a:cs typeface="Arial"/>
              </a:rPr>
              <a:t>т</a:t>
            </a:r>
            <a:r>
              <a:rPr sz="1400" spc="-5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вных</a:t>
            </a:r>
            <a:r>
              <a:rPr sz="1400" spc="-15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нд</a:t>
            </a:r>
            <a:r>
              <a:rPr sz="1400" spc="-35" dirty="0">
                <a:latin typeface="Arial"/>
                <a:cs typeface="Arial"/>
              </a:rPr>
              <a:t>у</a:t>
            </a:r>
            <a:r>
              <a:rPr sz="1400" dirty="0">
                <a:latin typeface="Arial"/>
                <a:cs typeface="Arial"/>
              </a:rPr>
              <a:t>стр</a:t>
            </a:r>
            <a:r>
              <a:rPr sz="1400" spc="-10" dirty="0">
                <a:latin typeface="Arial"/>
                <a:cs typeface="Arial"/>
              </a:rPr>
              <a:t>и</a:t>
            </a:r>
            <a:r>
              <a:rPr sz="1400" spc="-5" dirty="0">
                <a:latin typeface="Arial"/>
                <a:cs typeface="Arial"/>
              </a:rPr>
              <a:t>й</a:t>
            </a:r>
            <a:r>
              <a:rPr sz="1400" dirty="0">
                <a:latin typeface="Arial"/>
                <a:cs typeface="Arial"/>
              </a:rPr>
              <a:t>.</a:t>
            </a:r>
            <a:endParaRPr sz="1400">
              <a:latin typeface="Arial"/>
              <a:cs typeface="Arial"/>
            </a:endParaRPr>
          </a:p>
          <a:p>
            <a:pPr marL="756285" indent="-286385">
              <a:lnSpc>
                <a:spcPct val="100000"/>
              </a:lnSpc>
              <a:spcBef>
                <a:spcPts val="335"/>
              </a:spcBef>
              <a:buFont typeface="Arial"/>
              <a:buChar char="–"/>
              <a:tabLst>
                <a:tab pos="756920" algn="l"/>
              </a:tabLst>
            </a:pPr>
            <a:r>
              <a:rPr sz="1400" spc="-55" dirty="0">
                <a:latin typeface="Arial"/>
                <a:cs typeface="Arial"/>
              </a:rPr>
              <a:t>Р</a:t>
            </a:r>
            <a:r>
              <a:rPr sz="1400" spc="-15" dirty="0">
                <a:latin typeface="Arial"/>
                <a:cs typeface="Arial"/>
              </a:rPr>
              <a:t>а</a:t>
            </a:r>
            <a:r>
              <a:rPr sz="1400" dirty="0">
                <a:latin typeface="Arial"/>
                <a:cs typeface="Arial"/>
              </a:rPr>
              <a:t>зв</a:t>
            </a:r>
            <a:r>
              <a:rPr sz="1400" spc="-10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тие</a:t>
            </a:r>
            <a:r>
              <a:rPr sz="1400" spc="-2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нфр</a:t>
            </a:r>
            <a:r>
              <a:rPr sz="1400" spc="-10" dirty="0">
                <a:latin typeface="Arial"/>
                <a:cs typeface="Arial"/>
              </a:rPr>
              <a:t>а</a:t>
            </a:r>
            <a:r>
              <a:rPr sz="1400" dirty="0">
                <a:latin typeface="Arial"/>
                <a:cs typeface="Arial"/>
              </a:rPr>
              <a:t>ст</a:t>
            </a:r>
            <a:r>
              <a:rPr sz="1400" spc="-10" dirty="0">
                <a:latin typeface="Arial"/>
                <a:cs typeface="Arial"/>
              </a:rPr>
              <a:t>р</a:t>
            </a:r>
            <a:r>
              <a:rPr sz="1400" spc="-20" dirty="0">
                <a:latin typeface="Arial"/>
                <a:cs typeface="Arial"/>
              </a:rPr>
              <a:t>у</a:t>
            </a:r>
            <a:r>
              <a:rPr sz="1400" spc="5" dirty="0">
                <a:latin typeface="Arial"/>
                <a:cs typeface="Arial"/>
              </a:rPr>
              <a:t>к</a:t>
            </a:r>
            <a:r>
              <a:rPr sz="1400" spc="10" dirty="0">
                <a:latin typeface="Arial"/>
                <a:cs typeface="Arial"/>
              </a:rPr>
              <a:t>т</a:t>
            </a:r>
            <a:r>
              <a:rPr sz="1400" spc="-35" dirty="0">
                <a:latin typeface="Arial"/>
                <a:cs typeface="Arial"/>
              </a:rPr>
              <a:t>у</a:t>
            </a:r>
            <a:r>
              <a:rPr sz="1400" dirty="0">
                <a:latin typeface="Arial"/>
                <a:cs typeface="Arial"/>
              </a:rPr>
              <a:t>ры</a:t>
            </a:r>
            <a:r>
              <a:rPr sz="1400" spc="-1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к</a:t>
            </a:r>
            <a:r>
              <a:rPr sz="1400" spc="-10" dirty="0">
                <a:latin typeface="Arial"/>
                <a:cs typeface="Arial"/>
              </a:rPr>
              <a:t>р</a:t>
            </a:r>
            <a:r>
              <a:rPr sz="1400" dirty="0">
                <a:latin typeface="Arial"/>
                <a:cs typeface="Arial"/>
              </a:rPr>
              <a:t>е</a:t>
            </a:r>
            <a:r>
              <a:rPr sz="1400" spc="-40" dirty="0">
                <a:latin typeface="Arial"/>
                <a:cs typeface="Arial"/>
              </a:rPr>
              <a:t>а</a:t>
            </a:r>
            <a:r>
              <a:rPr sz="1400" dirty="0">
                <a:latin typeface="Arial"/>
                <a:cs typeface="Arial"/>
              </a:rPr>
              <a:t>ти</a:t>
            </a:r>
            <a:r>
              <a:rPr sz="1400" spc="-10" dirty="0">
                <a:latin typeface="Arial"/>
                <a:cs typeface="Arial"/>
              </a:rPr>
              <a:t>в</a:t>
            </a:r>
            <a:r>
              <a:rPr sz="1400" dirty="0">
                <a:latin typeface="Arial"/>
                <a:cs typeface="Arial"/>
              </a:rPr>
              <a:t>ных</a:t>
            </a:r>
            <a:r>
              <a:rPr sz="1400" spc="-15" dirty="0">
                <a:latin typeface="Arial"/>
                <a:cs typeface="Arial"/>
              </a:rPr>
              <a:t> </a:t>
            </a:r>
            <a:r>
              <a:rPr sz="1400" spc="5" dirty="0">
                <a:latin typeface="Arial"/>
                <a:cs typeface="Arial"/>
              </a:rPr>
              <a:t>к</a:t>
            </a:r>
            <a:r>
              <a:rPr sz="1400" dirty="0">
                <a:latin typeface="Arial"/>
                <a:cs typeface="Arial"/>
              </a:rPr>
              <a:t>л</a:t>
            </a:r>
            <a:r>
              <a:rPr sz="1400" spc="-10" dirty="0">
                <a:latin typeface="Arial"/>
                <a:cs typeface="Arial"/>
              </a:rPr>
              <a:t>а</a:t>
            </a:r>
            <a:r>
              <a:rPr sz="1400" dirty="0">
                <a:latin typeface="Arial"/>
                <a:cs typeface="Arial"/>
              </a:rPr>
              <a:t>с</a:t>
            </a:r>
            <a:r>
              <a:rPr sz="1400" spc="-10" dirty="0">
                <a:latin typeface="Arial"/>
                <a:cs typeface="Arial"/>
              </a:rPr>
              <a:t>т</a:t>
            </a:r>
            <a:r>
              <a:rPr sz="1400" dirty="0">
                <a:latin typeface="Arial"/>
                <a:cs typeface="Arial"/>
              </a:rPr>
              <a:t>ер</a:t>
            </a:r>
            <a:r>
              <a:rPr sz="1400" spc="-20" dirty="0">
                <a:latin typeface="Arial"/>
                <a:cs typeface="Arial"/>
              </a:rPr>
              <a:t>о</a:t>
            </a:r>
            <a:r>
              <a:rPr sz="1400" dirty="0">
                <a:latin typeface="Arial"/>
                <a:cs typeface="Arial"/>
              </a:rPr>
              <a:t>в.</a:t>
            </a:r>
            <a:endParaRPr sz="1400">
              <a:latin typeface="Arial"/>
              <a:cs typeface="Arial"/>
            </a:endParaRPr>
          </a:p>
          <a:p>
            <a:pPr marL="756285" indent="-286385">
              <a:lnSpc>
                <a:spcPct val="100000"/>
              </a:lnSpc>
              <a:spcBef>
                <a:spcPts val="335"/>
              </a:spcBef>
              <a:buFont typeface="Arial"/>
              <a:buChar char="–"/>
              <a:tabLst>
                <a:tab pos="756920" algn="l"/>
              </a:tabLst>
            </a:pPr>
            <a:r>
              <a:rPr sz="1400" spc="-90" dirty="0">
                <a:latin typeface="Arial"/>
                <a:cs typeface="Arial"/>
              </a:rPr>
              <a:t>У</a:t>
            </a:r>
            <a:r>
              <a:rPr sz="1400" spc="-15" dirty="0">
                <a:latin typeface="Arial"/>
                <a:cs typeface="Arial"/>
              </a:rPr>
              <a:t>в</a:t>
            </a:r>
            <a:r>
              <a:rPr sz="1400" spc="-50" dirty="0">
                <a:latin typeface="Arial"/>
                <a:cs typeface="Arial"/>
              </a:rPr>
              <a:t>е</a:t>
            </a:r>
            <a:r>
              <a:rPr sz="1400" dirty="0">
                <a:latin typeface="Arial"/>
                <a:cs typeface="Arial"/>
              </a:rPr>
              <a:t>л</a:t>
            </a:r>
            <a:r>
              <a:rPr sz="1400" spc="-10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чен</a:t>
            </a:r>
            <a:r>
              <a:rPr sz="1400" spc="-5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е</a:t>
            </a:r>
            <a:r>
              <a:rPr sz="1400" spc="-10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н</a:t>
            </a:r>
            <a:r>
              <a:rPr sz="1400" spc="-15" dirty="0">
                <a:latin typeface="Arial"/>
                <a:cs typeface="Arial"/>
              </a:rPr>
              <a:t>в</a:t>
            </a:r>
            <a:r>
              <a:rPr sz="1400" dirty="0">
                <a:latin typeface="Arial"/>
                <a:cs typeface="Arial"/>
              </a:rPr>
              <a:t>ест</a:t>
            </a:r>
            <a:r>
              <a:rPr sz="1400" spc="-5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ц</a:t>
            </a:r>
            <a:r>
              <a:rPr sz="1400" spc="-10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онно</a:t>
            </a:r>
            <a:r>
              <a:rPr sz="1400" spc="-35" dirty="0">
                <a:latin typeface="Arial"/>
                <a:cs typeface="Arial"/>
              </a:rPr>
              <a:t>г</a:t>
            </a:r>
            <a:r>
              <a:rPr sz="1400" dirty="0">
                <a:latin typeface="Arial"/>
                <a:cs typeface="Arial"/>
              </a:rPr>
              <a:t>о</a:t>
            </a:r>
            <a:r>
              <a:rPr sz="1400" spc="-4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п</a:t>
            </a:r>
            <a:r>
              <a:rPr sz="1400" spc="-40" dirty="0">
                <a:latin typeface="Arial"/>
                <a:cs typeface="Arial"/>
              </a:rPr>
              <a:t>о</a:t>
            </a:r>
            <a:r>
              <a:rPr sz="1400" spc="-10" dirty="0">
                <a:latin typeface="Arial"/>
                <a:cs typeface="Arial"/>
              </a:rPr>
              <a:t>т</a:t>
            </a:r>
            <a:r>
              <a:rPr sz="1400" dirty="0">
                <a:latin typeface="Arial"/>
                <a:cs typeface="Arial"/>
              </a:rPr>
              <a:t>енц</a:t>
            </a:r>
            <a:r>
              <a:rPr sz="1400" spc="-10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ала</a:t>
            </a:r>
            <a:r>
              <a:rPr sz="1400" spc="-3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се</a:t>
            </a:r>
            <a:r>
              <a:rPr sz="1400" spc="5" dirty="0">
                <a:latin typeface="Arial"/>
                <a:cs typeface="Arial"/>
              </a:rPr>
              <a:t>к</a:t>
            </a:r>
            <a:r>
              <a:rPr sz="1400" spc="-10" dirty="0">
                <a:latin typeface="Arial"/>
                <a:cs typeface="Arial"/>
              </a:rPr>
              <a:t>т</a:t>
            </a:r>
            <a:r>
              <a:rPr sz="1400" dirty="0">
                <a:latin typeface="Arial"/>
                <a:cs typeface="Arial"/>
              </a:rPr>
              <a:t>ора.</a:t>
            </a:r>
            <a:endParaRPr sz="1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600"/>
              </a:spcBef>
            </a:pPr>
            <a:r>
              <a:rPr sz="1600" b="1" spc="-25" dirty="0">
                <a:latin typeface="Arial"/>
                <a:cs typeface="Arial"/>
              </a:rPr>
              <a:t>О</a:t>
            </a:r>
            <a:r>
              <a:rPr sz="1600" b="1" spc="-15" dirty="0">
                <a:latin typeface="Arial"/>
                <a:cs typeface="Arial"/>
              </a:rPr>
              <a:t>жи</a:t>
            </a:r>
            <a:r>
              <a:rPr sz="1600" b="1" spc="-25" dirty="0">
                <a:latin typeface="Arial"/>
                <a:cs typeface="Arial"/>
              </a:rPr>
              <a:t>д</a:t>
            </a:r>
            <a:r>
              <a:rPr sz="1600" b="1" spc="-10" dirty="0">
                <a:latin typeface="Arial"/>
                <a:cs typeface="Arial"/>
              </a:rPr>
              <a:t>а</a:t>
            </a:r>
            <a:r>
              <a:rPr sz="1600" b="1" spc="-35" dirty="0">
                <a:latin typeface="Arial"/>
                <a:cs typeface="Arial"/>
              </a:rPr>
              <a:t>е</a:t>
            </a:r>
            <a:r>
              <a:rPr sz="1600" b="1" spc="-20" dirty="0">
                <a:latin typeface="Arial"/>
                <a:cs typeface="Arial"/>
              </a:rPr>
              <a:t>м</a:t>
            </a:r>
            <a:r>
              <a:rPr sz="1600" b="1" spc="-15" dirty="0">
                <a:latin typeface="Arial"/>
                <a:cs typeface="Arial"/>
              </a:rPr>
              <a:t>ые</a:t>
            </a:r>
            <a:r>
              <a:rPr sz="1600" b="1" spc="45" dirty="0">
                <a:latin typeface="Arial"/>
                <a:cs typeface="Arial"/>
              </a:rPr>
              <a:t> </a:t>
            </a:r>
            <a:r>
              <a:rPr sz="1600" b="1" spc="-10" dirty="0">
                <a:latin typeface="Arial"/>
                <a:cs typeface="Arial"/>
              </a:rPr>
              <a:t>ре</a:t>
            </a:r>
            <a:r>
              <a:rPr sz="1600" b="1" spc="-50" dirty="0">
                <a:latin typeface="Arial"/>
                <a:cs typeface="Arial"/>
              </a:rPr>
              <a:t>з</a:t>
            </a:r>
            <a:r>
              <a:rPr sz="1600" b="1" spc="-70" dirty="0">
                <a:latin typeface="Arial"/>
                <a:cs typeface="Arial"/>
              </a:rPr>
              <a:t>у</a:t>
            </a:r>
            <a:r>
              <a:rPr sz="1600" b="1" spc="-20" dirty="0">
                <a:latin typeface="Arial"/>
                <a:cs typeface="Arial"/>
              </a:rPr>
              <a:t>л</a:t>
            </a:r>
            <a:r>
              <a:rPr sz="1600" b="1" spc="-140" dirty="0">
                <a:latin typeface="Arial"/>
                <a:cs typeface="Arial"/>
              </a:rPr>
              <a:t>ь</a:t>
            </a:r>
            <a:r>
              <a:rPr sz="1600" b="1" spc="-25" dirty="0">
                <a:latin typeface="Arial"/>
                <a:cs typeface="Arial"/>
              </a:rPr>
              <a:t>т</a:t>
            </a:r>
            <a:r>
              <a:rPr sz="1600" b="1" dirty="0">
                <a:latin typeface="Arial"/>
                <a:cs typeface="Arial"/>
              </a:rPr>
              <a:t>а</a:t>
            </a:r>
            <a:r>
              <a:rPr sz="1600" b="1" spc="-10" dirty="0">
                <a:latin typeface="Arial"/>
                <a:cs typeface="Arial"/>
              </a:rPr>
              <a:t>ты:</a:t>
            </a:r>
            <a:endParaRPr sz="1600">
              <a:latin typeface="Arial"/>
              <a:cs typeface="Arial"/>
            </a:endParaRPr>
          </a:p>
          <a:p>
            <a:pPr marL="756285" indent="-286385">
              <a:lnSpc>
                <a:spcPct val="100000"/>
              </a:lnSpc>
              <a:spcBef>
                <a:spcPts val="330"/>
              </a:spcBef>
              <a:buFont typeface="Arial"/>
              <a:buChar char="–"/>
              <a:tabLst>
                <a:tab pos="756920" algn="l"/>
              </a:tabLst>
            </a:pPr>
            <a:r>
              <a:rPr sz="1400" spc="5" dirty="0">
                <a:latin typeface="Arial"/>
                <a:cs typeface="Arial"/>
              </a:rPr>
              <a:t>Д</a:t>
            </a:r>
            <a:r>
              <a:rPr sz="1400" spc="-40" dirty="0">
                <a:latin typeface="Arial"/>
                <a:cs typeface="Arial"/>
              </a:rPr>
              <a:t>о</a:t>
            </a:r>
            <a:r>
              <a:rPr sz="1400" dirty="0">
                <a:latin typeface="Arial"/>
                <a:cs typeface="Arial"/>
              </a:rPr>
              <a:t>ля</a:t>
            </a:r>
            <a:r>
              <a:rPr sz="1400" spc="-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кре</a:t>
            </a:r>
            <a:r>
              <a:rPr sz="1400" spc="-45" dirty="0">
                <a:latin typeface="Arial"/>
                <a:cs typeface="Arial"/>
              </a:rPr>
              <a:t>а</a:t>
            </a:r>
            <a:r>
              <a:rPr sz="1400" dirty="0">
                <a:latin typeface="Arial"/>
                <a:cs typeface="Arial"/>
              </a:rPr>
              <a:t>т</a:t>
            </a:r>
            <a:r>
              <a:rPr sz="1400" spc="-5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вных</a:t>
            </a:r>
            <a:r>
              <a:rPr sz="1400" spc="-15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нд</a:t>
            </a:r>
            <a:r>
              <a:rPr sz="1400" spc="-35" dirty="0">
                <a:latin typeface="Arial"/>
                <a:cs typeface="Arial"/>
              </a:rPr>
              <a:t>у</a:t>
            </a:r>
            <a:r>
              <a:rPr sz="1400" dirty="0">
                <a:latin typeface="Arial"/>
                <a:cs typeface="Arial"/>
              </a:rPr>
              <a:t>стр</a:t>
            </a:r>
            <a:r>
              <a:rPr sz="1400" spc="-10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й в</a:t>
            </a:r>
            <a:r>
              <a:rPr sz="1400" spc="-1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э</a:t>
            </a:r>
            <a:r>
              <a:rPr sz="1400" spc="10" dirty="0">
                <a:latin typeface="Arial"/>
                <a:cs typeface="Arial"/>
              </a:rPr>
              <a:t>к</a:t>
            </a:r>
            <a:r>
              <a:rPr sz="1400" dirty="0">
                <a:latin typeface="Arial"/>
                <a:cs typeface="Arial"/>
              </a:rPr>
              <a:t>оно</a:t>
            </a:r>
            <a:r>
              <a:rPr sz="1400" spc="-10" dirty="0">
                <a:latin typeface="Arial"/>
                <a:cs typeface="Arial"/>
              </a:rPr>
              <a:t>м</a:t>
            </a:r>
            <a:r>
              <a:rPr sz="1400" spc="-5" dirty="0">
                <a:latin typeface="Arial"/>
                <a:cs typeface="Arial"/>
              </a:rPr>
              <a:t>и</a:t>
            </a:r>
            <a:r>
              <a:rPr sz="1400" spc="5" dirty="0">
                <a:latin typeface="Arial"/>
                <a:cs typeface="Arial"/>
              </a:rPr>
              <a:t>к</a:t>
            </a:r>
            <a:r>
              <a:rPr sz="1400" dirty="0">
                <a:latin typeface="Arial"/>
                <a:cs typeface="Arial"/>
              </a:rPr>
              <a:t>е</a:t>
            </a:r>
            <a:r>
              <a:rPr sz="1400" spc="-1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дос</a:t>
            </a:r>
            <a:r>
              <a:rPr sz="1400" spc="5" dirty="0">
                <a:latin typeface="Arial"/>
                <a:cs typeface="Arial"/>
              </a:rPr>
              <a:t>т</a:t>
            </a:r>
            <a:r>
              <a:rPr sz="1400" spc="-5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г</a:t>
            </a:r>
            <a:r>
              <a:rPr sz="1400" spc="5" dirty="0">
                <a:latin typeface="Arial"/>
                <a:cs typeface="Arial"/>
              </a:rPr>
              <a:t>н</a:t>
            </a:r>
            <a:r>
              <a:rPr sz="1400" spc="-50" dirty="0">
                <a:latin typeface="Arial"/>
                <a:cs typeface="Arial"/>
              </a:rPr>
              <a:t>е</a:t>
            </a:r>
            <a:r>
              <a:rPr sz="1400" dirty="0">
                <a:latin typeface="Arial"/>
                <a:cs typeface="Arial"/>
              </a:rPr>
              <a:t>т</a:t>
            </a:r>
            <a:r>
              <a:rPr sz="1400" spc="-4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6%</a:t>
            </a:r>
            <a:r>
              <a:rPr sz="1400" spc="-1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к</a:t>
            </a:r>
            <a:r>
              <a:rPr sz="1400" spc="-1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2030</a:t>
            </a:r>
            <a:r>
              <a:rPr sz="1400" spc="-20" dirty="0">
                <a:latin typeface="Arial"/>
                <a:cs typeface="Arial"/>
              </a:rPr>
              <a:t> </a:t>
            </a:r>
            <a:r>
              <a:rPr sz="1400" spc="-35" dirty="0">
                <a:latin typeface="Arial"/>
                <a:cs typeface="Arial"/>
              </a:rPr>
              <a:t>г</a:t>
            </a:r>
            <a:r>
              <a:rPr sz="1400" spc="-40" dirty="0">
                <a:latin typeface="Arial"/>
                <a:cs typeface="Arial"/>
              </a:rPr>
              <a:t>о</a:t>
            </a:r>
            <a:r>
              <a:rPr sz="1400" dirty="0">
                <a:latin typeface="Arial"/>
                <a:cs typeface="Arial"/>
              </a:rPr>
              <a:t>д</a:t>
            </a:r>
            <a:r>
              <a:rPr sz="1400" spc="-165" dirty="0">
                <a:latin typeface="Arial"/>
                <a:cs typeface="Arial"/>
              </a:rPr>
              <a:t>у</a:t>
            </a:r>
            <a:r>
              <a:rPr sz="1400" dirty="0">
                <a:latin typeface="Arial"/>
                <a:cs typeface="Arial"/>
              </a:rPr>
              <a:t>.</a:t>
            </a:r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23532" y="1131569"/>
            <a:ext cx="7129145" cy="0"/>
          </a:xfrm>
          <a:custGeom>
            <a:avLst/>
            <a:gdLst/>
            <a:ahLst/>
            <a:cxnLst/>
            <a:rect l="l" t="t" r="r" b="b"/>
            <a:pathLst>
              <a:path w="7129145">
                <a:moveTo>
                  <a:pt x="0" y="0"/>
                </a:moveTo>
                <a:lnTo>
                  <a:pt x="7128827" y="0"/>
                </a:lnTo>
              </a:path>
            </a:pathLst>
          </a:custGeom>
          <a:ln w="19050">
            <a:solidFill>
              <a:srgbClr val="00AFE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83127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-45" dirty="0"/>
              <a:t>Р</a:t>
            </a:r>
            <a:r>
              <a:rPr spc="15" dirty="0"/>
              <a:t>а</a:t>
            </a:r>
            <a:r>
              <a:rPr dirty="0"/>
              <a:t>зви</a:t>
            </a:r>
            <a:r>
              <a:rPr spc="-30" dirty="0"/>
              <a:t>т</a:t>
            </a:r>
            <a:r>
              <a:rPr dirty="0"/>
              <a:t>ие</a:t>
            </a:r>
            <a:r>
              <a:rPr spc="40" dirty="0"/>
              <a:t> </a:t>
            </a:r>
            <a:r>
              <a:rPr dirty="0"/>
              <a:t>кре</a:t>
            </a:r>
            <a:r>
              <a:rPr spc="-10" dirty="0"/>
              <a:t>а</a:t>
            </a:r>
            <a:r>
              <a:rPr spc="-25" dirty="0"/>
              <a:t>т</a:t>
            </a:r>
            <a:r>
              <a:rPr dirty="0"/>
              <a:t>ивных</a:t>
            </a:r>
            <a:r>
              <a:rPr spc="30" dirty="0"/>
              <a:t> </a:t>
            </a:r>
            <a:r>
              <a:rPr spc="20" dirty="0"/>
              <a:t>к</a:t>
            </a:r>
            <a:r>
              <a:rPr dirty="0"/>
              <a:t>лас</a:t>
            </a:r>
            <a:r>
              <a:rPr spc="-30" dirty="0"/>
              <a:t>т</a:t>
            </a:r>
            <a:r>
              <a:rPr dirty="0"/>
              <a:t>ер</a:t>
            </a:r>
            <a:r>
              <a:rPr spc="-10" dirty="0"/>
              <a:t>о</a:t>
            </a:r>
            <a:r>
              <a:rPr dirty="0"/>
              <a:t>в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/>
              <a:t>17</a:t>
            </a:fld>
            <a:endParaRPr dirty="0"/>
          </a:p>
        </p:txBody>
      </p:sp>
      <p:sp>
        <p:nvSpPr>
          <p:cNvPr id="4" name="object 4"/>
          <p:cNvSpPr txBox="1"/>
          <p:nvPr/>
        </p:nvSpPr>
        <p:spPr>
          <a:xfrm>
            <a:off x="403047" y="1422366"/>
            <a:ext cx="5974715" cy="18808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1600" b="1" spc="0" dirty="0">
                <a:latin typeface="Arial"/>
                <a:cs typeface="Arial"/>
              </a:rPr>
              <a:t>Ц</a:t>
            </a:r>
            <a:r>
              <a:rPr sz="1600" b="1" spc="-10" dirty="0">
                <a:latin typeface="Arial"/>
                <a:cs typeface="Arial"/>
              </a:rPr>
              <a:t>е</a:t>
            </a:r>
            <a:r>
              <a:rPr sz="1600" b="1" spc="-20" dirty="0">
                <a:latin typeface="Arial"/>
                <a:cs typeface="Arial"/>
              </a:rPr>
              <a:t>л</a:t>
            </a:r>
            <a:r>
              <a:rPr sz="1600" b="1" spc="-5" dirty="0">
                <a:latin typeface="Arial"/>
                <a:cs typeface="Arial"/>
              </a:rPr>
              <a:t>ь</a:t>
            </a:r>
            <a:r>
              <a:rPr sz="1600" b="1" spc="-10" dirty="0">
                <a:latin typeface="Arial"/>
                <a:cs typeface="Arial"/>
              </a:rPr>
              <a:t>:</a:t>
            </a:r>
            <a:r>
              <a:rPr sz="1600" b="1" spc="15" dirty="0">
                <a:latin typeface="Arial"/>
                <a:cs typeface="Arial"/>
              </a:rPr>
              <a:t> </a:t>
            </a:r>
            <a:r>
              <a:rPr sz="1600" spc="-15" dirty="0">
                <a:latin typeface="Arial"/>
                <a:cs typeface="Arial"/>
              </a:rPr>
              <a:t>С</a:t>
            </a:r>
            <a:r>
              <a:rPr sz="1600" spc="-25" dirty="0">
                <a:latin typeface="Arial"/>
                <a:cs typeface="Arial"/>
              </a:rPr>
              <a:t>о</a:t>
            </a:r>
            <a:r>
              <a:rPr sz="1600" spc="-50" dirty="0">
                <a:latin typeface="Arial"/>
                <a:cs typeface="Arial"/>
              </a:rPr>
              <a:t>з</a:t>
            </a:r>
            <a:r>
              <a:rPr sz="1600" spc="-10" dirty="0">
                <a:latin typeface="Arial"/>
                <a:cs typeface="Arial"/>
              </a:rPr>
              <a:t>дан</a:t>
            </a:r>
            <a:r>
              <a:rPr sz="1600" spc="-20" dirty="0">
                <a:latin typeface="Arial"/>
                <a:cs typeface="Arial"/>
              </a:rPr>
              <a:t>и</a:t>
            </a:r>
            <a:r>
              <a:rPr sz="1600" spc="-10" dirty="0">
                <a:latin typeface="Arial"/>
                <a:cs typeface="Arial"/>
              </a:rPr>
              <a:t>е</a:t>
            </a:r>
            <a:r>
              <a:rPr sz="1600" spc="30" dirty="0">
                <a:latin typeface="Arial"/>
                <a:cs typeface="Arial"/>
              </a:rPr>
              <a:t> </a:t>
            </a:r>
            <a:r>
              <a:rPr sz="1600" spc="-10" dirty="0">
                <a:latin typeface="Arial"/>
                <a:cs typeface="Arial"/>
              </a:rPr>
              <a:t>кре</a:t>
            </a:r>
            <a:r>
              <a:rPr sz="1600" spc="-50" dirty="0">
                <a:latin typeface="Arial"/>
                <a:cs typeface="Arial"/>
              </a:rPr>
              <a:t>а</a:t>
            </a:r>
            <a:r>
              <a:rPr sz="1600" spc="-10" dirty="0">
                <a:latin typeface="Arial"/>
                <a:cs typeface="Arial"/>
              </a:rPr>
              <a:t>тивных</a:t>
            </a:r>
            <a:r>
              <a:rPr sz="1600" spc="25" dirty="0">
                <a:latin typeface="Arial"/>
                <a:cs typeface="Arial"/>
              </a:rPr>
              <a:t> </a:t>
            </a:r>
            <a:r>
              <a:rPr sz="1600" spc="-10" dirty="0">
                <a:latin typeface="Arial"/>
                <a:cs typeface="Arial"/>
              </a:rPr>
              <a:t>пространств</a:t>
            </a:r>
            <a:r>
              <a:rPr sz="1600" spc="25" dirty="0">
                <a:latin typeface="Arial"/>
                <a:cs typeface="Arial"/>
              </a:rPr>
              <a:t> </a:t>
            </a:r>
            <a:r>
              <a:rPr sz="1600" spc="-10" dirty="0">
                <a:latin typeface="Arial"/>
                <a:cs typeface="Arial"/>
              </a:rPr>
              <a:t>для</a:t>
            </a:r>
            <a:r>
              <a:rPr sz="1600" spc="-5" dirty="0">
                <a:latin typeface="Arial"/>
                <a:cs typeface="Arial"/>
              </a:rPr>
              <a:t> </a:t>
            </a:r>
            <a:r>
              <a:rPr sz="1600" spc="-20" dirty="0">
                <a:latin typeface="Arial"/>
                <a:cs typeface="Arial"/>
              </a:rPr>
              <a:t>в</a:t>
            </a:r>
            <a:r>
              <a:rPr sz="1600" spc="-10" dirty="0">
                <a:latin typeface="Arial"/>
                <a:cs typeface="Arial"/>
              </a:rPr>
              <a:t>заи</a:t>
            </a:r>
            <a:r>
              <a:rPr sz="1600" spc="-25" dirty="0">
                <a:latin typeface="Arial"/>
                <a:cs typeface="Arial"/>
              </a:rPr>
              <a:t>м</a:t>
            </a:r>
            <a:r>
              <a:rPr sz="1600" spc="-50" dirty="0">
                <a:latin typeface="Arial"/>
                <a:cs typeface="Arial"/>
              </a:rPr>
              <a:t>о</a:t>
            </a:r>
            <a:r>
              <a:rPr sz="1600" spc="-10" dirty="0">
                <a:latin typeface="Arial"/>
                <a:cs typeface="Arial"/>
              </a:rPr>
              <a:t>дейст</a:t>
            </a:r>
            <a:r>
              <a:rPr sz="1600" spc="-5" dirty="0">
                <a:latin typeface="Arial"/>
                <a:cs typeface="Arial"/>
              </a:rPr>
              <a:t>в</a:t>
            </a:r>
            <a:r>
              <a:rPr sz="1600" spc="-10" dirty="0">
                <a:latin typeface="Arial"/>
                <a:cs typeface="Arial"/>
              </a:rPr>
              <a:t>ия пр</a:t>
            </a:r>
            <a:r>
              <a:rPr sz="1600" spc="-50" dirty="0">
                <a:latin typeface="Arial"/>
                <a:cs typeface="Arial"/>
              </a:rPr>
              <a:t>е</a:t>
            </a:r>
            <a:r>
              <a:rPr sz="1600" spc="-10" dirty="0">
                <a:latin typeface="Arial"/>
                <a:cs typeface="Arial"/>
              </a:rPr>
              <a:t>дс</a:t>
            </a:r>
            <a:r>
              <a:rPr sz="1600" spc="-25" dirty="0">
                <a:latin typeface="Arial"/>
                <a:cs typeface="Arial"/>
              </a:rPr>
              <a:t>т</a:t>
            </a:r>
            <a:r>
              <a:rPr sz="1600" spc="-10" dirty="0">
                <a:latin typeface="Arial"/>
                <a:cs typeface="Arial"/>
              </a:rPr>
              <a:t>ави</a:t>
            </a:r>
            <a:r>
              <a:rPr sz="1600" spc="-25" dirty="0">
                <a:latin typeface="Arial"/>
                <a:cs typeface="Arial"/>
              </a:rPr>
              <a:t>т</a:t>
            </a:r>
            <a:r>
              <a:rPr sz="1600" spc="-60" dirty="0">
                <a:latin typeface="Arial"/>
                <a:cs typeface="Arial"/>
              </a:rPr>
              <a:t>е</a:t>
            </a:r>
            <a:r>
              <a:rPr sz="1600" spc="-10" dirty="0">
                <a:latin typeface="Arial"/>
                <a:cs typeface="Arial"/>
              </a:rPr>
              <a:t>лей</a:t>
            </a:r>
            <a:r>
              <a:rPr sz="1600" spc="15" dirty="0">
                <a:latin typeface="Arial"/>
                <a:cs typeface="Arial"/>
              </a:rPr>
              <a:t> </a:t>
            </a:r>
            <a:r>
              <a:rPr sz="1600" spc="-10" dirty="0">
                <a:latin typeface="Arial"/>
                <a:cs typeface="Arial"/>
              </a:rPr>
              <a:t>кре</a:t>
            </a:r>
            <a:r>
              <a:rPr sz="1600" spc="-50" dirty="0">
                <a:latin typeface="Arial"/>
                <a:cs typeface="Arial"/>
              </a:rPr>
              <a:t>а</a:t>
            </a:r>
            <a:r>
              <a:rPr sz="1600" spc="-10" dirty="0">
                <a:latin typeface="Arial"/>
                <a:cs typeface="Arial"/>
              </a:rPr>
              <a:t>тивных</a:t>
            </a:r>
            <a:r>
              <a:rPr sz="1600" spc="25" dirty="0">
                <a:latin typeface="Arial"/>
                <a:cs typeface="Arial"/>
              </a:rPr>
              <a:t> </a:t>
            </a:r>
            <a:r>
              <a:rPr sz="1600" spc="-10" dirty="0">
                <a:latin typeface="Arial"/>
                <a:cs typeface="Arial"/>
              </a:rPr>
              <a:t>и</a:t>
            </a:r>
            <a:r>
              <a:rPr sz="1600" spc="-20" dirty="0">
                <a:latin typeface="Arial"/>
                <a:cs typeface="Arial"/>
              </a:rPr>
              <a:t>н</a:t>
            </a:r>
            <a:r>
              <a:rPr sz="1600" spc="-10" dirty="0">
                <a:latin typeface="Arial"/>
                <a:cs typeface="Arial"/>
              </a:rPr>
              <a:t>д</a:t>
            </a:r>
            <a:r>
              <a:rPr sz="1600" spc="-45" dirty="0">
                <a:latin typeface="Arial"/>
                <a:cs typeface="Arial"/>
              </a:rPr>
              <a:t>у</a:t>
            </a:r>
            <a:r>
              <a:rPr sz="1600" spc="-10" dirty="0">
                <a:latin typeface="Arial"/>
                <a:cs typeface="Arial"/>
              </a:rPr>
              <a:t>стрий.</a:t>
            </a:r>
            <a:endParaRPr sz="16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600"/>
              </a:spcBef>
            </a:pPr>
            <a:r>
              <a:rPr sz="1600" b="1" spc="-10" dirty="0">
                <a:latin typeface="Arial"/>
                <a:cs typeface="Arial"/>
              </a:rPr>
              <a:t>К</a:t>
            </a:r>
            <a:r>
              <a:rPr sz="1600" b="1" spc="-25" dirty="0">
                <a:latin typeface="Arial"/>
                <a:cs typeface="Arial"/>
              </a:rPr>
              <a:t>л</a:t>
            </a:r>
            <a:r>
              <a:rPr sz="1600" b="1" spc="-70" dirty="0">
                <a:latin typeface="Arial"/>
                <a:cs typeface="Arial"/>
              </a:rPr>
              <a:t>ю</a:t>
            </a:r>
            <a:r>
              <a:rPr sz="1600" b="1" spc="-15" dirty="0">
                <a:latin typeface="Arial"/>
                <a:cs typeface="Arial"/>
              </a:rPr>
              <a:t>чевые</a:t>
            </a:r>
            <a:r>
              <a:rPr sz="1600" b="1" spc="-5" dirty="0">
                <a:latin typeface="Arial"/>
                <a:cs typeface="Arial"/>
              </a:rPr>
              <a:t> </a:t>
            </a:r>
            <a:r>
              <a:rPr sz="1600" b="1" spc="-15" dirty="0">
                <a:latin typeface="Arial"/>
                <a:cs typeface="Arial"/>
              </a:rPr>
              <a:t>ме</a:t>
            </a:r>
            <a:r>
              <a:rPr sz="1600" b="1" spc="-20" dirty="0">
                <a:latin typeface="Arial"/>
                <a:cs typeface="Arial"/>
              </a:rPr>
              <a:t>р</a:t>
            </a:r>
            <a:r>
              <a:rPr sz="1600" b="1" spc="-10" dirty="0">
                <a:latin typeface="Arial"/>
                <a:cs typeface="Arial"/>
              </a:rPr>
              <a:t>ы:</a:t>
            </a:r>
            <a:endParaRPr sz="1600">
              <a:latin typeface="Arial"/>
              <a:cs typeface="Arial"/>
            </a:endParaRPr>
          </a:p>
          <a:p>
            <a:pPr marL="756285" indent="-286385">
              <a:lnSpc>
                <a:spcPct val="100000"/>
              </a:lnSpc>
              <a:spcBef>
                <a:spcPts val="330"/>
              </a:spcBef>
              <a:buFont typeface="Arial"/>
              <a:buChar char="–"/>
              <a:tabLst>
                <a:tab pos="756920" algn="l"/>
              </a:tabLst>
            </a:pPr>
            <a:r>
              <a:rPr sz="1400" dirty="0">
                <a:latin typeface="Arial"/>
                <a:cs typeface="Arial"/>
              </a:rPr>
              <a:t>Фо</a:t>
            </a:r>
            <a:r>
              <a:rPr sz="1400" spc="-5" dirty="0">
                <a:latin typeface="Arial"/>
                <a:cs typeface="Arial"/>
              </a:rPr>
              <a:t>р</a:t>
            </a:r>
            <a:r>
              <a:rPr sz="1400" spc="-10" dirty="0">
                <a:latin typeface="Arial"/>
                <a:cs typeface="Arial"/>
              </a:rPr>
              <a:t>ми</a:t>
            </a:r>
            <a:r>
              <a:rPr sz="1400" dirty="0">
                <a:latin typeface="Arial"/>
                <a:cs typeface="Arial"/>
              </a:rPr>
              <a:t>ро</a:t>
            </a:r>
            <a:r>
              <a:rPr sz="1400" spc="-20" dirty="0">
                <a:latin typeface="Arial"/>
                <a:cs typeface="Arial"/>
              </a:rPr>
              <a:t>в</a:t>
            </a:r>
            <a:r>
              <a:rPr sz="1400" dirty="0">
                <a:latin typeface="Arial"/>
                <a:cs typeface="Arial"/>
              </a:rPr>
              <a:t>ан</a:t>
            </a:r>
            <a:r>
              <a:rPr sz="1400" spc="-5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е</a:t>
            </a:r>
            <a:r>
              <a:rPr sz="1400" spc="-20" dirty="0">
                <a:latin typeface="Arial"/>
                <a:cs typeface="Arial"/>
              </a:rPr>
              <a:t> </a:t>
            </a:r>
            <a:r>
              <a:rPr sz="1400" spc="-40" dirty="0">
                <a:latin typeface="Arial"/>
                <a:cs typeface="Arial"/>
              </a:rPr>
              <a:t>е</a:t>
            </a:r>
            <a:r>
              <a:rPr sz="1400" dirty="0">
                <a:latin typeface="Arial"/>
                <a:cs typeface="Arial"/>
              </a:rPr>
              <a:t>д</a:t>
            </a:r>
            <a:r>
              <a:rPr sz="1400" spc="-10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ной</a:t>
            </a:r>
            <a:r>
              <a:rPr sz="1400" spc="-1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э</a:t>
            </a:r>
            <a:r>
              <a:rPr sz="1400" spc="5" dirty="0">
                <a:latin typeface="Arial"/>
                <a:cs typeface="Arial"/>
              </a:rPr>
              <a:t>к</a:t>
            </a:r>
            <a:r>
              <a:rPr sz="1400" dirty="0">
                <a:latin typeface="Arial"/>
                <a:cs typeface="Arial"/>
              </a:rPr>
              <a:t>осис</a:t>
            </a:r>
            <a:r>
              <a:rPr sz="1400" spc="-10" dirty="0">
                <a:latin typeface="Arial"/>
                <a:cs typeface="Arial"/>
              </a:rPr>
              <a:t>т</a:t>
            </a:r>
            <a:r>
              <a:rPr sz="1400" dirty="0">
                <a:latin typeface="Arial"/>
                <a:cs typeface="Arial"/>
              </a:rPr>
              <a:t>е</a:t>
            </a:r>
            <a:r>
              <a:rPr sz="1400" spc="-10" dirty="0">
                <a:latin typeface="Arial"/>
                <a:cs typeface="Arial"/>
              </a:rPr>
              <a:t>м</a:t>
            </a:r>
            <a:r>
              <a:rPr sz="1400" dirty="0">
                <a:latin typeface="Arial"/>
                <a:cs typeface="Arial"/>
              </a:rPr>
              <a:t>ы</a:t>
            </a:r>
            <a:r>
              <a:rPr sz="1400" spc="-3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к</a:t>
            </a:r>
            <a:r>
              <a:rPr sz="1400" spc="-10" dirty="0">
                <a:latin typeface="Arial"/>
                <a:cs typeface="Arial"/>
              </a:rPr>
              <a:t>р</a:t>
            </a:r>
            <a:r>
              <a:rPr sz="1400" dirty="0">
                <a:latin typeface="Arial"/>
                <a:cs typeface="Arial"/>
              </a:rPr>
              <a:t>е</a:t>
            </a:r>
            <a:r>
              <a:rPr sz="1400" spc="-40" dirty="0">
                <a:latin typeface="Arial"/>
                <a:cs typeface="Arial"/>
              </a:rPr>
              <a:t>а</a:t>
            </a:r>
            <a:r>
              <a:rPr sz="1400" dirty="0">
                <a:latin typeface="Arial"/>
                <a:cs typeface="Arial"/>
              </a:rPr>
              <a:t>ти</a:t>
            </a:r>
            <a:r>
              <a:rPr sz="1400" spc="-10" dirty="0">
                <a:latin typeface="Arial"/>
                <a:cs typeface="Arial"/>
              </a:rPr>
              <a:t>в</a:t>
            </a:r>
            <a:r>
              <a:rPr sz="1400" dirty="0">
                <a:latin typeface="Arial"/>
                <a:cs typeface="Arial"/>
              </a:rPr>
              <a:t>ных</a:t>
            </a:r>
            <a:r>
              <a:rPr sz="1400" spc="-15" dirty="0">
                <a:latin typeface="Arial"/>
                <a:cs typeface="Arial"/>
              </a:rPr>
              <a:t> </a:t>
            </a:r>
            <a:r>
              <a:rPr sz="1400" spc="5" dirty="0">
                <a:latin typeface="Arial"/>
                <a:cs typeface="Arial"/>
              </a:rPr>
              <a:t>к</a:t>
            </a:r>
            <a:r>
              <a:rPr sz="1400" dirty="0">
                <a:latin typeface="Arial"/>
                <a:cs typeface="Arial"/>
              </a:rPr>
              <a:t>л</a:t>
            </a:r>
            <a:r>
              <a:rPr sz="1400" spc="-10" dirty="0">
                <a:latin typeface="Arial"/>
                <a:cs typeface="Arial"/>
              </a:rPr>
              <a:t>а</a:t>
            </a:r>
            <a:r>
              <a:rPr sz="1400" dirty="0">
                <a:latin typeface="Arial"/>
                <a:cs typeface="Arial"/>
              </a:rPr>
              <a:t>с</a:t>
            </a:r>
            <a:r>
              <a:rPr sz="1400" spc="-10" dirty="0">
                <a:latin typeface="Arial"/>
                <a:cs typeface="Arial"/>
              </a:rPr>
              <a:t>т</a:t>
            </a:r>
            <a:r>
              <a:rPr sz="1400" dirty="0">
                <a:latin typeface="Arial"/>
                <a:cs typeface="Arial"/>
              </a:rPr>
              <a:t>ер</a:t>
            </a:r>
            <a:r>
              <a:rPr sz="1400" spc="-20" dirty="0">
                <a:latin typeface="Arial"/>
                <a:cs typeface="Arial"/>
              </a:rPr>
              <a:t>о</a:t>
            </a:r>
            <a:r>
              <a:rPr sz="1400" dirty="0">
                <a:latin typeface="Arial"/>
                <a:cs typeface="Arial"/>
              </a:rPr>
              <a:t>в.</a:t>
            </a:r>
            <a:endParaRPr sz="1400">
              <a:latin typeface="Arial"/>
              <a:cs typeface="Arial"/>
            </a:endParaRPr>
          </a:p>
          <a:p>
            <a:pPr marL="756285" indent="-286385">
              <a:lnSpc>
                <a:spcPct val="100000"/>
              </a:lnSpc>
              <a:spcBef>
                <a:spcPts val="335"/>
              </a:spcBef>
              <a:buFont typeface="Arial"/>
              <a:buChar char="–"/>
              <a:tabLst>
                <a:tab pos="756920" algn="l"/>
              </a:tabLst>
            </a:pPr>
            <a:r>
              <a:rPr sz="1400" dirty="0">
                <a:latin typeface="Arial"/>
                <a:cs typeface="Arial"/>
              </a:rPr>
              <a:t>П</a:t>
            </a:r>
            <a:r>
              <a:rPr sz="1400" spc="-40" dirty="0">
                <a:latin typeface="Arial"/>
                <a:cs typeface="Arial"/>
              </a:rPr>
              <a:t>о</a:t>
            </a:r>
            <a:r>
              <a:rPr sz="1400" dirty="0">
                <a:latin typeface="Arial"/>
                <a:cs typeface="Arial"/>
              </a:rPr>
              <a:t>д</a:t>
            </a:r>
            <a:r>
              <a:rPr sz="1400" spc="-10" dirty="0">
                <a:latin typeface="Arial"/>
                <a:cs typeface="Arial"/>
              </a:rPr>
              <a:t>д</a:t>
            </a:r>
            <a:r>
              <a:rPr sz="1400" dirty="0">
                <a:latin typeface="Arial"/>
                <a:cs typeface="Arial"/>
              </a:rPr>
              <a:t>ер</a:t>
            </a:r>
            <a:r>
              <a:rPr sz="1400" spc="-5" dirty="0">
                <a:latin typeface="Arial"/>
                <a:cs typeface="Arial"/>
              </a:rPr>
              <a:t>ж</a:t>
            </a:r>
            <a:r>
              <a:rPr sz="1400" spc="30" dirty="0">
                <a:latin typeface="Arial"/>
                <a:cs typeface="Arial"/>
              </a:rPr>
              <a:t>к</a:t>
            </a:r>
            <a:r>
              <a:rPr sz="1400" dirty="0">
                <a:latin typeface="Arial"/>
                <a:cs typeface="Arial"/>
              </a:rPr>
              <a:t>а</a:t>
            </a:r>
            <a:r>
              <a:rPr sz="1400" spc="-2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новых</a:t>
            </a:r>
            <a:r>
              <a:rPr sz="1400" spc="-20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гро</a:t>
            </a:r>
            <a:r>
              <a:rPr sz="1400" spc="5" dirty="0">
                <a:latin typeface="Arial"/>
                <a:cs typeface="Arial"/>
              </a:rPr>
              <a:t>к</a:t>
            </a:r>
            <a:r>
              <a:rPr sz="1400" dirty="0">
                <a:latin typeface="Arial"/>
                <a:cs typeface="Arial"/>
              </a:rPr>
              <a:t>ов</a:t>
            </a:r>
            <a:r>
              <a:rPr sz="1400" spc="-1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на</a:t>
            </a:r>
            <a:r>
              <a:rPr sz="1400" spc="-1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рын</a:t>
            </a:r>
            <a:r>
              <a:rPr sz="1400" spc="10" dirty="0">
                <a:latin typeface="Arial"/>
                <a:cs typeface="Arial"/>
              </a:rPr>
              <a:t>к</a:t>
            </a:r>
            <a:r>
              <a:rPr sz="1400" dirty="0">
                <a:latin typeface="Arial"/>
                <a:cs typeface="Arial"/>
              </a:rPr>
              <a:t>е</a:t>
            </a:r>
            <a:r>
              <a:rPr sz="1400" spc="-1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кре</a:t>
            </a:r>
            <a:r>
              <a:rPr sz="1400" spc="-45" dirty="0">
                <a:latin typeface="Arial"/>
                <a:cs typeface="Arial"/>
              </a:rPr>
              <a:t>а</a:t>
            </a:r>
            <a:r>
              <a:rPr sz="1400" dirty="0">
                <a:latin typeface="Arial"/>
                <a:cs typeface="Arial"/>
              </a:rPr>
              <a:t>т</a:t>
            </a:r>
            <a:r>
              <a:rPr sz="1400" spc="-5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вных</a:t>
            </a:r>
            <a:r>
              <a:rPr sz="1400" spc="-15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нд</a:t>
            </a:r>
            <a:r>
              <a:rPr sz="1400" spc="-35" dirty="0">
                <a:latin typeface="Arial"/>
                <a:cs typeface="Arial"/>
              </a:rPr>
              <a:t>у</a:t>
            </a:r>
            <a:r>
              <a:rPr sz="1400" dirty="0">
                <a:latin typeface="Arial"/>
                <a:cs typeface="Arial"/>
              </a:rPr>
              <a:t>стр</a:t>
            </a:r>
            <a:r>
              <a:rPr sz="1400" spc="-10" dirty="0">
                <a:latin typeface="Arial"/>
                <a:cs typeface="Arial"/>
              </a:rPr>
              <a:t>и</a:t>
            </a:r>
            <a:r>
              <a:rPr sz="1400" spc="-5" dirty="0">
                <a:latin typeface="Arial"/>
                <a:cs typeface="Arial"/>
              </a:rPr>
              <a:t>й</a:t>
            </a:r>
            <a:r>
              <a:rPr sz="1400" dirty="0">
                <a:latin typeface="Arial"/>
                <a:cs typeface="Arial"/>
              </a:rPr>
              <a:t>.</a:t>
            </a:r>
            <a:endParaRPr sz="1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600"/>
              </a:spcBef>
            </a:pPr>
            <a:r>
              <a:rPr sz="1600" b="1" spc="-25" dirty="0">
                <a:latin typeface="Arial"/>
                <a:cs typeface="Arial"/>
              </a:rPr>
              <a:t>О</a:t>
            </a:r>
            <a:r>
              <a:rPr sz="1600" b="1" spc="-15" dirty="0">
                <a:latin typeface="Arial"/>
                <a:cs typeface="Arial"/>
              </a:rPr>
              <a:t>жи</a:t>
            </a:r>
            <a:r>
              <a:rPr sz="1600" b="1" spc="-25" dirty="0">
                <a:latin typeface="Arial"/>
                <a:cs typeface="Arial"/>
              </a:rPr>
              <a:t>д</a:t>
            </a:r>
            <a:r>
              <a:rPr sz="1600" b="1" spc="-10" dirty="0">
                <a:latin typeface="Arial"/>
                <a:cs typeface="Arial"/>
              </a:rPr>
              <a:t>а</a:t>
            </a:r>
            <a:r>
              <a:rPr sz="1600" b="1" spc="-35" dirty="0">
                <a:latin typeface="Arial"/>
                <a:cs typeface="Arial"/>
              </a:rPr>
              <a:t>е</a:t>
            </a:r>
            <a:r>
              <a:rPr sz="1600" b="1" spc="-20" dirty="0">
                <a:latin typeface="Arial"/>
                <a:cs typeface="Arial"/>
              </a:rPr>
              <a:t>м</a:t>
            </a:r>
            <a:r>
              <a:rPr sz="1600" b="1" spc="-15" dirty="0">
                <a:latin typeface="Arial"/>
                <a:cs typeface="Arial"/>
              </a:rPr>
              <a:t>ые</a:t>
            </a:r>
            <a:r>
              <a:rPr sz="1600" b="1" spc="45" dirty="0">
                <a:latin typeface="Arial"/>
                <a:cs typeface="Arial"/>
              </a:rPr>
              <a:t> </a:t>
            </a:r>
            <a:r>
              <a:rPr sz="1600" b="1" spc="-10" dirty="0">
                <a:latin typeface="Arial"/>
                <a:cs typeface="Arial"/>
              </a:rPr>
              <a:t>ре</a:t>
            </a:r>
            <a:r>
              <a:rPr sz="1600" b="1" spc="-50" dirty="0">
                <a:latin typeface="Arial"/>
                <a:cs typeface="Arial"/>
              </a:rPr>
              <a:t>з</a:t>
            </a:r>
            <a:r>
              <a:rPr sz="1600" b="1" spc="-70" dirty="0">
                <a:latin typeface="Arial"/>
                <a:cs typeface="Arial"/>
              </a:rPr>
              <a:t>у</a:t>
            </a:r>
            <a:r>
              <a:rPr sz="1600" b="1" spc="-20" dirty="0">
                <a:latin typeface="Arial"/>
                <a:cs typeface="Arial"/>
              </a:rPr>
              <a:t>л</a:t>
            </a:r>
            <a:r>
              <a:rPr sz="1600" b="1" spc="-140" dirty="0">
                <a:latin typeface="Arial"/>
                <a:cs typeface="Arial"/>
              </a:rPr>
              <a:t>ь</a:t>
            </a:r>
            <a:r>
              <a:rPr sz="1600" b="1" spc="-25" dirty="0">
                <a:latin typeface="Arial"/>
                <a:cs typeface="Arial"/>
              </a:rPr>
              <a:t>т</a:t>
            </a:r>
            <a:r>
              <a:rPr sz="1600" b="1" dirty="0">
                <a:latin typeface="Arial"/>
                <a:cs typeface="Arial"/>
              </a:rPr>
              <a:t>а</a:t>
            </a:r>
            <a:r>
              <a:rPr sz="1600" b="1" spc="-10" dirty="0">
                <a:latin typeface="Arial"/>
                <a:cs typeface="Arial"/>
              </a:rPr>
              <a:t>ты:</a:t>
            </a:r>
            <a:endParaRPr sz="1600">
              <a:latin typeface="Arial"/>
              <a:cs typeface="Arial"/>
            </a:endParaRPr>
          </a:p>
          <a:p>
            <a:pPr marL="756285" indent="-286385">
              <a:lnSpc>
                <a:spcPct val="100000"/>
              </a:lnSpc>
              <a:spcBef>
                <a:spcPts val="330"/>
              </a:spcBef>
              <a:buFont typeface="Arial"/>
              <a:buChar char="–"/>
              <a:tabLst>
                <a:tab pos="756920" algn="l"/>
              </a:tabLst>
            </a:pPr>
            <a:r>
              <a:rPr sz="1400" spc="-90" dirty="0">
                <a:latin typeface="Arial"/>
                <a:cs typeface="Arial"/>
              </a:rPr>
              <a:t>У</a:t>
            </a:r>
            <a:r>
              <a:rPr sz="1400" spc="-15" dirty="0">
                <a:latin typeface="Arial"/>
                <a:cs typeface="Arial"/>
              </a:rPr>
              <a:t>в</a:t>
            </a:r>
            <a:r>
              <a:rPr sz="1400" spc="-50" dirty="0">
                <a:latin typeface="Arial"/>
                <a:cs typeface="Arial"/>
              </a:rPr>
              <a:t>е</a:t>
            </a:r>
            <a:r>
              <a:rPr sz="1400" dirty="0">
                <a:latin typeface="Arial"/>
                <a:cs typeface="Arial"/>
              </a:rPr>
              <a:t>л</a:t>
            </a:r>
            <a:r>
              <a:rPr sz="1400" spc="-10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чен</a:t>
            </a:r>
            <a:r>
              <a:rPr sz="1400" spc="-5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е</a:t>
            </a:r>
            <a:r>
              <a:rPr sz="1400" spc="-1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д</a:t>
            </a:r>
            <a:r>
              <a:rPr sz="1400" spc="-40" dirty="0">
                <a:latin typeface="Arial"/>
                <a:cs typeface="Arial"/>
              </a:rPr>
              <a:t>о</a:t>
            </a:r>
            <a:r>
              <a:rPr sz="1400" dirty="0">
                <a:latin typeface="Arial"/>
                <a:cs typeface="Arial"/>
              </a:rPr>
              <a:t>ли</a:t>
            </a:r>
            <a:r>
              <a:rPr sz="1400" spc="-1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кре</a:t>
            </a:r>
            <a:r>
              <a:rPr sz="1400" spc="-45" dirty="0">
                <a:latin typeface="Arial"/>
                <a:cs typeface="Arial"/>
              </a:rPr>
              <a:t>а</a:t>
            </a:r>
            <a:r>
              <a:rPr sz="1400" dirty="0">
                <a:latin typeface="Arial"/>
                <a:cs typeface="Arial"/>
              </a:rPr>
              <a:t>т</a:t>
            </a:r>
            <a:r>
              <a:rPr sz="1400" spc="-5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вных</a:t>
            </a:r>
            <a:r>
              <a:rPr sz="1400" spc="-15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нд</a:t>
            </a:r>
            <a:r>
              <a:rPr sz="1400" spc="-35" dirty="0">
                <a:latin typeface="Arial"/>
                <a:cs typeface="Arial"/>
              </a:rPr>
              <a:t>у</a:t>
            </a:r>
            <a:r>
              <a:rPr sz="1400" dirty="0">
                <a:latin typeface="Arial"/>
                <a:cs typeface="Arial"/>
              </a:rPr>
              <a:t>стр</a:t>
            </a:r>
            <a:r>
              <a:rPr sz="1400" spc="-10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й в</a:t>
            </a:r>
            <a:r>
              <a:rPr sz="1400" spc="-1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ВВП.</a:t>
            </a:r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C18891-4600-2676-77B1-25B808F1DE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9FE69529-7A18-6222-090C-FB75D83D51AB}"/>
              </a:ext>
            </a:extLst>
          </p:cNvPr>
          <p:cNvSpPr/>
          <p:nvPr/>
        </p:nvSpPr>
        <p:spPr>
          <a:xfrm>
            <a:off x="7774305" y="0"/>
            <a:ext cx="1369187" cy="514349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BD6843D0-FE2F-6012-4137-D3D63082B274}"/>
              </a:ext>
            </a:extLst>
          </p:cNvPr>
          <p:cNvSpPr txBox="1"/>
          <p:nvPr/>
        </p:nvSpPr>
        <p:spPr>
          <a:xfrm>
            <a:off x="564704" y="1504950"/>
            <a:ext cx="6736715" cy="355481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99085" marR="5080" indent="-286385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299720" algn="l"/>
              </a:tabLst>
            </a:pPr>
            <a:r>
              <a:rPr spc="-10" dirty="0" err="1">
                <a:latin typeface="Arial"/>
                <a:cs typeface="Arial"/>
              </a:rPr>
              <a:t>Нас</a:t>
            </a:r>
            <a:r>
              <a:rPr spc="-25" dirty="0" err="1">
                <a:latin typeface="Arial"/>
                <a:cs typeface="Arial"/>
              </a:rPr>
              <a:t>т</a:t>
            </a:r>
            <a:r>
              <a:rPr spc="-10" dirty="0" err="1">
                <a:latin typeface="Arial"/>
                <a:cs typeface="Arial"/>
              </a:rPr>
              <a:t>оя</a:t>
            </a:r>
            <a:r>
              <a:rPr spc="-25" dirty="0" err="1">
                <a:latin typeface="Arial"/>
                <a:cs typeface="Arial"/>
              </a:rPr>
              <a:t>щ</a:t>
            </a:r>
            <a:r>
              <a:rPr spc="-10" dirty="0" err="1">
                <a:latin typeface="Arial"/>
                <a:cs typeface="Arial"/>
              </a:rPr>
              <a:t>ий</a:t>
            </a:r>
            <a:r>
              <a:rPr spc="15" dirty="0">
                <a:latin typeface="Arial"/>
                <a:cs typeface="Arial"/>
              </a:rPr>
              <a:t> </a:t>
            </a:r>
            <a:r>
              <a:rPr spc="-15" dirty="0">
                <a:latin typeface="Arial"/>
                <a:cs typeface="Arial"/>
              </a:rPr>
              <a:t>Ф</a:t>
            </a:r>
            <a:r>
              <a:rPr spc="-50" dirty="0">
                <a:latin typeface="Arial"/>
                <a:cs typeface="Arial"/>
              </a:rPr>
              <a:t>е</a:t>
            </a:r>
            <a:r>
              <a:rPr spc="-10" dirty="0">
                <a:latin typeface="Arial"/>
                <a:cs typeface="Arial"/>
              </a:rPr>
              <a:t>дера</a:t>
            </a:r>
            <a:r>
              <a:rPr spc="-5" dirty="0">
                <a:latin typeface="Arial"/>
                <a:cs typeface="Arial"/>
              </a:rPr>
              <a:t>л</a:t>
            </a:r>
            <a:r>
              <a:rPr spc="-10" dirty="0">
                <a:latin typeface="Arial"/>
                <a:cs typeface="Arial"/>
              </a:rPr>
              <a:t>ь</a:t>
            </a:r>
            <a:r>
              <a:rPr spc="-20" dirty="0">
                <a:latin typeface="Arial"/>
                <a:cs typeface="Arial"/>
              </a:rPr>
              <a:t>н</a:t>
            </a:r>
            <a:r>
              <a:rPr spc="-15" dirty="0">
                <a:latin typeface="Arial"/>
                <a:cs typeface="Arial"/>
              </a:rPr>
              <a:t>ый</a:t>
            </a:r>
            <a:r>
              <a:rPr spc="30" dirty="0">
                <a:latin typeface="Arial"/>
                <a:cs typeface="Arial"/>
              </a:rPr>
              <a:t> </a:t>
            </a:r>
            <a:r>
              <a:rPr spc="-10" dirty="0">
                <a:latin typeface="Arial"/>
                <a:cs typeface="Arial"/>
              </a:rPr>
              <a:t>за</a:t>
            </a:r>
            <a:r>
              <a:rPr spc="-5" dirty="0">
                <a:latin typeface="Arial"/>
                <a:cs typeface="Arial"/>
              </a:rPr>
              <a:t>к</a:t>
            </a:r>
            <a:r>
              <a:rPr spc="-10" dirty="0">
                <a:latin typeface="Arial"/>
                <a:cs typeface="Arial"/>
              </a:rPr>
              <a:t>он</a:t>
            </a:r>
            <a:r>
              <a:rPr spc="25" dirty="0">
                <a:latin typeface="Arial"/>
                <a:cs typeface="Arial"/>
              </a:rPr>
              <a:t> </a:t>
            </a:r>
            <a:r>
              <a:rPr spc="-10" dirty="0">
                <a:latin typeface="Arial"/>
                <a:cs typeface="Arial"/>
              </a:rPr>
              <a:t>опр</a:t>
            </a:r>
            <a:r>
              <a:rPr spc="-50" dirty="0">
                <a:latin typeface="Arial"/>
                <a:cs typeface="Arial"/>
              </a:rPr>
              <a:t>е</a:t>
            </a:r>
            <a:r>
              <a:rPr spc="-10" dirty="0">
                <a:latin typeface="Arial"/>
                <a:cs typeface="Arial"/>
              </a:rPr>
              <a:t>д</a:t>
            </a:r>
            <a:r>
              <a:rPr spc="-60" dirty="0">
                <a:latin typeface="Arial"/>
                <a:cs typeface="Arial"/>
              </a:rPr>
              <a:t>е</a:t>
            </a:r>
            <a:r>
              <a:rPr spc="-10" dirty="0">
                <a:latin typeface="Arial"/>
                <a:cs typeface="Arial"/>
              </a:rPr>
              <a:t>ля</a:t>
            </a:r>
            <a:r>
              <a:rPr spc="-60" dirty="0">
                <a:latin typeface="Arial"/>
                <a:cs typeface="Arial"/>
              </a:rPr>
              <a:t>е</a:t>
            </a:r>
            <a:r>
              <a:rPr spc="-10" dirty="0">
                <a:latin typeface="Arial"/>
                <a:cs typeface="Arial"/>
              </a:rPr>
              <a:t>т</a:t>
            </a:r>
            <a:r>
              <a:rPr spc="-5" dirty="0">
                <a:latin typeface="Arial"/>
                <a:cs typeface="Arial"/>
              </a:rPr>
              <a:t> </a:t>
            </a:r>
            <a:r>
              <a:rPr spc="-10" dirty="0">
                <a:latin typeface="Arial"/>
                <a:cs typeface="Arial"/>
              </a:rPr>
              <a:t>о</a:t>
            </a:r>
            <a:r>
              <a:rPr spc="-5" dirty="0">
                <a:latin typeface="Arial"/>
                <a:cs typeface="Arial"/>
              </a:rPr>
              <a:t>с</a:t>
            </a:r>
            <a:r>
              <a:rPr spc="-15" dirty="0">
                <a:latin typeface="Arial"/>
                <a:cs typeface="Arial"/>
              </a:rPr>
              <a:t>н</a:t>
            </a:r>
            <a:r>
              <a:rPr spc="-10" dirty="0">
                <a:latin typeface="Arial"/>
                <a:cs typeface="Arial"/>
              </a:rPr>
              <a:t>овы</a:t>
            </a:r>
            <a:r>
              <a:rPr spc="10" dirty="0">
                <a:latin typeface="Arial"/>
                <a:cs typeface="Arial"/>
              </a:rPr>
              <a:t> </a:t>
            </a:r>
            <a:r>
              <a:rPr spc="-10" dirty="0">
                <a:latin typeface="Arial"/>
                <a:cs typeface="Arial"/>
              </a:rPr>
              <a:t>пра</a:t>
            </a:r>
            <a:r>
              <a:rPr spc="-20" dirty="0">
                <a:latin typeface="Arial"/>
                <a:cs typeface="Arial"/>
              </a:rPr>
              <a:t>в</a:t>
            </a:r>
            <a:r>
              <a:rPr spc="-10" dirty="0">
                <a:latin typeface="Arial"/>
                <a:cs typeface="Arial"/>
              </a:rPr>
              <a:t>о</a:t>
            </a:r>
            <a:r>
              <a:rPr spc="-20" dirty="0">
                <a:latin typeface="Arial"/>
                <a:cs typeface="Arial"/>
              </a:rPr>
              <a:t>в</a:t>
            </a:r>
            <a:r>
              <a:rPr spc="-10" dirty="0">
                <a:latin typeface="Arial"/>
                <a:cs typeface="Arial"/>
              </a:rPr>
              <a:t>о</a:t>
            </a:r>
            <a:r>
              <a:rPr spc="-45" dirty="0">
                <a:latin typeface="Arial"/>
                <a:cs typeface="Arial"/>
              </a:rPr>
              <a:t>г</a:t>
            </a:r>
            <a:r>
              <a:rPr spc="-10" dirty="0">
                <a:latin typeface="Arial"/>
                <a:cs typeface="Arial"/>
              </a:rPr>
              <a:t>о рег</a:t>
            </a:r>
            <a:r>
              <a:rPr spc="-65" dirty="0">
                <a:latin typeface="Arial"/>
                <a:cs typeface="Arial"/>
              </a:rPr>
              <a:t>у</a:t>
            </a:r>
            <a:r>
              <a:rPr spc="-10" dirty="0">
                <a:latin typeface="Arial"/>
                <a:cs typeface="Arial"/>
              </a:rPr>
              <a:t>лиро</a:t>
            </a:r>
            <a:r>
              <a:rPr spc="-25" dirty="0">
                <a:latin typeface="Arial"/>
                <a:cs typeface="Arial"/>
              </a:rPr>
              <a:t>в</a:t>
            </a:r>
            <a:r>
              <a:rPr spc="-10" dirty="0">
                <a:latin typeface="Arial"/>
                <a:cs typeface="Arial"/>
              </a:rPr>
              <a:t>ан</a:t>
            </a:r>
            <a:r>
              <a:rPr spc="-20" dirty="0">
                <a:latin typeface="Arial"/>
                <a:cs typeface="Arial"/>
              </a:rPr>
              <a:t>и</a:t>
            </a:r>
            <a:r>
              <a:rPr spc="-10" dirty="0">
                <a:latin typeface="Arial"/>
                <a:cs typeface="Arial"/>
              </a:rPr>
              <a:t>я</a:t>
            </a:r>
            <a:r>
              <a:rPr spc="45" dirty="0">
                <a:latin typeface="Arial"/>
                <a:cs typeface="Arial"/>
              </a:rPr>
              <a:t> </a:t>
            </a:r>
            <a:r>
              <a:rPr spc="-10" dirty="0">
                <a:latin typeface="Arial"/>
                <a:cs typeface="Arial"/>
              </a:rPr>
              <a:t>ор</a:t>
            </a:r>
            <a:r>
              <a:rPr spc="-40" dirty="0">
                <a:latin typeface="Arial"/>
                <a:cs typeface="Arial"/>
              </a:rPr>
              <a:t>г</a:t>
            </a:r>
            <a:r>
              <a:rPr spc="-10" dirty="0">
                <a:latin typeface="Arial"/>
                <a:cs typeface="Arial"/>
              </a:rPr>
              <a:t>ан</a:t>
            </a:r>
            <a:r>
              <a:rPr spc="-20" dirty="0">
                <a:latin typeface="Arial"/>
                <a:cs typeface="Arial"/>
              </a:rPr>
              <a:t>и</a:t>
            </a:r>
            <a:r>
              <a:rPr spc="-10" dirty="0">
                <a:latin typeface="Arial"/>
                <a:cs typeface="Arial"/>
              </a:rPr>
              <a:t>зац</a:t>
            </a:r>
            <a:r>
              <a:rPr spc="-15" dirty="0">
                <a:latin typeface="Arial"/>
                <a:cs typeface="Arial"/>
              </a:rPr>
              <a:t>и</a:t>
            </a:r>
            <a:r>
              <a:rPr spc="-10" dirty="0">
                <a:latin typeface="Arial"/>
                <a:cs typeface="Arial"/>
              </a:rPr>
              <a:t>и</a:t>
            </a:r>
            <a:r>
              <a:rPr spc="50" dirty="0">
                <a:latin typeface="Arial"/>
                <a:cs typeface="Arial"/>
              </a:rPr>
              <a:t> </a:t>
            </a:r>
            <a:r>
              <a:rPr spc="-10" dirty="0">
                <a:latin typeface="Arial"/>
                <a:cs typeface="Arial"/>
              </a:rPr>
              <a:t>и</a:t>
            </a:r>
            <a:r>
              <a:rPr spc="15" dirty="0">
                <a:latin typeface="Arial"/>
                <a:cs typeface="Arial"/>
              </a:rPr>
              <a:t> </a:t>
            </a:r>
            <a:r>
              <a:rPr spc="-10" dirty="0">
                <a:latin typeface="Arial"/>
                <a:cs typeface="Arial"/>
              </a:rPr>
              <a:t>р</a:t>
            </a:r>
            <a:r>
              <a:rPr spc="-25" dirty="0">
                <a:latin typeface="Arial"/>
                <a:cs typeface="Arial"/>
              </a:rPr>
              <a:t>а</a:t>
            </a:r>
            <a:r>
              <a:rPr spc="-10" dirty="0">
                <a:latin typeface="Arial"/>
                <a:cs typeface="Arial"/>
              </a:rPr>
              <a:t>звит</a:t>
            </a:r>
            <a:r>
              <a:rPr spc="-20" dirty="0">
                <a:latin typeface="Arial"/>
                <a:cs typeface="Arial"/>
              </a:rPr>
              <a:t>и</a:t>
            </a:r>
            <a:r>
              <a:rPr spc="-10" dirty="0">
                <a:latin typeface="Arial"/>
                <a:cs typeface="Arial"/>
              </a:rPr>
              <a:t>я</a:t>
            </a:r>
            <a:r>
              <a:rPr spc="20" dirty="0">
                <a:latin typeface="Arial"/>
                <a:cs typeface="Arial"/>
              </a:rPr>
              <a:t> </a:t>
            </a:r>
            <a:r>
              <a:rPr spc="-10" dirty="0">
                <a:latin typeface="Arial"/>
                <a:cs typeface="Arial"/>
              </a:rPr>
              <a:t>в</a:t>
            </a:r>
            <a:r>
              <a:rPr spc="10" dirty="0">
                <a:latin typeface="Arial"/>
                <a:cs typeface="Arial"/>
              </a:rPr>
              <a:t> </a:t>
            </a:r>
            <a:r>
              <a:rPr spc="-25" dirty="0">
                <a:latin typeface="Arial"/>
                <a:cs typeface="Arial"/>
              </a:rPr>
              <a:t>Р</a:t>
            </a:r>
            <a:r>
              <a:rPr spc="-15" dirty="0">
                <a:latin typeface="Arial"/>
                <a:cs typeface="Arial"/>
              </a:rPr>
              <a:t>Ф </a:t>
            </a:r>
            <a:r>
              <a:rPr spc="-10" dirty="0">
                <a:latin typeface="Arial"/>
                <a:cs typeface="Arial"/>
              </a:rPr>
              <a:t>кре</a:t>
            </a:r>
            <a:r>
              <a:rPr spc="-50" dirty="0">
                <a:latin typeface="Arial"/>
                <a:cs typeface="Arial"/>
              </a:rPr>
              <a:t>а</a:t>
            </a:r>
            <a:r>
              <a:rPr spc="-10" dirty="0">
                <a:latin typeface="Arial"/>
                <a:cs typeface="Arial"/>
              </a:rPr>
              <a:t>тивных (т</a:t>
            </a:r>
            <a:r>
              <a:rPr spc="-25" dirty="0">
                <a:latin typeface="Arial"/>
                <a:cs typeface="Arial"/>
              </a:rPr>
              <a:t>в</a:t>
            </a:r>
            <a:r>
              <a:rPr spc="-10" dirty="0">
                <a:latin typeface="Arial"/>
                <a:cs typeface="Arial"/>
              </a:rPr>
              <a:t>о</a:t>
            </a:r>
            <a:r>
              <a:rPr spc="-50" dirty="0">
                <a:latin typeface="Arial"/>
                <a:cs typeface="Arial"/>
              </a:rPr>
              <a:t>р</a:t>
            </a:r>
            <a:r>
              <a:rPr spc="-10" dirty="0">
                <a:latin typeface="Arial"/>
                <a:cs typeface="Arial"/>
              </a:rPr>
              <a:t>ч</a:t>
            </a:r>
            <a:r>
              <a:rPr spc="-15" dirty="0">
                <a:latin typeface="Arial"/>
                <a:cs typeface="Arial"/>
              </a:rPr>
              <a:t>е</a:t>
            </a:r>
            <a:r>
              <a:rPr spc="-10" dirty="0">
                <a:latin typeface="Arial"/>
                <a:cs typeface="Arial"/>
              </a:rPr>
              <a:t>ск</a:t>
            </a:r>
            <a:r>
              <a:rPr spc="-20" dirty="0">
                <a:latin typeface="Arial"/>
                <a:cs typeface="Arial"/>
              </a:rPr>
              <a:t>их</a:t>
            </a:r>
            <a:r>
              <a:rPr spc="-10" dirty="0">
                <a:latin typeface="Arial"/>
                <a:cs typeface="Arial"/>
              </a:rPr>
              <a:t>)</a:t>
            </a:r>
            <a:r>
              <a:rPr spc="40" dirty="0">
                <a:latin typeface="Arial"/>
                <a:cs typeface="Arial"/>
              </a:rPr>
              <a:t> </a:t>
            </a:r>
            <a:r>
              <a:rPr spc="-15" dirty="0">
                <a:latin typeface="Arial"/>
                <a:cs typeface="Arial"/>
              </a:rPr>
              <a:t>и</a:t>
            </a:r>
            <a:r>
              <a:rPr spc="-20" dirty="0">
                <a:latin typeface="Arial"/>
                <a:cs typeface="Arial"/>
              </a:rPr>
              <a:t>н</a:t>
            </a:r>
            <a:r>
              <a:rPr spc="-10" dirty="0">
                <a:latin typeface="Arial"/>
                <a:cs typeface="Arial"/>
              </a:rPr>
              <a:t>д</a:t>
            </a:r>
            <a:r>
              <a:rPr spc="-40" dirty="0">
                <a:latin typeface="Arial"/>
                <a:cs typeface="Arial"/>
              </a:rPr>
              <a:t>у</a:t>
            </a:r>
            <a:r>
              <a:rPr spc="-10" dirty="0">
                <a:latin typeface="Arial"/>
                <a:cs typeface="Arial"/>
              </a:rPr>
              <a:t>стрий</a:t>
            </a:r>
            <a:r>
              <a:rPr spc="50" dirty="0">
                <a:latin typeface="Arial"/>
                <a:cs typeface="Arial"/>
              </a:rPr>
              <a:t> </a:t>
            </a:r>
            <a:r>
              <a:rPr spc="20" dirty="0">
                <a:latin typeface="Arial"/>
                <a:cs typeface="Arial"/>
              </a:rPr>
              <a:t>к</a:t>
            </a:r>
            <a:r>
              <a:rPr spc="-10" dirty="0">
                <a:latin typeface="Arial"/>
                <a:cs typeface="Arial"/>
              </a:rPr>
              <a:t>ак</a:t>
            </a:r>
            <a:r>
              <a:rPr dirty="0">
                <a:latin typeface="Arial"/>
                <a:cs typeface="Arial"/>
              </a:rPr>
              <a:t> </a:t>
            </a:r>
            <a:r>
              <a:rPr spc="-50" dirty="0">
                <a:latin typeface="Arial"/>
                <a:cs typeface="Arial"/>
              </a:rPr>
              <a:t>б</a:t>
            </a:r>
            <a:r>
              <a:rPr spc="-25" dirty="0">
                <a:latin typeface="Arial"/>
                <a:cs typeface="Arial"/>
              </a:rPr>
              <a:t>аз</a:t>
            </a:r>
            <a:r>
              <a:rPr spc="-10" dirty="0">
                <a:latin typeface="Arial"/>
                <a:cs typeface="Arial"/>
              </a:rPr>
              <a:t>о</a:t>
            </a:r>
            <a:r>
              <a:rPr spc="-20" dirty="0">
                <a:latin typeface="Arial"/>
                <a:cs typeface="Arial"/>
              </a:rPr>
              <a:t>в</a:t>
            </a:r>
            <a:r>
              <a:rPr spc="-10" dirty="0">
                <a:latin typeface="Arial"/>
                <a:cs typeface="Arial"/>
              </a:rPr>
              <a:t>о</a:t>
            </a:r>
            <a:r>
              <a:rPr spc="-45" dirty="0">
                <a:latin typeface="Arial"/>
                <a:cs typeface="Arial"/>
              </a:rPr>
              <a:t>г</a:t>
            </a:r>
            <a:r>
              <a:rPr spc="-10" dirty="0">
                <a:latin typeface="Arial"/>
                <a:cs typeface="Arial"/>
              </a:rPr>
              <a:t>о</a:t>
            </a:r>
            <a:r>
              <a:rPr spc="-15" dirty="0">
                <a:latin typeface="Arial"/>
                <a:cs typeface="Arial"/>
              </a:rPr>
              <a:t> </a:t>
            </a:r>
            <a:r>
              <a:rPr spc="-10" dirty="0">
                <a:latin typeface="Arial"/>
                <a:cs typeface="Arial"/>
              </a:rPr>
              <a:t>сек</a:t>
            </a:r>
            <a:r>
              <a:rPr spc="-25" dirty="0">
                <a:latin typeface="Arial"/>
                <a:cs typeface="Arial"/>
              </a:rPr>
              <a:t>т</a:t>
            </a:r>
            <a:r>
              <a:rPr spc="-10" dirty="0">
                <a:latin typeface="Arial"/>
                <a:cs typeface="Arial"/>
              </a:rPr>
              <a:t>ора</a:t>
            </a:r>
            <a:r>
              <a:rPr spc="5" dirty="0">
                <a:latin typeface="Arial"/>
                <a:cs typeface="Arial"/>
              </a:rPr>
              <a:t> </a:t>
            </a:r>
            <a:r>
              <a:rPr spc="-10" dirty="0">
                <a:latin typeface="Arial"/>
                <a:cs typeface="Arial"/>
              </a:rPr>
              <a:t>к</a:t>
            </a:r>
            <a:r>
              <a:rPr spc="-15" dirty="0">
                <a:latin typeface="Arial"/>
                <a:cs typeface="Arial"/>
              </a:rPr>
              <a:t>р</a:t>
            </a:r>
            <a:r>
              <a:rPr spc="-10" dirty="0">
                <a:latin typeface="Arial"/>
                <a:cs typeface="Arial"/>
              </a:rPr>
              <a:t>е</a:t>
            </a:r>
            <a:r>
              <a:rPr spc="-50" dirty="0">
                <a:latin typeface="Arial"/>
                <a:cs typeface="Arial"/>
              </a:rPr>
              <a:t>а</a:t>
            </a:r>
            <a:r>
              <a:rPr spc="-10" dirty="0">
                <a:latin typeface="Arial"/>
                <a:cs typeface="Arial"/>
              </a:rPr>
              <a:t>т</a:t>
            </a:r>
            <a:r>
              <a:rPr spc="-15" dirty="0">
                <a:latin typeface="Arial"/>
                <a:cs typeface="Arial"/>
              </a:rPr>
              <a:t>и</a:t>
            </a:r>
            <a:r>
              <a:rPr spc="-10" dirty="0">
                <a:latin typeface="Arial"/>
                <a:cs typeface="Arial"/>
              </a:rPr>
              <a:t>вной</a:t>
            </a:r>
            <a:r>
              <a:rPr spc="35" dirty="0">
                <a:latin typeface="Arial"/>
                <a:cs typeface="Arial"/>
              </a:rPr>
              <a:t> </a:t>
            </a:r>
            <a:r>
              <a:rPr spc="-10" dirty="0">
                <a:latin typeface="Arial"/>
                <a:cs typeface="Arial"/>
              </a:rPr>
              <a:t>э</a:t>
            </a:r>
            <a:r>
              <a:rPr spc="-5" dirty="0">
                <a:latin typeface="Arial"/>
                <a:cs typeface="Arial"/>
              </a:rPr>
              <a:t>к</a:t>
            </a:r>
            <a:r>
              <a:rPr spc="-10" dirty="0">
                <a:latin typeface="Arial"/>
                <a:cs typeface="Arial"/>
              </a:rPr>
              <a:t>о</a:t>
            </a:r>
            <a:r>
              <a:rPr spc="-20" dirty="0">
                <a:latin typeface="Arial"/>
                <a:cs typeface="Arial"/>
              </a:rPr>
              <a:t>н</a:t>
            </a:r>
            <a:r>
              <a:rPr spc="-10" dirty="0">
                <a:latin typeface="Arial"/>
                <a:cs typeface="Arial"/>
              </a:rPr>
              <a:t>о</a:t>
            </a:r>
            <a:r>
              <a:rPr spc="-25" dirty="0">
                <a:latin typeface="Arial"/>
                <a:cs typeface="Arial"/>
              </a:rPr>
              <a:t>м</a:t>
            </a:r>
            <a:r>
              <a:rPr spc="-15" dirty="0">
                <a:latin typeface="Arial"/>
                <a:cs typeface="Arial"/>
              </a:rPr>
              <a:t>и</a:t>
            </a:r>
            <a:r>
              <a:rPr spc="-10" dirty="0">
                <a:latin typeface="Arial"/>
                <a:cs typeface="Arial"/>
              </a:rPr>
              <a:t>ки и</a:t>
            </a:r>
            <a:r>
              <a:rPr spc="5" dirty="0">
                <a:latin typeface="Arial"/>
                <a:cs typeface="Arial"/>
              </a:rPr>
              <a:t> </a:t>
            </a:r>
            <a:r>
              <a:rPr spc="-45" dirty="0">
                <a:latin typeface="Arial"/>
                <a:cs typeface="Arial"/>
              </a:rPr>
              <a:t>у</a:t>
            </a:r>
            <a:r>
              <a:rPr spc="-10" dirty="0">
                <a:latin typeface="Arial"/>
                <a:cs typeface="Arial"/>
              </a:rPr>
              <a:t>с</a:t>
            </a:r>
            <a:r>
              <a:rPr spc="-25" dirty="0">
                <a:latin typeface="Arial"/>
                <a:cs typeface="Arial"/>
              </a:rPr>
              <a:t>т</a:t>
            </a:r>
            <a:r>
              <a:rPr spc="-10" dirty="0">
                <a:latin typeface="Arial"/>
                <a:cs typeface="Arial"/>
              </a:rPr>
              <a:t>ана</a:t>
            </a:r>
            <a:r>
              <a:rPr spc="-50" dirty="0">
                <a:latin typeface="Arial"/>
                <a:cs typeface="Arial"/>
              </a:rPr>
              <a:t>в</a:t>
            </a:r>
            <a:r>
              <a:rPr spc="-10" dirty="0">
                <a:latin typeface="Arial"/>
                <a:cs typeface="Arial"/>
              </a:rPr>
              <a:t>ли</a:t>
            </a:r>
            <a:r>
              <a:rPr spc="-25" dirty="0">
                <a:latin typeface="Arial"/>
                <a:cs typeface="Arial"/>
              </a:rPr>
              <a:t>в</a:t>
            </a:r>
            <a:r>
              <a:rPr spc="-10" dirty="0">
                <a:latin typeface="Arial"/>
                <a:cs typeface="Arial"/>
              </a:rPr>
              <a:t>а</a:t>
            </a:r>
            <a:r>
              <a:rPr spc="-60" dirty="0">
                <a:latin typeface="Arial"/>
                <a:cs typeface="Arial"/>
              </a:rPr>
              <a:t>е</a:t>
            </a:r>
            <a:r>
              <a:rPr spc="-10" dirty="0">
                <a:latin typeface="Arial"/>
                <a:cs typeface="Arial"/>
              </a:rPr>
              <a:t>т</a:t>
            </a:r>
            <a:r>
              <a:rPr spc="30" dirty="0">
                <a:latin typeface="Arial"/>
                <a:cs typeface="Arial"/>
              </a:rPr>
              <a:t> </a:t>
            </a:r>
            <a:r>
              <a:rPr spc="-45" dirty="0">
                <a:latin typeface="Arial"/>
                <a:cs typeface="Arial"/>
              </a:rPr>
              <a:t>у</a:t>
            </a:r>
            <a:r>
              <a:rPr spc="-10" dirty="0">
                <a:latin typeface="Arial"/>
                <a:cs typeface="Arial"/>
              </a:rPr>
              <a:t>с</a:t>
            </a:r>
            <a:r>
              <a:rPr spc="0" dirty="0">
                <a:latin typeface="Arial"/>
                <a:cs typeface="Arial"/>
              </a:rPr>
              <a:t>л</a:t>
            </a:r>
            <a:r>
              <a:rPr spc="-10" dirty="0">
                <a:latin typeface="Arial"/>
                <a:cs typeface="Arial"/>
              </a:rPr>
              <a:t>овия</a:t>
            </a:r>
            <a:r>
              <a:rPr spc="25" dirty="0">
                <a:latin typeface="Arial"/>
                <a:cs typeface="Arial"/>
              </a:rPr>
              <a:t> </a:t>
            </a:r>
            <a:r>
              <a:rPr spc="-10" dirty="0">
                <a:latin typeface="Arial"/>
                <a:cs typeface="Arial"/>
              </a:rPr>
              <a:t>дея</a:t>
            </a:r>
            <a:r>
              <a:rPr spc="-25" dirty="0">
                <a:latin typeface="Arial"/>
                <a:cs typeface="Arial"/>
              </a:rPr>
              <a:t>т</a:t>
            </a:r>
            <a:r>
              <a:rPr spc="-60" dirty="0">
                <a:latin typeface="Arial"/>
                <a:cs typeface="Arial"/>
              </a:rPr>
              <a:t>е</a:t>
            </a:r>
            <a:r>
              <a:rPr spc="-10" dirty="0">
                <a:latin typeface="Arial"/>
                <a:cs typeface="Arial"/>
              </a:rPr>
              <a:t>ль</a:t>
            </a:r>
            <a:r>
              <a:rPr spc="-20" dirty="0">
                <a:latin typeface="Arial"/>
                <a:cs typeface="Arial"/>
              </a:rPr>
              <a:t>н</a:t>
            </a:r>
            <a:r>
              <a:rPr spc="-10" dirty="0">
                <a:latin typeface="Arial"/>
                <a:cs typeface="Arial"/>
              </a:rPr>
              <a:t>ости</a:t>
            </a:r>
            <a:r>
              <a:rPr spc="15" dirty="0">
                <a:latin typeface="Arial"/>
                <a:cs typeface="Arial"/>
              </a:rPr>
              <a:t> </a:t>
            </a:r>
            <a:r>
              <a:rPr spc="-10" dirty="0">
                <a:latin typeface="Arial"/>
                <a:cs typeface="Arial"/>
              </a:rPr>
              <a:t>и</a:t>
            </a:r>
            <a:r>
              <a:rPr spc="15" dirty="0">
                <a:latin typeface="Arial"/>
                <a:cs typeface="Arial"/>
              </a:rPr>
              <a:t> </a:t>
            </a:r>
            <a:r>
              <a:rPr spc="-45" dirty="0">
                <a:latin typeface="Arial"/>
                <a:cs typeface="Arial"/>
              </a:rPr>
              <a:t>г</a:t>
            </a:r>
            <a:r>
              <a:rPr spc="-10" dirty="0">
                <a:latin typeface="Arial"/>
                <a:cs typeface="Arial"/>
              </a:rPr>
              <a:t>ос</a:t>
            </a:r>
            <a:r>
              <a:rPr spc="-80" dirty="0">
                <a:latin typeface="Arial"/>
                <a:cs typeface="Arial"/>
              </a:rPr>
              <a:t>у</a:t>
            </a:r>
            <a:r>
              <a:rPr spc="-10" dirty="0">
                <a:latin typeface="Arial"/>
                <a:cs typeface="Arial"/>
              </a:rPr>
              <a:t>дар</a:t>
            </a:r>
            <a:r>
              <a:rPr spc="-5" dirty="0">
                <a:latin typeface="Arial"/>
                <a:cs typeface="Arial"/>
              </a:rPr>
              <a:t>с</a:t>
            </a:r>
            <a:r>
              <a:rPr spc="-10" dirty="0">
                <a:latin typeface="Arial"/>
                <a:cs typeface="Arial"/>
              </a:rPr>
              <a:t>т</a:t>
            </a:r>
            <a:r>
              <a:rPr spc="-20" dirty="0">
                <a:latin typeface="Arial"/>
                <a:cs typeface="Arial"/>
              </a:rPr>
              <a:t>в</a:t>
            </a:r>
            <a:r>
              <a:rPr spc="-10" dirty="0">
                <a:latin typeface="Arial"/>
                <a:cs typeface="Arial"/>
              </a:rPr>
              <a:t>ен</a:t>
            </a:r>
            <a:r>
              <a:rPr spc="-20" dirty="0">
                <a:latin typeface="Arial"/>
                <a:cs typeface="Arial"/>
              </a:rPr>
              <a:t>н</a:t>
            </a:r>
            <a:r>
              <a:rPr spc="-10" dirty="0">
                <a:latin typeface="Arial"/>
                <a:cs typeface="Arial"/>
              </a:rPr>
              <a:t>ой п</a:t>
            </a:r>
            <a:r>
              <a:rPr spc="-50" dirty="0">
                <a:latin typeface="Arial"/>
                <a:cs typeface="Arial"/>
              </a:rPr>
              <a:t>о</a:t>
            </a:r>
            <a:r>
              <a:rPr spc="-10" dirty="0">
                <a:latin typeface="Arial"/>
                <a:cs typeface="Arial"/>
              </a:rPr>
              <a:t>ддержки</a:t>
            </a:r>
            <a:r>
              <a:rPr spc="10" dirty="0">
                <a:latin typeface="Arial"/>
                <a:cs typeface="Arial"/>
              </a:rPr>
              <a:t> </a:t>
            </a:r>
            <a:r>
              <a:rPr spc="-10" dirty="0">
                <a:latin typeface="Arial"/>
                <a:cs typeface="Arial"/>
              </a:rPr>
              <a:t>в</a:t>
            </a:r>
            <a:r>
              <a:rPr spc="10" dirty="0">
                <a:latin typeface="Arial"/>
                <a:cs typeface="Arial"/>
              </a:rPr>
              <a:t> </a:t>
            </a:r>
            <a:r>
              <a:rPr spc="-10" dirty="0">
                <a:latin typeface="Arial"/>
                <a:cs typeface="Arial"/>
              </a:rPr>
              <a:t>с</a:t>
            </a:r>
            <a:r>
              <a:rPr spc="-20" dirty="0">
                <a:latin typeface="Arial"/>
                <a:cs typeface="Arial"/>
              </a:rPr>
              <a:t>ф</a:t>
            </a:r>
            <a:r>
              <a:rPr spc="-10" dirty="0">
                <a:latin typeface="Arial"/>
                <a:cs typeface="Arial"/>
              </a:rPr>
              <a:t>ере</a:t>
            </a:r>
            <a:r>
              <a:rPr spc="-5" dirty="0">
                <a:latin typeface="Arial"/>
                <a:cs typeface="Arial"/>
              </a:rPr>
              <a:t> </a:t>
            </a:r>
            <a:r>
              <a:rPr spc="-10" dirty="0">
                <a:latin typeface="Arial"/>
                <a:cs typeface="Arial"/>
              </a:rPr>
              <a:t>кре</a:t>
            </a:r>
            <a:r>
              <a:rPr spc="-50" dirty="0">
                <a:latin typeface="Arial"/>
                <a:cs typeface="Arial"/>
              </a:rPr>
              <a:t>а</a:t>
            </a:r>
            <a:r>
              <a:rPr spc="-10" dirty="0">
                <a:latin typeface="Arial"/>
                <a:cs typeface="Arial"/>
              </a:rPr>
              <a:t>тивных</a:t>
            </a:r>
            <a:r>
              <a:rPr spc="40" dirty="0">
                <a:latin typeface="Arial"/>
                <a:cs typeface="Arial"/>
              </a:rPr>
              <a:t> </a:t>
            </a:r>
            <a:r>
              <a:rPr spc="-10" dirty="0">
                <a:latin typeface="Arial"/>
                <a:cs typeface="Arial"/>
              </a:rPr>
              <a:t>(т</a:t>
            </a:r>
            <a:r>
              <a:rPr spc="-20" dirty="0">
                <a:latin typeface="Arial"/>
                <a:cs typeface="Arial"/>
              </a:rPr>
              <a:t>в</a:t>
            </a:r>
            <a:r>
              <a:rPr spc="-10" dirty="0">
                <a:latin typeface="Arial"/>
                <a:cs typeface="Arial"/>
              </a:rPr>
              <a:t>о</a:t>
            </a:r>
            <a:r>
              <a:rPr spc="-50" dirty="0">
                <a:latin typeface="Arial"/>
                <a:cs typeface="Arial"/>
              </a:rPr>
              <a:t>р</a:t>
            </a:r>
            <a:r>
              <a:rPr spc="-10" dirty="0">
                <a:latin typeface="Arial"/>
                <a:cs typeface="Arial"/>
              </a:rPr>
              <a:t>чески</a:t>
            </a:r>
            <a:r>
              <a:rPr spc="-20" dirty="0">
                <a:latin typeface="Arial"/>
                <a:cs typeface="Arial"/>
              </a:rPr>
              <a:t>х</a:t>
            </a:r>
            <a:r>
              <a:rPr spc="-10" dirty="0">
                <a:latin typeface="Arial"/>
                <a:cs typeface="Arial"/>
              </a:rPr>
              <a:t>)</a:t>
            </a:r>
            <a:r>
              <a:rPr spc="40" dirty="0">
                <a:latin typeface="Arial"/>
                <a:cs typeface="Arial"/>
              </a:rPr>
              <a:t> </a:t>
            </a:r>
            <a:r>
              <a:rPr spc="-10" dirty="0" err="1">
                <a:latin typeface="Arial"/>
                <a:cs typeface="Arial"/>
              </a:rPr>
              <a:t>и</a:t>
            </a:r>
            <a:r>
              <a:rPr spc="-20" dirty="0" err="1">
                <a:latin typeface="Arial"/>
                <a:cs typeface="Arial"/>
              </a:rPr>
              <a:t>н</a:t>
            </a:r>
            <a:r>
              <a:rPr spc="-10" dirty="0" err="1">
                <a:latin typeface="Arial"/>
                <a:cs typeface="Arial"/>
              </a:rPr>
              <a:t>д</a:t>
            </a:r>
            <a:r>
              <a:rPr spc="-45" dirty="0" err="1">
                <a:latin typeface="Arial"/>
                <a:cs typeface="Arial"/>
              </a:rPr>
              <a:t>у</a:t>
            </a:r>
            <a:r>
              <a:rPr spc="-10" dirty="0" err="1">
                <a:latin typeface="Arial"/>
                <a:cs typeface="Arial"/>
              </a:rPr>
              <a:t>стри</a:t>
            </a:r>
            <a:r>
              <a:rPr spc="15" dirty="0" err="1">
                <a:latin typeface="Arial"/>
                <a:cs typeface="Arial"/>
              </a:rPr>
              <a:t>й</a:t>
            </a:r>
            <a:r>
              <a:rPr spc="-5" dirty="0">
                <a:latin typeface="Arial"/>
                <a:cs typeface="Arial"/>
              </a:rPr>
              <a:t>.</a:t>
            </a:r>
            <a:endParaRPr lang="ru-RU" spc="-5" dirty="0">
              <a:latin typeface="Arial"/>
              <a:cs typeface="Arial"/>
            </a:endParaRPr>
          </a:p>
          <a:p>
            <a:pPr marL="299085" marR="5080" indent="-286385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299720" algn="l"/>
              </a:tabLst>
            </a:pPr>
            <a:endParaRPr lang="ru-RU" spc="-5" dirty="0">
              <a:latin typeface="Arial"/>
              <a:cs typeface="Arial"/>
            </a:endParaRPr>
          </a:p>
          <a:p>
            <a:pPr marL="12700" marR="5080">
              <a:lnSpc>
                <a:spcPct val="100000"/>
              </a:lnSpc>
              <a:spcBef>
                <a:spcPts val="600"/>
              </a:spcBef>
              <a:tabLst>
                <a:tab pos="299720" algn="l"/>
              </a:tabLst>
            </a:pPr>
            <a:endParaRPr dirty="0">
              <a:latin typeface="Arial"/>
              <a:cs typeface="Arial"/>
            </a:endParaRPr>
          </a:p>
          <a:p>
            <a:pPr marL="299085" marR="489584" indent="-286385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299720" algn="l"/>
              </a:tabLst>
            </a:pPr>
            <a:r>
              <a:rPr spc="-10" dirty="0">
                <a:latin typeface="Arial"/>
                <a:cs typeface="Arial"/>
              </a:rPr>
              <a:t>Закон</a:t>
            </a:r>
            <a:r>
              <a:rPr spc="15" dirty="0">
                <a:latin typeface="Arial"/>
                <a:cs typeface="Arial"/>
              </a:rPr>
              <a:t> </a:t>
            </a:r>
            <a:r>
              <a:rPr spc="-15" dirty="0">
                <a:latin typeface="Arial"/>
                <a:cs typeface="Arial"/>
              </a:rPr>
              <a:t>н</a:t>
            </a:r>
            <a:r>
              <a:rPr spc="-10" dirty="0">
                <a:latin typeface="Arial"/>
                <a:cs typeface="Arial"/>
              </a:rPr>
              <a:t>апра</a:t>
            </a:r>
            <a:r>
              <a:rPr spc="-45" dirty="0">
                <a:latin typeface="Arial"/>
                <a:cs typeface="Arial"/>
              </a:rPr>
              <a:t>в</a:t>
            </a:r>
            <a:r>
              <a:rPr spc="-10" dirty="0">
                <a:latin typeface="Arial"/>
                <a:cs typeface="Arial"/>
              </a:rPr>
              <a:t>лен</a:t>
            </a:r>
            <a:r>
              <a:rPr spc="15" dirty="0">
                <a:latin typeface="Arial"/>
                <a:cs typeface="Arial"/>
              </a:rPr>
              <a:t> </a:t>
            </a:r>
            <a:r>
              <a:rPr spc="-15" dirty="0">
                <a:latin typeface="Arial"/>
                <a:cs typeface="Arial"/>
              </a:rPr>
              <a:t>н</a:t>
            </a:r>
            <a:r>
              <a:rPr spc="-10" dirty="0">
                <a:latin typeface="Arial"/>
                <a:cs typeface="Arial"/>
              </a:rPr>
              <a:t>а</a:t>
            </a:r>
            <a:r>
              <a:rPr spc="20" dirty="0">
                <a:latin typeface="Arial"/>
                <a:cs typeface="Arial"/>
              </a:rPr>
              <a:t> </a:t>
            </a:r>
            <a:r>
              <a:rPr spc="0" dirty="0">
                <a:latin typeface="Arial"/>
                <a:cs typeface="Arial"/>
              </a:rPr>
              <a:t>с</a:t>
            </a:r>
            <a:r>
              <a:rPr spc="-25" dirty="0">
                <a:latin typeface="Arial"/>
                <a:cs typeface="Arial"/>
              </a:rPr>
              <a:t>о</a:t>
            </a:r>
            <a:r>
              <a:rPr spc="-50" dirty="0">
                <a:latin typeface="Arial"/>
                <a:cs typeface="Arial"/>
              </a:rPr>
              <a:t>з</a:t>
            </a:r>
            <a:r>
              <a:rPr spc="-10" dirty="0">
                <a:latin typeface="Arial"/>
                <a:cs typeface="Arial"/>
              </a:rPr>
              <a:t>дан</a:t>
            </a:r>
            <a:r>
              <a:rPr spc="-20" dirty="0">
                <a:latin typeface="Arial"/>
                <a:cs typeface="Arial"/>
              </a:rPr>
              <a:t>и</a:t>
            </a:r>
            <a:r>
              <a:rPr spc="-10" dirty="0">
                <a:latin typeface="Arial"/>
                <a:cs typeface="Arial"/>
              </a:rPr>
              <a:t>е</a:t>
            </a:r>
            <a:r>
              <a:rPr spc="30" dirty="0">
                <a:latin typeface="Arial"/>
                <a:cs typeface="Arial"/>
              </a:rPr>
              <a:t> </a:t>
            </a:r>
            <a:r>
              <a:rPr spc="-45" dirty="0">
                <a:latin typeface="Arial"/>
                <a:cs typeface="Arial"/>
              </a:rPr>
              <a:t>у</a:t>
            </a:r>
            <a:r>
              <a:rPr spc="-10" dirty="0">
                <a:latin typeface="Arial"/>
                <a:cs typeface="Arial"/>
              </a:rPr>
              <a:t>с</a:t>
            </a:r>
            <a:r>
              <a:rPr spc="0" dirty="0">
                <a:latin typeface="Arial"/>
                <a:cs typeface="Arial"/>
              </a:rPr>
              <a:t>л</a:t>
            </a:r>
            <a:r>
              <a:rPr spc="-10" dirty="0">
                <a:latin typeface="Arial"/>
                <a:cs typeface="Arial"/>
              </a:rPr>
              <a:t>овий</a:t>
            </a:r>
            <a:r>
              <a:rPr spc="25" dirty="0">
                <a:latin typeface="Arial"/>
                <a:cs typeface="Arial"/>
              </a:rPr>
              <a:t> </a:t>
            </a:r>
            <a:r>
              <a:rPr spc="-10" dirty="0">
                <a:latin typeface="Arial"/>
                <a:cs typeface="Arial"/>
              </a:rPr>
              <a:t>для</a:t>
            </a:r>
            <a:r>
              <a:rPr spc="5" dirty="0">
                <a:latin typeface="Arial"/>
                <a:cs typeface="Arial"/>
              </a:rPr>
              <a:t> </a:t>
            </a:r>
            <a:r>
              <a:rPr spc="-10" dirty="0">
                <a:latin typeface="Arial"/>
                <a:cs typeface="Arial"/>
              </a:rPr>
              <a:t>са</a:t>
            </a:r>
            <a:r>
              <a:rPr spc="-20" dirty="0">
                <a:latin typeface="Arial"/>
                <a:cs typeface="Arial"/>
              </a:rPr>
              <a:t>м</a:t>
            </a:r>
            <a:r>
              <a:rPr spc="-10" dirty="0">
                <a:latin typeface="Arial"/>
                <a:cs typeface="Arial"/>
              </a:rPr>
              <a:t>ореа</a:t>
            </a:r>
            <a:r>
              <a:rPr spc="-5" dirty="0">
                <a:latin typeface="Arial"/>
                <a:cs typeface="Arial"/>
              </a:rPr>
              <a:t>л</a:t>
            </a:r>
            <a:r>
              <a:rPr spc="-10" dirty="0">
                <a:latin typeface="Arial"/>
                <a:cs typeface="Arial"/>
              </a:rPr>
              <a:t>иза</a:t>
            </a:r>
            <a:r>
              <a:rPr spc="-15" dirty="0">
                <a:latin typeface="Arial"/>
                <a:cs typeface="Arial"/>
              </a:rPr>
              <a:t>ц</a:t>
            </a:r>
            <a:r>
              <a:rPr spc="-10" dirty="0">
                <a:latin typeface="Arial"/>
                <a:cs typeface="Arial"/>
              </a:rPr>
              <a:t>ии граждан</a:t>
            </a:r>
            <a:r>
              <a:rPr spc="15" dirty="0">
                <a:latin typeface="Arial"/>
                <a:cs typeface="Arial"/>
              </a:rPr>
              <a:t> </a:t>
            </a:r>
            <a:r>
              <a:rPr spc="-15" dirty="0">
                <a:latin typeface="Arial"/>
                <a:cs typeface="Arial"/>
              </a:rPr>
              <a:t>н</a:t>
            </a:r>
            <a:r>
              <a:rPr spc="-10" dirty="0">
                <a:latin typeface="Arial"/>
                <a:cs typeface="Arial"/>
              </a:rPr>
              <a:t>а</a:t>
            </a:r>
            <a:r>
              <a:rPr spc="10" dirty="0">
                <a:latin typeface="Arial"/>
                <a:cs typeface="Arial"/>
              </a:rPr>
              <a:t> </a:t>
            </a:r>
            <a:r>
              <a:rPr spc="-10" dirty="0">
                <a:latin typeface="Arial"/>
                <a:cs typeface="Arial"/>
              </a:rPr>
              <a:t>ос</a:t>
            </a:r>
            <a:r>
              <a:rPr spc="-15" dirty="0">
                <a:latin typeface="Arial"/>
                <a:cs typeface="Arial"/>
              </a:rPr>
              <a:t>н</a:t>
            </a:r>
            <a:r>
              <a:rPr spc="-10" dirty="0">
                <a:latin typeface="Arial"/>
                <a:cs typeface="Arial"/>
              </a:rPr>
              <a:t>о</a:t>
            </a:r>
            <a:r>
              <a:rPr spc="-20" dirty="0">
                <a:latin typeface="Arial"/>
                <a:cs typeface="Arial"/>
              </a:rPr>
              <a:t>в</a:t>
            </a:r>
            <a:r>
              <a:rPr spc="-10" dirty="0">
                <a:latin typeface="Arial"/>
                <a:cs typeface="Arial"/>
              </a:rPr>
              <a:t>е</a:t>
            </a:r>
            <a:r>
              <a:rPr spc="10" dirty="0">
                <a:latin typeface="Arial"/>
                <a:cs typeface="Arial"/>
              </a:rPr>
              <a:t> </a:t>
            </a:r>
            <a:r>
              <a:rPr spc="-10" dirty="0">
                <a:latin typeface="Arial"/>
                <a:cs typeface="Arial"/>
              </a:rPr>
              <a:t>исп</a:t>
            </a:r>
            <a:r>
              <a:rPr spc="-50" dirty="0">
                <a:latin typeface="Arial"/>
                <a:cs typeface="Arial"/>
              </a:rPr>
              <a:t>о</a:t>
            </a:r>
            <a:r>
              <a:rPr spc="-10" dirty="0">
                <a:latin typeface="Arial"/>
                <a:cs typeface="Arial"/>
              </a:rPr>
              <a:t>ль</a:t>
            </a:r>
            <a:r>
              <a:rPr spc="-25" dirty="0">
                <a:latin typeface="Arial"/>
                <a:cs typeface="Arial"/>
              </a:rPr>
              <a:t>з</a:t>
            </a:r>
            <a:r>
              <a:rPr spc="-10" dirty="0">
                <a:latin typeface="Arial"/>
                <a:cs typeface="Arial"/>
              </a:rPr>
              <a:t>о</a:t>
            </a:r>
            <a:r>
              <a:rPr spc="-20" dirty="0">
                <a:latin typeface="Arial"/>
                <a:cs typeface="Arial"/>
              </a:rPr>
              <a:t>в</a:t>
            </a:r>
            <a:r>
              <a:rPr spc="-10" dirty="0">
                <a:latin typeface="Arial"/>
                <a:cs typeface="Arial"/>
              </a:rPr>
              <a:t>ан</a:t>
            </a:r>
            <a:r>
              <a:rPr spc="-20" dirty="0">
                <a:latin typeface="Arial"/>
                <a:cs typeface="Arial"/>
              </a:rPr>
              <a:t>и</a:t>
            </a:r>
            <a:r>
              <a:rPr spc="-10" dirty="0">
                <a:latin typeface="Arial"/>
                <a:cs typeface="Arial"/>
              </a:rPr>
              <a:t>я</a:t>
            </a:r>
            <a:r>
              <a:rPr spc="30" dirty="0">
                <a:latin typeface="Arial"/>
                <a:cs typeface="Arial"/>
              </a:rPr>
              <a:t> </a:t>
            </a:r>
            <a:r>
              <a:rPr spc="-10" dirty="0">
                <a:latin typeface="Arial"/>
                <a:cs typeface="Arial"/>
              </a:rPr>
              <a:t>их</a:t>
            </a:r>
            <a:r>
              <a:rPr spc="10" dirty="0">
                <a:latin typeface="Arial"/>
                <a:cs typeface="Arial"/>
              </a:rPr>
              <a:t> </a:t>
            </a:r>
            <a:r>
              <a:rPr spc="-10" dirty="0">
                <a:latin typeface="Arial"/>
                <a:cs typeface="Arial"/>
              </a:rPr>
              <a:t>т</a:t>
            </a:r>
            <a:r>
              <a:rPr spc="-20" dirty="0">
                <a:latin typeface="Arial"/>
                <a:cs typeface="Arial"/>
              </a:rPr>
              <a:t>в</a:t>
            </a:r>
            <a:r>
              <a:rPr spc="-10" dirty="0">
                <a:latin typeface="Arial"/>
                <a:cs typeface="Arial"/>
              </a:rPr>
              <a:t>о</a:t>
            </a:r>
            <a:r>
              <a:rPr spc="-50" dirty="0">
                <a:latin typeface="Arial"/>
                <a:cs typeface="Arial"/>
              </a:rPr>
              <a:t>р</a:t>
            </a:r>
            <a:r>
              <a:rPr spc="-10" dirty="0">
                <a:latin typeface="Arial"/>
                <a:cs typeface="Arial"/>
              </a:rPr>
              <a:t>чес</a:t>
            </a:r>
            <a:r>
              <a:rPr dirty="0">
                <a:latin typeface="Arial"/>
                <a:cs typeface="Arial"/>
              </a:rPr>
              <a:t>к</a:t>
            </a:r>
            <a:r>
              <a:rPr spc="-10" dirty="0">
                <a:latin typeface="Arial"/>
                <a:cs typeface="Arial"/>
              </a:rPr>
              <a:t>о</a:t>
            </a:r>
            <a:r>
              <a:rPr spc="-45" dirty="0">
                <a:latin typeface="Arial"/>
                <a:cs typeface="Arial"/>
              </a:rPr>
              <a:t>г</a:t>
            </a:r>
            <a:r>
              <a:rPr spc="-10" dirty="0">
                <a:latin typeface="Arial"/>
                <a:cs typeface="Arial"/>
              </a:rPr>
              <a:t>о</a:t>
            </a:r>
            <a:r>
              <a:rPr spc="10" dirty="0">
                <a:latin typeface="Arial"/>
                <a:cs typeface="Arial"/>
              </a:rPr>
              <a:t> </a:t>
            </a:r>
            <a:r>
              <a:rPr spc="-10" dirty="0">
                <a:latin typeface="Arial"/>
                <a:cs typeface="Arial"/>
              </a:rPr>
              <a:t>и и</a:t>
            </a:r>
            <a:r>
              <a:rPr spc="-20" dirty="0">
                <a:latin typeface="Arial"/>
                <a:cs typeface="Arial"/>
              </a:rPr>
              <a:t>н</a:t>
            </a:r>
            <a:r>
              <a:rPr spc="-25" dirty="0">
                <a:latin typeface="Arial"/>
                <a:cs typeface="Arial"/>
              </a:rPr>
              <a:t>т</a:t>
            </a:r>
            <a:r>
              <a:rPr spc="-60" dirty="0">
                <a:latin typeface="Arial"/>
                <a:cs typeface="Arial"/>
              </a:rPr>
              <a:t>е</a:t>
            </a:r>
            <a:r>
              <a:rPr spc="-10" dirty="0">
                <a:latin typeface="Arial"/>
                <a:cs typeface="Arial"/>
              </a:rPr>
              <a:t>лле</a:t>
            </a:r>
            <a:r>
              <a:rPr spc="-5" dirty="0">
                <a:latin typeface="Arial"/>
                <a:cs typeface="Arial"/>
              </a:rPr>
              <a:t>к</a:t>
            </a:r>
            <a:r>
              <a:rPr dirty="0">
                <a:latin typeface="Arial"/>
                <a:cs typeface="Arial"/>
              </a:rPr>
              <a:t>т</a:t>
            </a:r>
            <a:r>
              <a:rPr spc="-45" dirty="0">
                <a:latin typeface="Arial"/>
                <a:cs typeface="Arial"/>
              </a:rPr>
              <a:t>у</a:t>
            </a:r>
            <a:r>
              <a:rPr spc="-10" dirty="0">
                <a:latin typeface="Arial"/>
                <a:cs typeface="Arial"/>
              </a:rPr>
              <a:t>ал</a:t>
            </a:r>
            <a:r>
              <a:rPr spc="-5" dirty="0">
                <a:latin typeface="Arial"/>
                <a:cs typeface="Arial"/>
              </a:rPr>
              <a:t>ь</a:t>
            </a:r>
            <a:r>
              <a:rPr spc="-15" dirty="0">
                <a:latin typeface="Arial"/>
                <a:cs typeface="Arial"/>
              </a:rPr>
              <a:t>н</a:t>
            </a:r>
            <a:r>
              <a:rPr spc="-10" dirty="0">
                <a:latin typeface="Arial"/>
                <a:cs typeface="Arial"/>
              </a:rPr>
              <a:t>о</a:t>
            </a:r>
            <a:r>
              <a:rPr spc="-45" dirty="0">
                <a:latin typeface="Arial"/>
                <a:cs typeface="Arial"/>
              </a:rPr>
              <a:t>г</a:t>
            </a:r>
            <a:r>
              <a:rPr spc="-10" dirty="0">
                <a:latin typeface="Arial"/>
                <a:cs typeface="Arial"/>
              </a:rPr>
              <a:t>о</a:t>
            </a:r>
            <a:r>
              <a:rPr spc="70" dirty="0">
                <a:latin typeface="Arial"/>
                <a:cs typeface="Arial"/>
              </a:rPr>
              <a:t> </a:t>
            </a:r>
            <a:r>
              <a:rPr spc="-10" dirty="0">
                <a:latin typeface="Arial"/>
                <a:cs typeface="Arial"/>
              </a:rPr>
              <a:t>п</a:t>
            </a:r>
            <a:r>
              <a:rPr spc="-50" dirty="0">
                <a:latin typeface="Arial"/>
                <a:cs typeface="Arial"/>
              </a:rPr>
              <a:t>о</a:t>
            </a:r>
            <a:r>
              <a:rPr spc="-25" dirty="0">
                <a:latin typeface="Arial"/>
                <a:cs typeface="Arial"/>
              </a:rPr>
              <a:t>т</a:t>
            </a:r>
            <a:r>
              <a:rPr spc="-10" dirty="0">
                <a:latin typeface="Arial"/>
                <a:cs typeface="Arial"/>
              </a:rPr>
              <a:t>ен</a:t>
            </a:r>
            <a:r>
              <a:rPr spc="-20" dirty="0">
                <a:latin typeface="Arial"/>
                <a:cs typeface="Arial"/>
              </a:rPr>
              <a:t>ц</a:t>
            </a:r>
            <a:r>
              <a:rPr spc="-10" dirty="0">
                <a:latin typeface="Arial"/>
                <a:cs typeface="Arial"/>
              </a:rPr>
              <a:t>иала,</a:t>
            </a:r>
            <a:r>
              <a:rPr spc="35" dirty="0">
                <a:latin typeface="Arial"/>
                <a:cs typeface="Arial"/>
              </a:rPr>
              <a:t> </a:t>
            </a:r>
            <a:r>
              <a:rPr spc="-10" dirty="0">
                <a:latin typeface="Arial"/>
                <a:cs typeface="Arial"/>
              </a:rPr>
              <a:t>а</a:t>
            </a:r>
            <a:r>
              <a:rPr spc="-5" dirty="0">
                <a:latin typeface="Arial"/>
                <a:cs typeface="Arial"/>
              </a:rPr>
              <a:t> </a:t>
            </a:r>
            <a:r>
              <a:rPr spc="-20" dirty="0">
                <a:latin typeface="Arial"/>
                <a:cs typeface="Arial"/>
              </a:rPr>
              <a:t>т</a:t>
            </a:r>
            <a:r>
              <a:rPr spc="-10" dirty="0">
                <a:latin typeface="Arial"/>
                <a:cs typeface="Arial"/>
              </a:rPr>
              <a:t>акже</a:t>
            </a:r>
            <a:r>
              <a:rPr spc="15" dirty="0">
                <a:latin typeface="Arial"/>
                <a:cs typeface="Arial"/>
              </a:rPr>
              <a:t> </a:t>
            </a:r>
            <a:r>
              <a:rPr spc="-15" dirty="0">
                <a:latin typeface="Arial"/>
                <a:cs typeface="Arial"/>
              </a:rPr>
              <a:t>н</a:t>
            </a:r>
            <a:r>
              <a:rPr spc="-10" dirty="0">
                <a:latin typeface="Arial"/>
                <a:cs typeface="Arial"/>
              </a:rPr>
              <a:t>а</a:t>
            </a:r>
            <a:r>
              <a:rPr spc="10" dirty="0">
                <a:latin typeface="Arial"/>
                <a:cs typeface="Arial"/>
              </a:rPr>
              <a:t> </a:t>
            </a:r>
            <a:r>
              <a:rPr spc="-10" dirty="0">
                <a:latin typeface="Arial"/>
                <a:cs typeface="Arial"/>
              </a:rPr>
              <a:t>повышение</a:t>
            </a:r>
            <a:r>
              <a:rPr spc="15" dirty="0">
                <a:latin typeface="Arial"/>
                <a:cs typeface="Arial"/>
              </a:rPr>
              <a:t> </a:t>
            </a:r>
            <a:r>
              <a:rPr spc="-45" dirty="0">
                <a:latin typeface="Arial"/>
                <a:cs typeface="Arial"/>
              </a:rPr>
              <a:t>у</a:t>
            </a:r>
            <a:r>
              <a:rPr spc="-10" dirty="0">
                <a:latin typeface="Arial"/>
                <a:cs typeface="Arial"/>
              </a:rPr>
              <a:t>ров</a:t>
            </a:r>
            <a:r>
              <a:rPr spc="-15" dirty="0">
                <a:latin typeface="Arial"/>
                <a:cs typeface="Arial"/>
              </a:rPr>
              <a:t>н</a:t>
            </a:r>
            <a:r>
              <a:rPr spc="-10" dirty="0">
                <a:latin typeface="Arial"/>
                <a:cs typeface="Arial"/>
              </a:rPr>
              <a:t>я заня</a:t>
            </a:r>
            <a:r>
              <a:rPr spc="-30" dirty="0">
                <a:latin typeface="Arial"/>
                <a:cs typeface="Arial"/>
              </a:rPr>
              <a:t>т</a:t>
            </a:r>
            <a:r>
              <a:rPr spc="-10" dirty="0">
                <a:latin typeface="Arial"/>
                <a:cs typeface="Arial"/>
              </a:rPr>
              <a:t>ости</a:t>
            </a:r>
            <a:r>
              <a:rPr spc="30" dirty="0">
                <a:latin typeface="Arial"/>
                <a:cs typeface="Arial"/>
              </a:rPr>
              <a:t> </a:t>
            </a:r>
            <a:r>
              <a:rPr spc="-10" dirty="0">
                <a:latin typeface="Arial"/>
                <a:cs typeface="Arial"/>
              </a:rPr>
              <a:t>в</a:t>
            </a:r>
            <a:r>
              <a:rPr dirty="0">
                <a:latin typeface="Arial"/>
                <a:cs typeface="Arial"/>
              </a:rPr>
              <a:t> </a:t>
            </a:r>
            <a:r>
              <a:rPr spc="-45" dirty="0">
                <a:latin typeface="Arial"/>
                <a:cs typeface="Arial"/>
              </a:rPr>
              <a:t>э</a:t>
            </a:r>
            <a:r>
              <a:rPr spc="-25" dirty="0">
                <a:latin typeface="Arial"/>
                <a:cs typeface="Arial"/>
              </a:rPr>
              <a:t>т</a:t>
            </a:r>
            <a:r>
              <a:rPr spc="-10" dirty="0">
                <a:latin typeface="Arial"/>
                <a:cs typeface="Arial"/>
              </a:rPr>
              <a:t>ой</a:t>
            </a:r>
            <a:r>
              <a:rPr spc="5" dirty="0">
                <a:latin typeface="Arial"/>
                <a:cs typeface="Arial"/>
              </a:rPr>
              <a:t> </a:t>
            </a:r>
            <a:r>
              <a:rPr spc="-10" dirty="0">
                <a:latin typeface="Arial"/>
                <a:cs typeface="Arial"/>
              </a:rPr>
              <a:t>с</a:t>
            </a:r>
            <a:r>
              <a:rPr spc="-20" dirty="0">
                <a:latin typeface="Arial"/>
                <a:cs typeface="Arial"/>
              </a:rPr>
              <a:t>ф</a:t>
            </a:r>
            <a:r>
              <a:rPr spc="-10" dirty="0">
                <a:latin typeface="Arial"/>
                <a:cs typeface="Arial"/>
              </a:rPr>
              <a:t>ере.</a:t>
            </a:r>
            <a:endParaRPr dirty="0">
              <a:latin typeface="Arial"/>
              <a:cs typeface="Arial"/>
            </a:endParaRPr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472B9169-843C-ED9D-2BD8-7DB530554AB5}"/>
              </a:ext>
            </a:extLst>
          </p:cNvPr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7945">
              <a:lnSpc>
                <a:spcPct val="100000"/>
              </a:lnSpc>
            </a:pPr>
            <a:fld id="{81D60167-4931-47E6-BA6A-407CBD079E47}" type="slidenum">
              <a:rPr dirty="0"/>
              <a:t>18</a:t>
            </a:fld>
            <a:endParaRPr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1521146-BAA9-FC86-1725-DD1007B2AC87}"/>
              </a:ext>
            </a:extLst>
          </p:cNvPr>
          <p:cNvSpPr txBox="1"/>
          <p:nvPr/>
        </p:nvSpPr>
        <p:spPr>
          <a:xfrm>
            <a:off x="304800" y="285750"/>
            <a:ext cx="73152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2000" b="1" spc="-10" dirty="0">
                <a:latin typeface="Arial" panose="020B0604020202020204" pitchFamily="34" charset="0"/>
                <a:cs typeface="Arial" panose="020B0604020202020204" pitchFamily="34" charset="0"/>
              </a:rPr>
              <a:t>Федеральный Закон</a:t>
            </a:r>
            <a:r>
              <a:rPr lang="ru-RU" sz="2000" b="1" spc="2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spc="-15" dirty="0">
                <a:latin typeface="Arial" panose="020B0604020202020204" pitchFamily="34" charset="0"/>
                <a:cs typeface="Arial" panose="020B0604020202020204" pitchFamily="34" charset="0"/>
              </a:rPr>
              <a:t>№33</a:t>
            </a:r>
            <a:r>
              <a:rPr lang="ru-RU" sz="2000" b="1" spc="-5" dirty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r>
              <a:rPr lang="ru-RU" sz="2000" b="1" spc="-15" dirty="0">
                <a:latin typeface="Arial" panose="020B0604020202020204" pitchFamily="34" charset="0"/>
                <a:cs typeface="Arial" panose="020B0604020202020204" pitchFamily="34" charset="0"/>
              </a:rPr>
              <a:t>-ФЗ </a:t>
            </a:r>
            <a:r>
              <a:rPr lang="ru-RU" sz="2000" b="1" spc="-10" dirty="0">
                <a:latin typeface="Arial" panose="020B0604020202020204" pitchFamily="34" charset="0"/>
                <a:cs typeface="Arial" panose="020B0604020202020204" pitchFamily="34" charset="0"/>
              </a:rPr>
              <a:t>от 8</a:t>
            </a:r>
            <a:r>
              <a:rPr lang="ru-RU" sz="2000" b="1" spc="-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spc="-10" dirty="0">
                <a:latin typeface="Arial" panose="020B0604020202020204" pitchFamily="34" charset="0"/>
                <a:cs typeface="Arial" panose="020B0604020202020204" pitchFamily="34" charset="0"/>
              </a:rPr>
              <a:t>авг</a:t>
            </a:r>
            <a:r>
              <a:rPr lang="ru-RU" sz="2000" b="1" spc="-45" dirty="0">
                <a:latin typeface="Arial" panose="020B0604020202020204" pitchFamily="34" charset="0"/>
                <a:cs typeface="Arial" panose="020B0604020202020204" pitchFamily="34" charset="0"/>
              </a:rPr>
              <a:t>у</a:t>
            </a:r>
            <a:r>
              <a:rPr lang="ru-RU" sz="2000" b="1" spc="-10" dirty="0">
                <a:latin typeface="Arial" panose="020B0604020202020204" pitchFamily="34" charset="0"/>
                <a:cs typeface="Arial" panose="020B0604020202020204" pitchFamily="34" charset="0"/>
              </a:rPr>
              <a:t>с</a:t>
            </a:r>
            <a:r>
              <a:rPr lang="ru-RU" sz="2000" b="1" spc="-25" dirty="0">
                <a:latin typeface="Arial" panose="020B0604020202020204" pitchFamily="34" charset="0"/>
                <a:cs typeface="Arial" panose="020B0604020202020204" pitchFamily="34" charset="0"/>
              </a:rPr>
              <a:t>т</a:t>
            </a:r>
            <a:r>
              <a:rPr lang="ru-RU" sz="2000" b="1" spc="-10" dirty="0"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r>
              <a:rPr lang="ru-RU" sz="2000" b="1" spc="1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spc="-10" dirty="0">
                <a:latin typeface="Arial" panose="020B0604020202020204" pitchFamily="34" charset="0"/>
                <a:cs typeface="Arial" panose="020B0604020202020204" pitchFamily="34" charset="0"/>
              </a:rPr>
              <a:t>2024</a:t>
            </a:r>
            <a:r>
              <a:rPr lang="ru-RU" sz="2000" b="1" spc="-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spc="-195" dirty="0">
                <a:latin typeface="Arial" panose="020B0604020202020204" pitchFamily="34" charset="0"/>
                <a:cs typeface="Arial" panose="020B0604020202020204" pitchFamily="34" charset="0"/>
              </a:rPr>
              <a:t>г</a:t>
            </a:r>
            <a:r>
              <a:rPr lang="ru-RU" sz="2000" b="1" spc="-5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ru-RU" sz="2000" b="1" spc="1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12700">
              <a:lnSpc>
                <a:spcPct val="100000"/>
              </a:lnSpc>
            </a:pPr>
            <a:r>
              <a:rPr lang="ru-RU" sz="2000" b="1" spc="15" dirty="0">
                <a:latin typeface="Arial" panose="020B0604020202020204" pitchFamily="34" charset="0"/>
                <a:cs typeface="Arial" panose="020B0604020202020204" pitchFamily="34" charset="0"/>
              </a:rPr>
              <a:t>«О </a:t>
            </a:r>
            <a:r>
              <a:rPr lang="ru-RU" sz="2000" b="1" spc="-225" dirty="0">
                <a:latin typeface="Arial" panose="020B0604020202020204" pitchFamily="34" charset="0"/>
                <a:cs typeface="Arial" panose="020B0604020202020204" pitchFamily="34" charset="0"/>
              </a:rPr>
              <a:t>р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r>
              <a:rPr lang="ru-RU" sz="2000" b="1" spc="-10" dirty="0">
                <a:latin typeface="Arial" panose="020B0604020202020204" pitchFamily="34" charset="0"/>
                <a:cs typeface="Arial" panose="020B0604020202020204" pitchFamily="34" charset="0"/>
              </a:rPr>
              <a:t>з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ви</a:t>
            </a:r>
            <a:r>
              <a:rPr lang="ru-RU" sz="2000" b="1" spc="-10" dirty="0">
                <a:latin typeface="Arial" panose="020B0604020202020204" pitchFamily="34" charset="0"/>
                <a:cs typeface="Arial" panose="020B0604020202020204" pitchFamily="34" charset="0"/>
              </a:rPr>
              <a:t>т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ии</a:t>
            </a:r>
            <a:r>
              <a:rPr lang="ru-RU" sz="2000" b="1" spc="1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к</a:t>
            </a:r>
            <a:r>
              <a:rPr lang="ru-RU" sz="2000" b="1" spc="-10" dirty="0">
                <a:latin typeface="Arial" panose="020B0604020202020204" pitchFamily="34" charset="0"/>
                <a:cs typeface="Arial" panose="020B0604020202020204" pitchFamily="34" charset="0"/>
              </a:rPr>
              <a:t>р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е</a:t>
            </a:r>
            <a:r>
              <a:rPr lang="ru-RU" sz="2000" b="1" spc="-135" dirty="0"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ти</a:t>
            </a:r>
            <a:r>
              <a:rPr lang="ru-RU" sz="2000" b="1" spc="-10" dirty="0">
                <a:latin typeface="Arial" panose="020B0604020202020204" pitchFamily="34" charset="0"/>
                <a:cs typeface="Arial" panose="020B0604020202020204" pitchFamily="34" charset="0"/>
              </a:rPr>
              <a:t>в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ных (т</a:t>
            </a:r>
            <a:r>
              <a:rPr lang="ru-RU" sz="2000" b="1" spc="-65" dirty="0">
                <a:latin typeface="Arial" panose="020B0604020202020204" pitchFamily="34" charset="0"/>
                <a:cs typeface="Arial" panose="020B0604020202020204" pitchFamily="34" charset="0"/>
              </a:rPr>
              <a:t>в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орчески</a:t>
            </a:r>
            <a:r>
              <a:rPr lang="ru-RU" sz="2000" b="1" spc="-10" dirty="0">
                <a:latin typeface="Arial" panose="020B0604020202020204" pitchFamily="34" charset="0"/>
                <a:cs typeface="Arial" panose="020B0604020202020204" pitchFamily="34" charset="0"/>
              </a:rPr>
              <a:t>х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) ин</a:t>
            </a:r>
            <a:r>
              <a:rPr lang="ru-RU" sz="2000" b="1" spc="10" dirty="0">
                <a:latin typeface="Arial" panose="020B0604020202020204" pitchFamily="34" charset="0"/>
                <a:cs typeface="Arial" panose="020B0604020202020204" pitchFamily="34" charset="0"/>
              </a:rPr>
              <a:t>д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у</a:t>
            </a:r>
            <a:r>
              <a:rPr lang="ru-RU" sz="2000" b="1" spc="-70" dirty="0">
                <a:latin typeface="Arial" panose="020B0604020202020204" pitchFamily="34" charset="0"/>
                <a:cs typeface="Arial" panose="020B0604020202020204" pitchFamily="34" charset="0"/>
              </a:rPr>
              <a:t>с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т</a:t>
            </a:r>
            <a:r>
              <a:rPr lang="ru-RU" sz="2000" b="1" spc="-10" dirty="0">
                <a:latin typeface="Arial" panose="020B0604020202020204" pitchFamily="34" charset="0"/>
                <a:cs typeface="Arial" panose="020B0604020202020204" pitchFamily="34" charset="0"/>
              </a:rPr>
              <a:t>р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ий в РФ»</a:t>
            </a:r>
            <a:endParaRPr lang="ru-RU" sz="20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338460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2D212F-5FC4-8DD8-12A5-C79DCBA405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F5FD18E6-9679-A54D-8187-F53B49E78144}"/>
              </a:ext>
            </a:extLst>
          </p:cNvPr>
          <p:cNvSpPr/>
          <p:nvPr/>
        </p:nvSpPr>
        <p:spPr>
          <a:xfrm>
            <a:off x="323532" y="1131569"/>
            <a:ext cx="7129145" cy="0"/>
          </a:xfrm>
          <a:custGeom>
            <a:avLst/>
            <a:gdLst/>
            <a:ahLst/>
            <a:cxnLst/>
            <a:rect l="l" t="t" r="r" b="b"/>
            <a:pathLst>
              <a:path w="7129145">
                <a:moveTo>
                  <a:pt x="0" y="0"/>
                </a:moveTo>
                <a:lnTo>
                  <a:pt x="7128827" y="0"/>
                </a:lnTo>
              </a:path>
            </a:pathLst>
          </a:custGeom>
          <a:ln w="19050">
            <a:solidFill>
              <a:srgbClr val="00AFE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28A7FC2F-32D3-E31B-BE0D-63D31312DD3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83127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Н</a:t>
            </a:r>
            <a:r>
              <a:rPr spc="-10" dirty="0"/>
              <a:t>а</a:t>
            </a:r>
            <a:r>
              <a:rPr dirty="0"/>
              <a:t>пра</a:t>
            </a:r>
            <a:r>
              <a:rPr spc="-40" dirty="0"/>
              <a:t>вл</a:t>
            </a:r>
            <a:r>
              <a:rPr dirty="0"/>
              <a:t>ения</a:t>
            </a:r>
            <a:r>
              <a:rPr spc="15" dirty="0"/>
              <a:t> </a:t>
            </a:r>
            <a:r>
              <a:rPr dirty="0"/>
              <a:t>кре</a:t>
            </a:r>
            <a:r>
              <a:rPr spc="-10" dirty="0"/>
              <a:t>а</a:t>
            </a:r>
            <a:r>
              <a:rPr spc="-25" dirty="0"/>
              <a:t>т</a:t>
            </a:r>
            <a:r>
              <a:rPr dirty="0"/>
              <a:t>ивных</a:t>
            </a:r>
            <a:r>
              <a:rPr spc="25" dirty="0"/>
              <a:t> </a:t>
            </a:r>
            <a:r>
              <a:rPr dirty="0"/>
              <a:t>ин</a:t>
            </a:r>
            <a:r>
              <a:rPr spc="20" dirty="0"/>
              <a:t>д</a:t>
            </a:r>
            <a:r>
              <a:rPr spc="-90" dirty="0"/>
              <a:t>у</a:t>
            </a:r>
            <a:r>
              <a:rPr dirty="0"/>
              <a:t>с</a:t>
            </a:r>
            <a:r>
              <a:rPr spc="-30" dirty="0"/>
              <a:t>т</a:t>
            </a:r>
            <a:r>
              <a:rPr dirty="0"/>
              <a:t>рий</a:t>
            </a:r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706E67C7-6497-BFC6-8281-F332A8E41AD3}"/>
              </a:ext>
            </a:extLst>
          </p:cNvPr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7945">
              <a:lnSpc>
                <a:spcPct val="100000"/>
              </a:lnSpc>
            </a:pPr>
            <a:fld id="{81D60167-4931-47E6-BA6A-407CBD079E47}" type="slidenum">
              <a:rPr dirty="0"/>
              <a:t>19</a:t>
            </a:fld>
            <a:endParaRPr dirty="0"/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B3D90259-D685-1353-94D2-266883904824}"/>
              </a:ext>
            </a:extLst>
          </p:cNvPr>
          <p:cNvSpPr txBox="1"/>
          <p:nvPr/>
        </p:nvSpPr>
        <p:spPr>
          <a:xfrm>
            <a:off x="510336" y="1417653"/>
            <a:ext cx="2719705" cy="25101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81610" indent="-168910">
              <a:lnSpc>
                <a:spcPct val="100000"/>
              </a:lnSpc>
              <a:buFont typeface="Arial"/>
              <a:buAutoNum type="arabicPeriod"/>
              <a:tabLst>
                <a:tab pos="182245" algn="l"/>
              </a:tabLst>
            </a:pPr>
            <a:r>
              <a:rPr sz="1200" spc="-5" dirty="0">
                <a:latin typeface="Arial"/>
                <a:cs typeface="Arial"/>
              </a:rPr>
              <a:t>М</a:t>
            </a:r>
            <a:r>
              <a:rPr sz="1200" spc="-20" dirty="0">
                <a:latin typeface="Arial"/>
                <a:cs typeface="Arial"/>
              </a:rPr>
              <a:t>У</a:t>
            </a:r>
            <a:r>
              <a:rPr sz="1200" spc="-5" dirty="0">
                <a:latin typeface="Arial"/>
                <a:cs typeface="Arial"/>
              </a:rPr>
              <a:t>З</a:t>
            </a:r>
            <a:r>
              <a:rPr sz="1200" dirty="0">
                <a:latin typeface="Arial"/>
                <a:cs typeface="Arial"/>
              </a:rPr>
              <a:t>Ы</a:t>
            </a:r>
            <a:r>
              <a:rPr sz="1200" spc="-5" dirty="0">
                <a:latin typeface="Arial"/>
                <a:cs typeface="Arial"/>
              </a:rPr>
              <a:t>К</a:t>
            </a:r>
            <a:r>
              <a:rPr sz="1200" dirty="0">
                <a:latin typeface="Arial"/>
                <a:cs typeface="Arial"/>
              </a:rPr>
              <a:t>А</a:t>
            </a:r>
            <a:endParaRPr sz="1200">
              <a:latin typeface="Arial"/>
              <a:cs typeface="Arial"/>
            </a:endParaRPr>
          </a:p>
          <a:p>
            <a:pPr marL="181610" indent="-168910">
              <a:lnSpc>
                <a:spcPct val="100000"/>
              </a:lnSpc>
              <a:spcBef>
                <a:spcPts val="600"/>
              </a:spcBef>
              <a:buFont typeface="Arial"/>
              <a:buAutoNum type="arabicPeriod"/>
              <a:tabLst>
                <a:tab pos="182245" algn="l"/>
              </a:tabLst>
            </a:pPr>
            <a:r>
              <a:rPr sz="1200" dirty="0">
                <a:latin typeface="Arial"/>
                <a:cs typeface="Arial"/>
              </a:rPr>
              <a:t>ИСП</a:t>
            </a:r>
            <a:r>
              <a:rPr sz="1200" spc="-10" dirty="0">
                <a:latin typeface="Arial"/>
                <a:cs typeface="Arial"/>
              </a:rPr>
              <a:t>О</a:t>
            </a:r>
            <a:r>
              <a:rPr sz="1200" dirty="0">
                <a:latin typeface="Arial"/>
                <a:cs typeface="Arial"/>
              </a:rPr>
              <a:t>ЛНИ</a:t>
            </a:r>
            <a:r>
              <a:rPr sz="1200" spc="5" dirty="0">
                <a:latin typeface="Arial"/>
                <a:cs typeface="Arial"/>
              </a:rPr>
              <a:t>Т</a:t>
            </a:r>
            <a:r>
              <a:rPr sz="1200" dirty="0">
                <a:latin typeface="Arial"/>
                <a:cs typeface="Arial"/>
              </a:rPr>
              <a:t>ЕЛ</a:t>
            </a:r>
            <a:r>
              <a:rPr sz="1200" spc="-20" dirty="0">
                <a:latin typeface="Arial"/>
                <a:cs typeface="Arial"/>
              </a:rPr>
              <a:t>Ь</a:t>
            </a:r>
            <a:r>
              <a:rPr sz="1200" dirty="0">
                <a:latin typeface="Arial"/>
                <a:cs typeface="Arial"/>
              </a:rPr>
              <a:t>С</a:t>
            </a:r>
            <a:r>
              <a:rPr sz="1200" spc="-10" dirty="0">
                <a:latin typeface="Arial"/>
                <a:cs typeface="Arial"/>
              </a:rPr>
              <a:t>К</a:t>
            </a:r>
            <a:r>
              <a:rPr sz="1200" dirty="0">
                <a:latin typeface="Arial"/>
                <a:cs typeface="Arial"/>
              </a:rPr>
              <a:t>ИЕ</a:t>
            </a:r>
            <a:r>
              <a:rPr sz="1200" spc="-20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ИС</a:t>
            </a:r>
            <a:r>
              <a:rPr sz="1200" spc="5" dirty="0">
                <a:latin typeface="Arial"/>
                <a:cs typeface="Arial"/>
              </a:rPr>
              <a:t>К</a:t>
            </a:r>
            <a:r>
              <a:rPr sz="1200" dirty="0">
                <a:latin typeface="Arial"/>
                <a:cs typeface="Arial"/>
              </a:rPr>
              <a:t>УС</a:t>
            </a:r>
            <a:r>
              <a:rPr sz="1200" spc="-45" dirty="0">
                <a:latin typeface="Arial"/>
                <a:cs typeface="Arial"/>
              </a:rPr>
              <a:t>С</a:t>
            </a:r>
            <a:r>
              <a:rPr sz="1200" spc="5" dirty="0">
                <a:latin typeface="Arial"/>
                <a:cs typeface="Arial"/>
              </a:rPr>
              <a:t>Т</a:t>
            </a:r>
            <a:r>
              <a:rPr sz="1200" spc="-35" dirty="0">
                <a:latin typeface="Arial"/>
                <a:cs typeface="Arial"/>
              </a:rPr>
              <a:t>В</a:t>
            </a:r>
            <a:r>
              <a:rPr sz="1200" dirty="0">
                <a:latin typeface="Arial"/>
                <a:cs typeface="Arial"/>
              </a:rPr>
              <a:t>А</a:t>
            </a:r>
            <a:endParaRPr sz="1200">
              <a:latin typeface="Arial"/>
              <a:cs typeface="Arial"/>
            </a:endParaRPr>
          </a:p>
          <a:p>
            <a:pPr marL="181610" indent="-168910">
              <a:lnSpc>
                <a:spcPct val="100000"/>
              </a:lnSpc>
              <a:spcBef>
                <a:spcPts val="600"/>
              </a:spcBef>
              <a:buFont typeface="Arial"/>
              <a:buAutoNum type="arabicPeriod"/>
              <a:tabLst>
                <a:tab pos="182245" algn="l"/>
              </a:tabLst>
            </a:pPr>
            <a:r>
              <a:rPr sz="1200" spc="-5" dirty="0">
                <a:latin typeface="Arial"/>
                <a:cs typeface="Arial"/>
              </a:rPr>
              <a:t>К</a:t>
            </a:r>
            <a:r>
              <a:rPr sz="1200" dirty="0">
                <a:latin typeface="Arial"/>
                <a:cs typeface="Arial"/>
              </a:rPr>
              <a:t>ИНО</a:t>
            </a:r>
            <a:r>
              <a:rPr sz="1200" spc="10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И СЕРИ</a:t>
            </a:r>
            <a:r>
              <a:rPr sz="1200" spc="25" dirty="0">
                <a:latin typeface="Arial"/>
                <a:cs typeface="Arial"/>
              </a:rPr>
              <a:t>А</a:t>
            </a:r>
            <a:r>
              <a:rPr sz="1200" dirty="0">
                <a:latin typeface="Arial"/>
                <a:cs typeface="Arial"/>
              </a:rPr>
              <a:t>ЛЫ</a:t>
            </a:r>
            <a:endParaRPr sz="1200">
              <a:latin typeface="Arial"/>
              <a:cs typeface="Arial"/>
            </a:endParaRPr>
          </a:p>
          <a:p>
            <a:pPr marL="180975" indent="-168275">
              <a:lnSpc>
                <a:spcPct val="100000"/>
              </a:lnSpc>
              <a:spcBef>
                <a:spcPts val="600"/>
              </a:spcBef>
              <a:buFont typeface="Arial"/>
              <a:buAutoNum type="arabicPeriod"/>
              <a:tabLst>
                <a:tab pos="181610" algn="l"/>
              </a:tabLst>
            </a:pPr>
            <a:r>
              <a:rPr sz="1200" dirty="0">
                <a:latin typeface="Arial"/>
                <a:cs typeface="Arial"/>
              </a:rPr>
              <a:t>АНИ</a:t>
            </a:r>
            <a:r>
              <a:rPr sz="1200" spc="-10" dirty="0">
                <a:latin typeface="Arial"/>
                <a:cs typeface="Arial"/>
              </a:rPr>
              <a:t>М</a:t>
            </a:r>
            <a:r>
              <a:rPr sz="1200" dirty="0">
                <a:latin typeface="Arial"/>
                <a:cs typeface="Arial"/>
              </a:rPr>
              <a:t>АЦИЯ</a:t>
            </a:r>
            <a:endParaRPr sz="1200">
              <a:latin typeface="Arial"/>
              <a:cs typeface="Arial"/>
            </a:endParaRPr>
          </a:p>
          <a:p>
            <a:pPr marL="181610" indent="-168910">
              <a:lnSpc>
                <a:spcPct val="100000"/>
              </a:lnSpc>
              <a:spcBef>
                <a:spcPts val="600"/>
              </a:spcBef>
              <a:buFont typeface="Arial"/>
              <a:buAutoNum type="arabicPeriod"/>
              <a:tabLst>
                <a:tab pos="182245" algn="l"/>
              </a:tabLst>
            </a:pPr>
            <a:r>
              <a:rPr sz="1200" dirty="0">
                <a:latin typeface="Arial"/>
                <a:cs typeface="Arial"/>
              </a:rPr>
              <a:t>ВИДЕОИГРЫ</a:t>
            </a:r>
            <a:endParaRPr sz="1200">
              <a:latin typeface="Arial"/>
              <a:cs typeface="Arial"/>
            </a:endParaRPr>
          </a:p>
          <a:p>
            <a:pPr marL="181610" indent="-168910">
              <a:lnSpc>
                <a:spcPct val="100000"/>
              </a:lnSpc>
              <a:spcBef>
                <a:spcPts val="600"/>
              </a:spcBef>
              <a:buFont typeface="Arial"/>
              <a:buAutoNum type="arabicPeriod"/>
              <a:tabLst>
                <a:tab pos="182245" algn="l"/>
              </a:tabLst>
            </a:pPr>
            <a:r>
              <a:rPr sz="1200" dirty="0">
                <a:latin typeface="Arial"/>
                <a:cs typeface="Arial"/>
              </a:rPr>
              <a:t>П</a:t>
            </a:r>
            <a:r>
              <a:rPr sz="1200" spc="-20" dirty="0">
                <a:latin typeface="Arial"/>
                <a:cs typeface="Arial"/>
              </a:rPr>
              <a:t>Р</a:t>
            </a:r>
            <a:r>
              <a:rPr sz="1200" dirty="0">
                <a:latin typeface="Arial"/>
                <a:cs typeface="Arial"/>
              </a:rPr>
              <a:t>ОГ</a:t>
            </a:r>
            <a:r>
              <a:rPr sz="1200" spc="-85" dirty="0">
                <a:latin typeface="Arial"/>
                <a:cs typeface="Arial"/>
              </a:rPr>
              <a:t>Р</a:t>
            </a:r>
            <a:r>
              <a:rPr sz="1200" dirty="0">
                <a:latin typeface="Arial"/>
                <a:cs typeface="Arial"/>
              </a:rPr>
              <a:t>А</a:t>
            </a:r>
            <a:r>
              <a:rPr sz="1200" spc="-5" dirty="0">
                <a:latin typeface="Arial"/>
                <a:cs typeface="Arial"/>
              </a:rPr>
              <a:t>ММ</a:t>
            </a:r>
            <a:r>
              <a:rPr sz="1200" dirty="0">
                <a:latin typeface="Arial"/>
                <a:cs typeface="Arial"/>
              </a:rPr>
              <a:t>НОЕ ОБЕСПЕЧЕНИЕ</a:t>
            </a:r>
            <a:endParaRPr sz="1200">
              <a:latin typeface="Arial"/>
              <a:cs typeface="Arial"/>
            </a:endParaRPr>
          </a:p>
          <a:p>
            <a:pPr marL="181610" indent="-168910">
              <a:lnSpc>
                <a:spcPct val="100000"/>
              </a:lnSpc>
              <a:spcBef>
                <a:spcPts val="600"/>
              </a:spcBef>
              <a:buFont typeface="Arial"/>
              <a:buAutoNum type="arabicPeriod"/>
              <a:tabLst>
                <a:tab pos="182245" algn="l"/>
              </a:tabLst>
            </a:pPr>
            <a:r>
              <a:rPr sz="1200" spc="-5" dirty="0">
                <a:latin typeface="Arial"/>
                <a:cs typeface="Arial"/>
              </a:rPr>
              <a:t>М</a:t>
            </a:r>
            <a:r>
              <a:rPr sz="1200" dirty="0">
                <a:latin typeface="Arial"/>
                <a:cs typeface="Arial"/>
              </a:rPr>
              <a:t>ЕДИА И </a:t>
            </a:r>
            <a:r>
              <a:rPr sz="1200" spc="-15" dirty="0">
                <a:latin typeface="Arial"/>
                <a:cs typeface="Arial"/>
              </a:rPr>
              <a:t>С</a:t>
            </a:r>
            <a:r>
              <a:rPr sz="1200" spc="-5" dirty="0">
                <a:latin typeface="Arial"/>
                <a:cs typeface="Arial"/>
              </a:rPr>
              <a:t>М</a:t>
            </a:r>
            <a:r>
              <a:rPr sz="1200" dirty="0">
                <a:latin typeface="Arial"/>
                <a:cs typeface="Arial"/>
              </a:rPr>
              <a:t>И</a:t>
            </a:r>
            <a:endParaRPr sz="1200">
              <a:latin typeface="Arial"/>
              <a:cs typeface="Arial"/>
            </a:endParaRPr>
          </a:p>
          <a:p>
            <a:pPr marL="181610" indent="-168910">
              <a:lnSpc>
                <a:spcPct val="100000"/>
              </a:lnSpc>
              <a:spcBef>
                <a:spcPts val="600"/>
              </a:spcBef>
              <a:buFont typeface="Arial"/>
              <a:buAutoNum type="arabicPeriod"/>
              <a:tabLst>
                <a:tab pos="182245" algn="l"/>
              </a:tabLst>
            </a:pPr>
            <a:r>
              <a:rPr sz="1200" spc="-5" dirty="0">
                <a:latin typeface="Arial"/>
                <a:cs typeface="Arial"/>
              </a:rPr>
              <a:t>К</a:t>
            </a:r>
            <a:r>
              <a:rPr sz="1200" dirty="0">
                <a:latin typeface="Arial"/>
                <a:cs typeface="Arial"/>
              </a:rPr>
              <a:t>НИ</a:t>
            </a:r>
            <a:r>
              <a:rPr sz="1200" spc="-5" dirty="0">
                <a:latin typeface="Arial"/>
                <a:cs typeface="Arial"/>
              </a:rPr>
              <a:t>Ж</a:t>
            </a:r>
            <a:r>
              <a:rPr sz="1200" dirty="0">
                <a:latin typeface="Arial"/>
                <a:cs typeface="Arial"/>
              </a:rPr>
              <a:t>НОЕ</a:t>
            </a:r>
            <a:r>
              <a:rPr sz="1200" spc="1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ДЕЛО</a:t>
            </a:r>
            <a:endParaRPr sz="1200">
              <a:latin typeface="Arial"/>
              <a:cs typeface="Arial"/>
            </a:endParaRPr>
          </a:p>
          <a:p>
            <a:pPr marL="181610" indent="-168910">
              <a:lnSpc>
                <a:spcPct val="100000"/>
              </a:lnSpc>
              <a:spcBef>
                <a:spcPts val="600"/>
              </a:spcBef>
              <a:buFont typeface="Arial"/>
              <a:buAutoNum type="arabicPeriod"/>
              <a:tabLst>
                <a:tab pos="182245" algn="l"/>
              </a:tabLst>
            </a:pPr>
            <a:r>
              <a:rPr sz="1200" dirty="0">
                <a:latin typeface="Arial"/>
                <a:cs typeface="Arial"/>
              </a:rPr>
              <a:t>РЕ</a:t>
            </a:r>
            <a:r>
              <a:rPr sz="1200" spc="-5" dirty="0">
                <a:latin typeface="Arial"/>
                <a:cs typeface="Arial"/>
              </a:rPr>
              <a:t>К</a:t>
            </a:r>
            <a:r>
              <a:rPr sz="1200" dirty="0">
                <a:latin typeface="Arial"/>
                <a:cs typeface="Arial"/>
              </a:rPr>
              <a:t>ЛА</a:t>
            </a:r>
            <a:r>
              <a:rPr sz="1200" spc="-5" dirty="0">
                <a:latin typeface="Arial"/>
                <a:cs typeface="Arial"/>
              </a:rPr>
              <a:t>М</a:t>
            </a:r>
            <a:r>
              <a:rPr sz="1200" dirty="0">
                <a:latin typeface="Arial"/>
                <a:cs typeface="Arial"/>
              </a:rPr>
              <a:t>А И</a:t>
            </a:r>
            <a:r>
              <a:rPr sz="1200" spc="1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ПИАР</a:t>
            </a:r>
            <a:endParaRPr sz="1200">
              <a:latin typeface="Arial"/>
              <a:cs typeface="Arial"/>
            </a:endParaRPr>
          </a:p>
          <a:p>
            <a:pPr marL="266700" indent="-254000">
              <a:lnSpc>
                <a:spcPct val="100000"/>
              </a:lnSpc>
              <a:spcBef>
                <a:spcPts val="600"/>
              </a:spcBef>
              <a:buFont typeface="Arial"/>
              <a:buAutoNum type="arabicPeriod"/>
              <a:tabLst>
                <a:tab pos="267335" algn="l"/>
              </a:tabLst>
            </a:pPr>
            <a:r>
              <a:rPr sz="1200" dirty="0">
                <a:latin typeface="Arial"/>
                <a:cs typeface="Arial"/>
              </a:rPr>
              <a:t>А</a:t>
            </a:r>
            <a:r>
              <a:rPr sz="1200" spc="-45" dirty="0">
                <a:latin typeface="Arial"/>
                <a:cs typeface="Arial"/>
              </a:rPr>
              <a:t>Р</a:t>
            </a:r>
            <a:r>
              <a:rPr sz="1200" spc="10" dirty="0">
                <a:latin typeface="Arial"/>
                <a:cs typeface="Arial"/>
              </a:rPr>
              <a:t>Т</a:t>
            </a:r>
            <a:r>
              <a:rPr sz="1200" spc="-5" dirty="0">
                <a:latin typeface="Arial"/>
                <a:cs typeface="Arial"/>
              </a:rPr>
              <a:t>-</a:t>
            </a:r>
            <a:r>
              <a:rPr sz="1200" dirty="0">
                <a:latin typeface="Arial"/>
                <a:cs typeface="Arial"/>
              </a:rPr>
              <a:t>ИН</a:t>
            </a:r>
            <a:r>
              <a:rPr sz="1200" spc="10" dirty="0">
                <a:latin typeface="Arial"/>
                <a:cs typeface="Arial"/>
              </a:rPr>
              <a:t>Д</a:t>
            </a:r>
            <a:r>
              <a:rPr sz="1200" dirty="0">
                <a:latin typeface="Arial"/>
                <a:cs typeface="Arial"/>
              </a:rPr>
              <a:t>У</a:t>
            </a:r>
            <a:r>
              <a:rPr sz="1200" spc="-40" dirty="0">
                <a:latin typeface="Arial"/>
                <a:cs typeface="Arial"/>
              </a:rPr>
              <a:t>С</a:t>
            </a:r>
            <a:r>
              <a:rPr sz="1200" dirty="0">
                <a:latin typeface="Arial"/>
                <a:cs typeface="Arial"/>
              </a:rPr>
              <a:t>ТРИЯ</a:t>
            </a:r>
            <a:endParaRPr sz="1200">
              <a:latin typeface="Arial"/>
              <a:cs typeface="Arial"/>
            </a:endParaRPr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AF7FEBE7-0DC5-32B3-1DEF-24FFD3263C0A}"/>
              </a:ext>
            </a:extLst>
          </p:cNvPr>
          <p:cNvSpPr txBox="1"/>
          <p:nvPr/>
        </p:nvSpPr>
        <p:spPr>
          <a:xfrm>
            <a:off x="3895471" y="1399365"/>
            <a:ext cx="2507615" cy="22815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ts val="1300"/>
              </a:lnSpc>
              <a:buFont typeface="Arial"/>
              <a:buAutoNum type="arabicPeriod" startAt="11"/>
              <a:tabLst>
                <a:tab pos="255270" algn="l"/>
              </a:tabLst>
            </a:pPr>
            <a:r>
              <a:rPr sz="1200" dirty="0">
                <a:latin typeface="Arial"/>
                <a:cs typeface="Arial"/>
              </a:rPr>
              <a:t>НА</a:t>
            </a:r>
            <a:r>
              <a:rPr sz="1200" spc="-20" dirty="0">
                <a:latin typeface="Arial"/>
                <a:cs typeface="Arial"/>
              </a:rPr>
              <a:t>Р</a:t>
            </a:r>
            <a:r>
              <a:rPr sz="1200" spc="-25" dirty="0">
                <a:latin typeface="Arial"/>
                <a:cs typeface="Arial"/>
              </a:rPr>
              <a:t>О</a:t>
            </a:r>
            <a:r>
              <a:rPr sz="1200" dirty="0">
                <a:latin typeface="Arial"/>
                <a:cs typeface="Arial"/>
              </a:rPr>
              <a:t>ДНЫЕ </a:t>
            </a:r>
            <a:r>
              <a:rPr sz="1200" spc="-10" dirty="0">
                <a:latin typeface="Arial"/>
                <a:cs typeface="Arial"/>
              </a:rPr>
              <a:t>Х</a:t>
            </a:r>
            <a:r>
              <a:rPr sz="1200" spc="-45" dirty="0">
                <a:latin typeface="Arial"/>
                <a:cs typeface="Arial"/>
              </a:rPr>
              <a:t>У</a:t>
            </a:r>
            <a:r>
              <a:rPr sz="1200" dirty="0">
                <a:latin typeface="Arial"/>
                <a:cs typeface="Arial"/>
              </a:rPr>
              <a:t>Д</a:t>
            </a:r>
            <a:r>
              <a:rPr sz="1200" spc="-25" dirty="0">
                <a:latin typeface="Arial"/>
                <a:cs typeface="Arial"/>
              </a:rPr>
              <a:t>О</a:t>
            </a:r>
            <a:r>
              <a:rPr sz="1200" dirty="0">
                <a:latin typeface="Arial"/>
                <a:cs typeface="Arial"/>
              </a:rPr>
              <a:t>ЖЕ</a:t>
            </a:r>
            <a:r>
              <a:rPr sz="1200" spc="-40" dirty="0">
                <a:latin typeface="Arial"/>
                <a:cs typeface="Arial"/>
              </a:rPr>
              <a:t>С</a:t>
            </a:r>
            <a:r>
              <a:rPr sz="1200" spc="5" dirty="0">
                <a:latin typeface="Arial"/>
                <a:cs typeface="Arial"/>
              </a:rPr>
              <a:t>Т</a:t>
            </a:r>
            <a:r>
              <a:rPr sz="1200" dirty="0">
                <a:latin typeface="Arial"/>
                <a:cs typeface="Arial"/>
              </a:rPr>
              <a:t>ВЕН</a:t>
            </a:r>
            <a:r>
              <a:rPr sz="1200" spc="-5" dirty="0">
                <a:latin typeface="Arial"/>
                <a:cs typeface="Arial"/>
              </a:rPr>
              <a:t>Н</a:t>
            </a:r>
            <a:r>
              <a:rPr sz="1200" dirty="0">
                <a:latin typeface="Arial"/>
                <a:cs typeface="Arial"/>
              </a:rPr>
              <a:t>ЫЕ</a:t>
            </a:r>
            <a:r>
              <a:rPr sz="1200" spc="-3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П</a:t>
            </a:r>
            <a:r>
              <a:rPr sz="1200" spc="-20" dirty="0">
                <a:latin typeface="Arial"/>
                <a:cs typeface="Arial"/>
              </a:rPr>
              <a:t>Р</a:t>
            </a:r>
            <a:r>
              <a:rPr sz="1200" dirty="0">
                <a:latin typeface="Arial"/>
                <a:cs typeface="Arial"/>
              </a:rPr>
              <a:t>ОМЫ</a:t>
            </a:r>
            <a:r>
              <a:rPr sz="1200" spc="-40" dirty="0">
                <a:latin typeface="Arial"/>
                <a:cs typeface="Arial"/>
              </a:rPr>
              <a:t>С</a:t>
            </a:r>
            <a:r>
              <a:rPr sz="1200" dirty="0">
                <a:latin typeface="Arial"/>
                <a:cs typeface="Arial"/>
              </a:rPr>
              <a:t>ЛЫ И РЕ</a:t>
            </a:r>
            <a:r>
              <a:rPr sz="1200" spc="-5" dirty="0">
                <a:latin typeface="Arial"/>
                <a:cs typeface="Arial"/>
              </a:rPr>
              <a:t>М</a:t>
            </a:r>
            <a:r>
              <a:rPr sz="1200" dirty="0">
                <a:latin typeface="Arial"/>
                <a:cs typeface="Arial"/>
              </a:rPr>
              <a:t>Е</a:t>
            </a:r>
            <a:r>
              <a:rPr sz="1200" spc="-40" dirty="0">
                <a:latin typeface="Arial"/>
                <a:cs typeface="Arial"/>
              </a:rPr>
              <a:t>С</a:t>
            </a:r>
            <a:r>
              <a:rPr sz="1200" dirty="0">
                <a:latin typeface="Arial"/>
                <a:cs typeface="Arial"/>
              </a:rPr>
              <a:t>ЛА</a:t>
            </a:r>
            <a:endParaRPr sz="1200">
              <a:latin typeface="Arial"/>
              <a:cs typeface="Arial"/>
            </a:endParaRPr>
          </a:p>
          <a:p>
            <a:pPr marL="266700" indent="-254000">
              <a:lnSpc>
                <a:spcPts val="1370"/>
              </a:lnSpc>
              <a:spcBef>
                <a:spcPts val="434"/>
              </a:spcBef>
              <a:buFont typeface="Arial"/>
              <a:buAutoNum type="arabicPeriod" startAt="11"/>
              <a:tabLst>
                <a:tab pos="267335" algn="l"/>
              </a:tabLst>
            </a:pPr>
            <a:r>
              <a:rPr sz="1200" spc="5" dirty="0">
                <a:latin typeface="Arial"/>
                <a:cs typeface="Arial"/>
              </a:rPr>
              <a:t>К</a:t>
            </a:r>
            <a:r>
              <a:rPr sz="1200" spc="-30" dirty="0">
                <a:latin typeface="Arial"/>
                <a:cs typeface="Arial"/>
              </a:rPr>
              <a:t>У</a:t>
            </a:r>
            <a:r>
              <a:rPr sz="1200" dirty="0">
                <a:latin typeface="Arial"/>
                <a:cs typeface="Arial"/>
              </a:rPr>
              <a:t>Л</a:t>
            </a:r>
            <a:r>
              <a:rPr sz="1200" spc="-120" dirty="0">
                <a:latin typeface="Arial"/>
                <a:cs typeface="Arial"/>
              </a:rPr>
              <a:t>Ь</a:t>
            </a:r>
            <a:r>
              <a:rPr sz="1200" spc="5" dirty="0">
                <a:latin typeface="Arial"/>
                <a:cs typeface="Arial"/>
              </a:rPr>
              <a:t>Т</a:t>
            </a:r>
            <a:r>
              <a:rPr sz="1200" dirty="0">
                <a:latin typeface="Arial"/>
                <a:cs typeface="Arial"/>
              </a:rPr>
              <a:t>УРНОЕ</a:t>
            </a:r>
            <a:r>
              <a:rPr sz="1200" spc="-3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Н</a:t>
            </a:r>
            <a:r>
              <a:rPr sz="1200" spc="-25" dirty="0">
                <a:latin typeface="Arial"/>
                <a:cs typeface="Arial"/>
              </a:rPr>
              <a:t>А</a:t>
            </a:r>
            <a:r>
              <a:rPr sz="1200" spc="-40" dirty="0">
                <a:latin typeface="Arial"/>
                <a:cs typeface="Arial"/>
              </a:rPr>
              <a:t>С</a:t>
            </a:r>
            <a:r>
              <a:rPr sz="1200" dirty="0">
                <a:latin typeface="Arial"/>
                <a:cs typeface="Arial"/>
              </a:rPr>
              <a:t>ЛЕДИЕ,</a:t>
            </a:r>
            <a:endParaRPr sz="1200">
              <a:latin typeface="Arial"/>
              <a:cs typeface="Arial"/>
            </a:endParaRPr>
          </a:p>
          <a:p>
            <a:pPr marL="12700">
              <a:lnSpc>
                <a:spcPts val="1370"/>
              </a:lnSpc>
            </a:pPr>
            <a:r>
              <a:rPr sz="1200" dirty="0">
                <a:latin typeface="Arial"/>
                <a:cs typeface="Arial"/>
              </a:rPr>
              <a:t>О</a:t>
            </a:r>
            <a:r>
              <a:rPr sz="1200" spc="-30" dirty="0">
                <a:latin typeface="Arial"/>
                <a:cs typeface="Arial"/>
              </a:rPr>
              <a:t>Т</a:t>
            </a:r>
            <a:r>
              <a:rPr sz="1200" dirty="0">
                <a:latin typeface="Arial"/>
                <a:cs typeface="Arial"/>
              </a:rPr>
              <a:t>ДЫ</a:t>
            </a:r>
            <a:r>
              <a:rPr sz="1200" spc="-10" dirty="0">
                <a:latin typeface="Arial"/>
                <a:cs typeface="Arial"/>
              </a:rPr>
              <a:t>Х</a:t>
            </a:r>
            <a:r>
              <a:rPr sz="1200" dirty="0">
                <a:latin typeface="Arial"/>
                <a:cs typeface="Arial"/>
              </a:rPr>
              <a:t>,</a:t>
            </a:r>
            <a:r>
              <a:rPr sz="1200" spc="-10" dirty="0">
                <a:latin typeface="Arial"/>
                <a:cs typeface="Arial"/>
              </a:rPr>
              <a:t> </a:t>
            </a:r>
            <a:r>
              <a:rPr sz="1200" spc="-85" dirty="0">
                <a:latin typeface="Arial"/>
                <a:cs typeface="Arial"/>
              </a:rPr>
              <a:t>Р</a:t>
            </a:r>
            <a:r>
              <a:rPr sz="1200" spc="-10" dirty="0">
                <a:latin typeface="Arial"/>
                <a:cs typeface="Arial"/>
              </a:rPr>
              <a:t>АЗВ</a:t>
            </a:r>
            <a:r>
              <a:rPr sz="1200" dirty="0">
                <a:latin typeface="Arial"/>
                <a:cs typeface="Arial"/>
              </a:rPr>
              <a:t>ЛЕЧНИЕ</a:t>
            </a:r>
            <a:endParaRPr sz="1200">
              <a:latin typeface="Arial"/>
              <a:cs typeface="Arial"/>
            </a:endParaRPr>
          </a:p>
          <a:p>
            <a:pPr marL="266700" indent="-254000">
              <a:lnSpc>
                <a:spcPct val="100000"/>
              </a:lnSpc>
              <a:spcBef>
                <a:spcPts val="455"/>
              </a:spcBef>
              <a:buFont typeface="Arial"/>
              <a:buAutoNum type="arabicPeriod" startAt="13"/>
              <a:tabLst>
                <a:tab pos="267335" algn="l"/>
              </a:tabLst>
            </a:pPr>
            <a:r>
              <a:rPr sz="1200" dirty="0">
                <a:latin typeface="Arial"/>
                <a:cs typeface="Arial"/>
              </a:rPr>
              <a:t>ДИЗАЙН</a:t>
            </a:r>
            <a:endParaRPr sz="1200">
              <a:latin typeface="Arial"/>
              <a:cs typeface="Arial"/>
            </a:endParaRPr>
          </a:p>
          <a:p>
            <a:pPr marL="12700" marR="1007110">
              <a:lnSpc>
                <a:spcPts val="1300"/>
              </a:lnSpc>
              <a:spcBef>
                <a:spcPts val="615"/>
              </a:spcBef>
              <a:buFont typeface="Arial"/>
              <a:buAutoNum type="arabicPeriod" startAt="13"/>
              <a:tabLst>
                <a:tab pos="267335" algn="l"/>
              </a:tabLst>
            </a:pPr>
            <a:r>
              <a:rPr sz="1200" dirty="0">
                <a:latin typeface="Arial"/>
                <a:cs typeface="Arial"/>
              </a:rPr>
              <a:t>А</a:t>
            </a:r>
            <a:r>
              <a:rPr sz="1200" spc="-45" dirty="0">
                <a:latin typeface="Arial"/>
                <a:cs typeface="Arial"/>
              </a:rPr>
              <a:t>Р</a:t>
            </a:r>
            <a:r>
              <a:rPr sz="1200" spc="-10" dirty="0">
                <a:latin typeface="Arial"/>
                <a:cs typeface="Arial"/>
              </a:rPr>
              <a:t>Х</a:t>
            </a:r>
            <a:r>
              <a:rPr sz="1200" dirty="0">
                <a:latin typeface="Arial"/>
                <a:cs typeface="Arial"/>
              </a:rPr>
              <a:t>И</a:t>
            </a:r>
            <a:r>
              <a:rPr sz="1200" spc="10" dirty="0">
                <a:latin typeface="Arial"/>
                <a:cs typeface="Arial"/>
              </a:rPr>
              <a:t>Т</a:t>
            </a:r>
            <a:r>
              <a:rPr sz="1200" dirty="0">
                <a:latin typeface="Arial"/>
                <a:cs typeface="Arial"/>
              </a:rPr>
              <a:t>Е</a:t>
            </a:r>
            <a:r>
              <a:rPr sz="1200" spc="-5" dirty="0">
                <a:latin typeface="Arial"/>
                <a:cs typeface="Arial"/>
              </a:rPr>
              <a:t>К</a:t>
            </a:r>
            <a:r>
              <a:rPr sz="1200" spc="5" dirty="0">
                <a:latin typeface="Arial"/>
                <a:cs typeface="Arial"/>
              </a:rPr>
              <a:t>Т</a:t>
            </a:r>
            <a:r>
              <a:rPr sz="1200" dirty="0">
                <a:latin typeface="Arial"/>
                <a:cs typeface="Arial"/>
              </a:rPr>
              <a:t>У</a:t>
            </a:r>
            <a:r>
              <a:rPr sz="1200" spc="-85" dirty="0">
                <a:latin typeface="Arial"/>
                <a:cs typeface="Arial"/>
              </a:rPr>
              <a:t>Р</a:t>
            </a:r>
            <a:r>
              <a:rPr sz="1200" dirty="0">
                <a:latin typeface="Arial"/>
                <a:cs typeface="Arial"/>
              </a:rPr>
              <a:t>А</a:t>
            </a:r>
            <a:r>
              <a:rPr sz="1200" spc="-3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И УР</a:t>
            </a:r>
            <a:r>
              <a:rPr sz="1200" spc="-20" dirty="0">
                <a:latin typeface="Arial"/>
                <a:cs typeface="Arial"/>
              </a:rPr>
              <a:t>Б</a:t>
            </a:r>
            <a:r>
              <a:rPr sz="1200" dirty="0">
                <a:latin typeface="Arial"/>
                <a:cs typeface="Arial"/>
              </a:rPr>
              <a:t>АНИ</a:t>
            </a:r>
            <a:r>
              <a:rPr sz="1200" spc="-40" dirty="0">
                <a:latin typeface="Arial"/>
                <a:cs typeface="Arial"/>
              </a:rPr>
              <a:t>С</a:t>
            </a:r>
            <a:r>
              <a:rPr sz="1200" spc="5" dirty="0">
                <a:latin typeface="Arial"/>
                <a:cs typeface="Arial"/>
              </a:rPr>
              <a:t>Т</a:t>
            </a:r>
            <a:r>
              <a:rPr sz="1200" dirty="0">
                <a:latin typeface="Arial"/>
                <a:cs typeface="Arial"/>
              </a:rPr>
              <a:t>ИКА</a:t>
            </a:r>
            <a:endParaRPr sz="1200">
              <a:latin typeface="Arial"/>
              <a:cs typeface="Arial"/>
            </a:endParaRPr>
          </a:p>
          <a:p>
            <a:pPr marL="266700" indent="-254000">
              <a:lnSpc>
                <a:spcPct val="100000"/>
              </a:lnSpc>
              <a:spcBef>
                <a:spcPts val="434"/>
              </a:spcBef>
              <a:buFont typeface="Arial"/>
              <a:buAutoNum type="arabicPeriod" startAt="13"/>
              <a:tabLst>
                <a:tab pos="267335" algn="l"/>
              </a:tabLst>
            </a:pPr>
            <a:r>
              <a:rPr sz="1200" spc="-5" dirty="0">
                <a:latin typeface="Arial"/>
                <a:cs typeface="Arial"/>
              </a:rPr>
              <a:t>М</a:t>
            </a:r>
            <a:r>
              <a:rPr sz="1200" spc="-25" dirty="0">
                <a:latin typeface="Arial"/>
                <a:cs typeface="Arial"/>
              </a:rPr>
              <a:t>О</a:t>
            </a:r>
            <a:r>
              <a:rPr sz="1200" dirty="0">
                <a:latin typeface="Arial"/>
                <a:cs typeface="Arial"/>
              </a:rPr>
              <a:t>ДА</a:t>
            </a:r>
            <a:endParaRPr sz="1200">
              <a:latin typeface="Arial"/>
              <a:cs typeface="Arial"/>
            </a:endParaRPr>
          </a:p>
          <a:p>
            <a:pPr marL="266700" indent="-254000">
              <a:lnSpc>
                <a:spcPct val="100000"/>
              </a:lnSpc>
              <a:spcBef>
                <a:spcPts val="455"/>
              </a:spcBef>
              <a:buFont typeface="Arial"/>
              <a:buAutoNum type="arabicPeriod" startAt="13"/>
              <a:tabLst>
                <a:tab pos="267335" algn="l"/>
              </a:tabLst>
            </a:pPr>
            <a:r>
              <a:rPr sz="1200" dirty="0">
                <a:latin typeface="Arial"/>
                <a:cs typeface="Arial"/>
              </a:rPr>
              <a:t>ЮВЕЛИРНОЕ</a:t>
            </a:r>
            <a:r>
              <a:rPr sz="1200" spc="-2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ДЕЛО</a:t>
            </a:r>
            <a:endParaRPr sz="1200">
              <a:latin typeface="Arial"/>
              <a:cs typeface="Arial"/>
            </a:endParaRPr>
          </a:p>
          <a:p>
            <a:pPr marL="266700" indent="-254000">
              <a:lnSpc>
                <a:spcPct val="100000"/>
              </a:lnSpc>
              <a:spcBef>
                <a:spcPts val="455"/>
              </a:spcBef>
              <a:buFont typeface="Arial"/>
              <a:buAutoNum type="arabicPeriod" startAt="13"/>
              <a:tabLst>
                <a:tab pos="267335" algn="l"/>
              </a:tabLst>
            </a:pPr>
            <a:r>
              <a:rPr sz="1200" spc="-90" dirty="0">
                <a:latin typeface="Arial"/>
                <a:cs typeface="Arial"/>
              </a:rPr>
              <a:t>Г</a:t>
            </a:r>
            <a:r>
              <a:rPr sz="1200" spc="-25" dirty="0">
                <a:latin typeface="Arial"/>
                <a:cs typeface="Arial"/>
              </a:rPr>
              <a:t>А</a:t>
            </a:r>
            <a:r>
              <a:rPr sz="1200" spc="-40" dirty="0">
                <a:latin typeface="Arial"/>
                <a:cs typeface="Arial"/>
              </a:rPr>
              <a:t>С</a:t>
            </a:r>
            <a:r>
              <a:rPr sz="1200" spc="5" dirty="0">
                <a:latin typeface="Arial"/>
                <a:cs typeface="Arial"/>
              </a:rPr>
              <a:t>Т</a:t>
            </a:r>
            <a:r>
              <a:rPr sz="1200" spc="-25" dirty="0">
                <a:latin typeface="Arial"/>
                <a:cs typeface="Arial"/>
              </a:rPr>
              <a:t>Р</a:t>
            </a:r>
            <a:r>
              <a:rPr sz="1200" dirty="0">
                <a:latin typeface="Arial"/>
                <a:cs typeface="Arial"/>
              </a:rPr>
              <a:t>ОНОМИЯ</a:t>
            </a:r>
            <a:endParaRPr sz="120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841048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Заголовок 1"/>
          <p:cNvSpPr>
            <a:spLocks noGrp="1"/>
          </p:cNvSpPr>
          <p:nvPr>
            <p:ph type="title"/>
          </p:nvPr>
        </p:nvSpPr>
        <p:spPr>
          <a:xfrm>
            <a:off x="323850" y="339725"/>
            <a:ext cx="3889375" cy="2124075"/>
          </a:xfrm>
        </p:spPr>
        <p:txBody>
          <a:bodyPr/>
          <a:lstStyle/>
          <a:p>
            <a:pPr eaLnBrk="1" hangingPunct="1"/>
            <a:r>
              <a:rPr lang="ru-RU">
                <a:solidFill>
                  <a:srgbClr val="003E81"/>
                </a:solidFill>
              </a:rPr>
              <a:t>Сэм Альтман </a:t>
            </a:r>
            <a:endParaRPr lang="ru-RU"/>
          </a:p>
        </p:txBody>
      </p:sp>
      <p:sp>
        <p:nvSpPr>
          <p:cNvPr id="33794" name="Объект 3"/>
          <p:cNvSpPr>
            <a:spLocks noGrp="1"/>
          </p:cNvSpPr>
          <p:nvPr>
            <p:ph sz="half" idx="15"/>
          </p:nvPr>
        </p:nvSpPr>
        <p:spPr>
          <a:xfrm>
            <a:off x="4140200" y="842963"/>
            <a:ext cx="3384550" cy="3816350"/>
          </a:xfrm>
        </p:spPr>
        <p:txBody>
          <a:bodyPr/>
          <a:lstStyle/>
          <a:p>
            <a:pPr marL="0" indent="0" algn="ctr" eaLnBrk="1" hangingPunct="1"/>
            <a:r>
              <a:rPr lang="ru-RU" sz="1400" b="1">
                <a:solidFill>
                  <a:schemeClr val="tx1"/>
                </a:solidFill>
                <a:latin typeface="Georgia" pitchFamily="18" charset="0"/>
              </a:rPr>
              <a:t>«</a:t>
            </a:r>
            <a:r>
              <a:rPr lang="ru-RU" sz="1800" b="1">
                <a:solidFill>
                  <a:schemeClr val="tx1"/>
                </a:solidFill>
                <a:latin typeface="Georgia" pitchFamily="18" charset="0"/>
              </a:rPr>
              <a:t>Ценность накопления знаний радикально снизилась. </a:t>
            </a:r>
          </a:p>
          <a:p>
            <a:pPr marL="0" indent="0" algn="ctr" eaLnBrk="1" hangingPunct="1"/>
            <a:r>
              <a:rPr lang="ru-RU" sz="1800" b="1">
                <a:solidFill>
                  <a:schemeClr val="tx1"/>
                </a:solidFill>
                <a:latin typeface="Georgia" pitchFamily="18" charset="0"/>
              </a:rPr>
              <a:t>И даже способность находить нужную информацию становится менее актуальной.</a:t>
            </a:r>
          </a:p>
          <a:p>
            <a:pPr marL="0" indent="0" algn="ctr" eaLnBrk="1" hangingPunct="1"/>
            <a:r>
              <a:rPr lang="ru-RU" sz="1800" b="1">
                <a:solidFill>
                  <a:schemeClr val="tx1"/>
                </a:solidFill>
                <a:latin typeface="Georgia" pitchFamily="18" charset="0"/>
              </a:rPr>
              <a:t>Умение формулировать правильные вопросы станет важнее, чем умение находить ответы» </a:t>
            </a:r>
          </a:p>
        </p:txBody>
      </p:sp>
      <p:pic>
        <p:nvPicPr>
          <p:cNvPr id="5" name="Рисунок 4"/>
          <p:cNvPicPr>
            <a:picLocks noGrp="1"/>
          </p:cNvPicPr>
          <p:nvPr>
            <p:ph type="pic" idx="14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3240088" cy="3416300"/>
          </a:xfrm>
          <a:solidFill>
            <a:srgbClr val="D9D9D9"/>
          </a:solidFill>
        </p:spPr>
      </p:pic>
      <p:sp>
        <p:nvSpPr>
          <p:cNvPr id="33797" name="Rectangle 5"/>
          <p:cNvSpPr>
            <a:spLocks noChangeArrowheads="1"/>
          </p:cNvSpPr>
          <p:nvPr/>
        </p:nvSpPr>
        <p:spPr bwMode="auto">
          <a:xfrm>
            <a:off x="323850" y="3651250"/>
            <a:ext cx="360045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1600">
                <a:latin typeface="Georgia" pitchFamily="18" charset="0"/>
              </a:rPr>
              <a:t>Сэм Альтман, СЕО OpenAI</a:t>
            </a:r>
          </a:p>
          <a:p>
            <a:r>
              <a:rPr lang="ru-RU" sz="1600">
                <a:latin typeface="Georgia" pitchFamily="18" charset="0"/>
              </a:rPr>
              <a:t>Та самая компания, которая ChatGPT</a:t>
            </a: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5143500"/>
          </a:xfrm>
          <a:custGeom>
            <a:avLst/>
            <a:gdLst/>
            <a:ahLst/>
            <a:cxnLst/>
            <a:rect l="l" t="t" r="r" b="b"/>
            <a:pathLst>
              <a:path w="9144000" h="5143500">
                <a:moveTo>
                  <a:pt x="0" y="5143500"/>
                </a:moveTo>
                <a:lnTo>
                  <a:pt x="9144000" y="5143500"/>
                </a:lnTo>
                <a:lnTo>
                  <a:pt x="9144000" y="0"/>
                </a:lnTo>
                <a:lnTo>
                  <a:pt x="0" y="0"/>
                </a:lnTo>
                <a:lnTo>
                  <a:pt x="0" y="5143500"/>
                </a:lnTo>
              </a:path>
            </a:pathLst>
          </a:custGeom>
          <a:solidFill>
            <a:srgbClr val="F16E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774305" y="0"/>
            <a:ext cx="1369187" cy="514349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366471" y="1929033"/>
            <a:ext cx="5151755" cy="10623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Н</a:t>
            </a:r>
            <a:r>
              <a:rPr sz="2400" b="1" spc="-10" dirty="0">
                <a:solidFill>
                  <a:srgbClr val="FFFFFF"/>
                </a:solidFill>
                <a:latin typeface="Arial"/>
                <a:cs typeface="Arial"/>
              </a:rPr>
              <a:t>а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циональная</a:t>
            </a:r>
            <a:r>
              <a:rPr sz="2400" b="1" spc="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цель</a:t>
            </a:r>
            <a:endParaRPr sz="24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8"/>
              </a:spcBef>
            </a:pPr>
            <a:endParaRPr sz="25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Т</a:t>
            </a:r>
            <a:r>
              <a:rPr sz="2400" b="1" spc="-10" dirty="0">
                <a:solidFill>
                  <a:srgbClr val="FFFFFF"/>
                </a:solidFill>
                <a:latin typeface="Arial"/>
                <a:cs typeface="Arial"/>
              </a:rPr>
              <a:t>Е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Х</a:t>
            </a:r>
            <a:r>
              <a:rPr sz="2400" b="1" spc="-10" dirty="0">
                <a:solidFill>
                  <a:srgbClr val="FFFFFF"/>
                </a:solidFill>
                <a:latin typeface="Arial"/>
                <a:cs typeface="Arial"/>
              </a:rPr>
              <a:t>Н</a:t>
            </a:r>
            <a:r>
              <a:rPr sz="2400" b="1" spc="-60" dirty="0">
                <a:solidFill>
                  <a:srgbClr val="FFFFFF"/>
                </a:solidFill>
                <a:latin typeface="Arial"/>
                <a:cs typeface="Arial"/>
              </a:rPr>
              <a:t>О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ЛОГИЧЕСКОЕ ЛИ</a:t>
            </a:r>
            <a:r>
              <a:rPr sz="2400" b="1" spc="-10" dirty="0">
                <a:solidFill>
                  <a:srgbClr val="FFFFFF"/>
                </a:solidFill>
                <a:latin typeface="Arial"/>
                <a:cs typeface="Arial"/>
              </a:rPr>
              <a:t>Д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Е</a:t>
            </a:r>
            <a:r>
              <a:rPr sz="2400" b="1" spc="-70" dirty="0">
                <a:solidFill>
                  <a:srgbClr val="FFFFFF"/>
                </a:solidFill>
                <a:latin typeface="Arial"/>
                <a:cs typeface="Arial"/>
              </a:rPr>
              <a:t>Р</a:t>
            </a:r>
            <a:r>
              <a:rPr sz="2400" b="1" spc="-65" dirty="0">
                <a:solidFill>
                  <a:srgbClr val="FFFFFF"/>
                </a:solidFill>
                <a:latin typeface="Arial"/>
                <a:cs typeface="Arial"/>
              </a:rPr>
              <a:t>С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Т</a:t>
            </a:r>
            <a:r>
              <a:rPr sz="2400" b="1" spc="-70" dirty="0">
                <a:solidFill>
                  <a:srgbClr val="FFFFFF"/>
                </a:solidFill>
                <a:latin typeface="Arial"/>
                <a:cs typeface="Arial"/>
              </a:rPr>
              <a:t>В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О</a:t>
            </a:r>
            <a:endParaRPr sz="2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23532" y="1131569"/>
            <a:ext cx="7129145" cy="0"/>
          </a:xfrm>
          <a:custGeom>
            <a:avLst/>
            <a:gdLst/>
            <a:ahLst/>
            <a:cxnLst/>
            <a:rect l="l" t="t" r="r" b="b"/>
            <a:pathLst>
              <a:path w="7129145">
                <a:moveTo>
                  <a:pt x="0" y="0"/>
                </a:moveTo>
                <a:lnTo>
                  <a:pt x="7128827" y="0"/>
                </a:lnTo>
              </a:path>
            </a:pathLst>
          </a:custGeom>
          <a:ln w="19050">
            <a:solidFill>
              <a:srgbClr val="00AFE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-125" dirty="0"/>
              <a:t>Т</a:t>
            </a:r>
            <a:r>
              <a:rPr spc="-45" dirty="0"/>
              <a:t>е</a:t>
            </a:r>
            <a:r>
              <a:rPr dirty="0"/>
              <a:t>хн</a:t>
            </a:r>
            <a:r>
              <a:rPr spc="-70" dirty="0"/>
              <a:t>о</a:t>
            </a:r>
            <a:r>
              <a:rPr spc="-40" dirty="0"/>
              <a:t>л</a:t>
            </a:r>
            <a:r>
              <a:rPr dirty="0"/>
              <a:t>о</a:t>
            </a:r>
            <a:r>
              <a:rPr spc="-10" dirty="0"/>
              <a:t>г</a:t>
            </a:r>
            <a:r>
              <a:rPr dirty="0"/>
              <a:t>ич</a:t>
            </a:r>
            <a:r>
              <a:rPr spc="-50" dirty="0"/>
              <a:t>е</a:t>
            </a:r>
            <a:r>
              <a:rPr dirty="0"/>
              <a:t>с</a:t>
            </a:r>
            <a:r>
              <a:rPr spc="-45" dirty="0"/>
              <a:t>к</a:t>
            </a:r>
            <a:r>
              <a:rPr dirty="0"/>
              <a:t>ое</a:t>
            </a:r>
            <a:r>
              <a:rPr spc="25" dirty="0"/>
              <a:t> </a:t>
            </a:r>
            <a:r>
              <a:rPr dirty="0"/>
              <a:t>лид</a:t>
            </a:r>
            <a:r>
              <a:rPr spc="-10" dirty="0"/>
              <a:t>е</a:t>
            </a:r>
            <a:r>
              <a:rPr dirty="0"/>
              <a:t>р</a:t>
            </a:r>
            <a:r>
              <a:rPr spc="-10" dirty="0"/>
              <a:t>с</a:t>
            </a:r>
            <a:r>
              <a:rPr spc="-25" dirty="0"/>
              <a:t>т</a:t>
            </a:r>
            <a:r>
              <a:rPr spc="-40" dirty="0"/>
              <a:t>в</a:t>
            </a:r>
            <a:r>
              <a:rPr dirty="0"/>
              <a:t>о</a:t>
            </a:r>
          </a:p>
          <a:p>
            <a:pPr marL="12700">
              <a:lnSpc>
                <a:spcPct val="100000"/>
              </a:lnSpc>
            </a:pPr>
            <a:r>
              <a:rPr dirty="0"/>
              <a:t>и</a:t>
            </a:r>
            <a:r>
              <a:rPr spc="-10" dirty="0"/>
              <a:t> </a:t>
            </a:r>
            <a:r>
              <a:rPr dirty="0"/>
              <a:t>не</a:t>
            </a:r>
            <a:r>
              <a:rPr spc="-45" dirty="0"/>
              <a:t>з</a:t>
            </a:r>
            <a:r>
              <a:rPr dirty="0"/>
              <a:t>ависи</a:t>
            </a:r>
            <a:r>
              <a:rPr spc="-45" dirty="0"/>
              <a:t>м</a:t>
            </a:r>
            <a:r>
              <a:rPr spc="-40" dirty="0"/>
              <a:t>о</a:t>
            </a:r>
            <a:r>
              <a:rPr dirty="0"/>
              <a:t>с</a:t>
            </a:r>
            <a:r>
              <a:rPr spc="-30" dirty="0"/>
              <a:t>т</a:t>
            </a:r>
            <a:r>
              <a:rPr dirty="0"/>
              <a:t>ь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/>
              <a:t>21</a:t>
            </a:fld>
            <a:endParaRPr dirty="0"/>
          </a:p>
        </p:txBody>
      </p:sp>
      <p:sp>
        <p:nvSpPr>
          <p:cNvPr id="4" name="object 4"/>
          <p:cNvSpPr txBox="1"/>
          <p:nvPr/>
        </p:nvSpPr>
        <p:spPr>
          <a:xfrm>
            <a:off x="403047" y="1397982"/>
            <a:ext cx="6781800" cy="30238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351155">
              <a:lnSpc>
                <a:spcPts val="1730"/>
              </a:lnSpc>
            </a:pPr>
            <a:r>
              <a:rPr sz="1600" b="1" spc="0" dirty="0">
                <a:latin typeface="Arial"/>
                <a:cs typeface="Arial"/>
              </a:rPr>
              <a:t>Ц</a:t>
            </a:r>
            <a:r>
              <a:rPr sz="1600" b="1" spc="-10" dirty="0">
                <a:latin typeface="Arial"/>
                <a:cs typeface="Arial"/>
              </a:rPr>
              <a:t>е</a:t>
            </a:r>
            <a:r>
              <a:rPr sz="1600" b="1" spc="-20" dirty="0">
                <a:latin typeface="Arial"/>
                <a:cs typeface="Arial"/>
              </a:rPr>
              <a:t>л</a:t>
            </a:r>
            <a:r>
              <a:rPr sz="1600" b="1" spc="-5" dirty="0">
                <a:latin typeface="Arial"/>
                <a:cs typeface="Arial"/>
              </a:rPr>
              <a:t>ь</a:t>
            </a:r>
            <a:r>
              <a:rPr sz="1600" b="1" spc="-10" dirty="0">
                <a:latin typeface="Arial"/>
                <a:cs typeface="Arial"/>
              </a:rPr>
              <a:t>:</a:t>
            </a:r>
            <a:r>
              <a:rPr sz="1600" b="1" spc="15" dirty="0">
                <a:latin typeface="Arial"/>
                <a:cs typeface="Arial"/>
              </a:rPr>
              <a:t> </a:t>
            </a:r>
            <a:r>
              <a:rPr sz="1600" spc="-25" dirty="0">
                <a:latin typeface="Arial"/>
                <a:cs typeface="Arial"/>
              </a:rPr>
              <a:t>Об</a:t>
            </a:r>
            <a:r>
              <a:rPr sz="1600" spc="-10" dirty="0">
                <a:latin typeface="Arial"/>
                <a:cs typeface="Arial"/>
              </a:rPr>
              <a:t>есп</a:t>
            </a:r>
            <a:r>
              <a:rPr sz="1600" spc="-60" dirty="0">
                <a:latin typeface="Arial"/>
                <a:cs typeface="Arial"/>
              </a:rPr>
              <a:t>е</a:t>
            </a:r>
            <a:r>
              <a:rPr sz="1600" spc="-10" dirty="0">
                <a:latin typeface="Arial"/>
                <a:cs typeface="Arial"/>
              </a:rPr>
              <a:t>че</a:t>
            </a:r>
            <a:r>
              <a:rPr sz="1600" spc="-20" dirty="0">
                <a:latin typeface="Arial"/>
                <a:cs typeface="Arial"/>
              </a:rPr>
              <a:t>н</a:t>
            </a:r>
            <a:r>
              <a:rPr sz="1600" spc="-10" dirty="0">
                <a:latin typeface="Arial"/>
                <a:cs typeface="Arial"/>
              </a:rPr>
              <a:t>ие</a:t>
            </a:r>
            <a:r>
              <a:rPr sz="1600" spc="30" dirty="0">
                <a:latin typeface="Arial"/>
                <a:cs typeface="Arial"/>
              </a:rPr>
              <a:t> </a:t>
            </a:r>
            <a:r>
              <a:rPr sz="1600" spc="-25" dirty="0">
                <a:latin typeface="Arial"/>
                <a:cs typeface="Arial"/>
              </a:rPr>
              <a:t>т</a:t>
            </a:r>
            <a:r>
              <a:rPr sz="1600" spc="-50" dirty="0">
                <a:latin typeface="Arial"/>
                <a:cs typeface="Arial"/>
              </a:rPr>
              <a:t>е</a:t>
            </a:r>
            <a:r>
              <a:rPr sz="1600" spc="-20" dirty="0">
                <a:latin typeface="Arial"/>
                <a:cs typeface="Arial"/>
              </a:rPr>
              <a:t>х</a:t>
            </a:r>
            <a:r>
              <a:rPr sz="1600" spc="-15" dirty="0">
                <a:latin typeface="Arial"/>
                <a:cs typeface="Arial"/>
              </a:rPr>
              <a:t>н</a:t>
            </a:r>
            <a:r>
              <a:rPr sz="1600" spc="-50" dirty="0">
                <a:latin typeface="Arial"/>
                <a:cs typeface="Arial"/>
              </a:rPr>
              <a:t>о</a:t>
            </a:r>
            <a:r>
              <a:rPr sz="1600" spc="0" dirty="0">
                <a:latin typeface="Arial"/>
                <a:cs typeface="Arial"/>
              </a:rPr>
              <a:t>л</a:t>
            </a:r>
            <a:r>
              <a:rPr sz="1600" spc="-10" dirty="0">
                <a:latin typeface="Arial"/>
                <a:cs typeface="Arial"/>
              </a:rPr>
              <a:t>оги</a:t>
            </a:r>
            <a:r>
              <a:rPr sz="1600" spc="-20" dirty="0">
                <a:latin typeface="Arial"/>
                <a:cs typeface="Arial"/>
              </a:rPr>
              <a:t>ч</a:t>
            </a:r>
            <a:r>
              <a:rPr sz="1600" spc="-10" dirty="0">
                <a:latin typeface="Arial"/>
                <a:cs typeface="Arial"/>
              </a:rPr>
              <a:t>ес</a:t>
            </a:r>
            <a:r>
              <a:rPr sz="1600" spc="-5" dirty="0">
                <a:latin typeface="Arial"/>
                <a:cs typeface="Arial"/>
              </a:rPr>
              <a:t>к</a:t>
            </a:r>
            <a:r>
              <a:rPr sz="1600" dirty="0">
                <a:latin typeface="Arial"/>
                <a:cs typeface="Arial"/>
              </a:rPr>
              <a:t>о</a:t>
            </a:r>
            <a:r>
              <a:rPr sz="1600" spc="-10" dirty="0">
                <a:latin typeface="Arial"/>
                <a:cs typeface="Arial"/>
              </a:rPr>
              <a:t>й</a:t>
            </a:r>
            <a:r>
              <a:rPr sz="1600" spc="50" dirty="0">
                <a:latin typeface="Arial"/>
                <a:cs typeface="Arial"/>
              </a:rPr>
              <a:t> </a:t>
            </a:r>
            <a:r>
              <a:rPr sz="1600" spc="-15" dirty="0">
                <a:latin typeface="Arial"/>
                <a:cs typeface="Arial"/>
              </a:rPr>
              <a:t>н</a:t>
            </a:r>
            <a:r>
              <a:rPr sz="1600" spc="-50" dirty="0">
                <a:latin typeface="Arial"/>
                <a:cs typeface="Arial"/>
              </a:rPr>
              <a:t>е</a:t>
            </a:r>
            <a:r>
              <a:rPr sz="1600" spc="-10" dirty="0">
                <a:latin typeface="Arial"/>
                <a:cs typeface="Arial"/>
              </a:rPr>
              <a:t>зависи</a:t>
            </a:r>
            <a:r>
              <a:rPr sz="1600" spc="-25" dirty="0">
                <a:latin typeface="Arial"/>
                <a:cs typeface="Arial"/>
              </a:rPr>
              <a:t>м</a:t>
            </a:r>
            <a:r>
              <a:rPr sz="1600" spc="-10" dirty="0">
                <a:latin typeface="Arial"/>
                <a:cs typeface="Arial"/>
              </a:rPr>
              <a:t>ости</a:t>
            </a:r>
            <a:r>
              <a:rPr sz="1600" spc="50" dirty="0">
                <a:latin typeface="Arial"/>
                <a:cs typeface="Arial"/>
              </a:rPr>
              <a:t> </a:t>
            </a:r>
            <a:r>
              <a:rPr sz="1600" spc="-85" dirty="0">
                <a:latin typeface="Arial"/>
                <a:cs typeface="Arial"/>
              </a:rPr>
              <a:t>Р</a:t>
            </a:r>
            <a:r>
              <a:rPr sz="1600" spc="-10" dirty="0">
                <a:latin typeface="Arial"/>
                <a:cs typeface="Arial"/>
              </a:rPr>
              <a:t>оссии</a:t>
            </a:r>
            <a:r>
              <a:rPr sz="1600" spc="10" dirty="0">
                <a:latin typeface="Arial"/>
                <a:cs typeface="Arial"/>
              </a:rPr>
              <a:t> </a:t>
            </a:r>
            <a:r>
              <a:rPr sz="1600" spc="-10" dirty="0">
                <a:latin typeface="Arial"/>
                <a:cs typeface="Arial"/>
              </a:rPr>
              <a:t>к</a:t>
            </a:r>
            <a:r>
              <a:rPr sz="1600" spc="5" dirty="0">
                <a:latin typeface="Arial"/>
                <a:cs typeface="Arial"/>
              </a:rPr>
              <a:t> </a:t>
            </a:r>
            <a:r>
              <a:rPr sz="1600" spc="-10" dirty="0">
                <a:latin typeface="Arial"/>
                <a:cs typeface="Arial"/>
              </a:rPr>
              <a:t>2030</a:t>
            </a:r>
            <a:r>
              <a:rPr sz="1600" spc="-5" dirty="0">
                <a:latin typeface="Arial"/>
                <a:cs typeface="Arial"/>
              </a:rPr>
              <a:t> </a:t>
            </a:r>
            <a:r>
              <a:rPr sz="1600" spc="-45" dirty="0">
                <a:latin typeface="Arial"/>
                <a:cs typeface="Arial"/>
              </a:rPr>
              <a:t>г</a:t>
            </a:r>
            <a:r>
              <a:rPr sz="1600" spc="-50" dirty="0">
                <a:latin typeface="Arial"/>
                <a:cs typeface="Arial"/>
              </a:rPr>
              <a:t>о</a:t>
            </a:r>
            <a:r>
              <a:rPr sz="1600" spc="-10" dirty="0">
                <a:latin typeface="Arial"/>
                <a:cs typeface="Arial"/>
              </a:rPr>
              <a:t>д</a:t>
            </a:r>
            <a:r>
              <a:rPr sz="1600" spc="-185" dirty="0">
                <a:latin typeface="Arial"/>
                <a:cs typeface="Arial"/>
              </a:rPr>
              <a:t>у</a:t>
            </a:r>
            <a:r>
              <a:rPr sz="1600" spc="-5" dirty="0">
                <a:latin typeface="Arial"/>
                <a:cs typeface="Arial"/>
              </a:rPr>
              <a:t>.</a:t>
            </a:r>
            <a:endParaRPr sz="16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380"/>
              </a:spcBef>
            </a:pPr>
            <a:r>
              <a:rPr sz="1600" b="1" spc="-10" dirty="0">
                <a:latin typeface="Arial"/>
                <a:cs typeface="Arial"/>
              </a:rPr>
              <a:t>К</a:t>
            </a:r>
            <a:r>
              <a:rPr sz="1600" b="1" spc="-25" dirty="0">
                <a:latin typeface="Arial"/>
                <a:cs typeface="Arial"/>
              </a:rPr>
              <a:t>л</a:t>
            </a:r>
            <a:r>
              <a:rPr sz="1600" b="1" spc="-70" dirty="0">
                <a:latin typeface="Arial"/>
                <a:cs typeface="Arial"/>
              </a:rPr>
              <a:t>ю</a:t>
            </a:r>
            <a:r>
              <a:rPr sz="1600" b="1" spc="-15" dirty="0">
                <a:latin typeface="Arial"/>
                <a:cs typeface="Arial"/>
              </a:rPr>
              <a:t>чевые</a:t>
            </a:r>
            <a:r>
              <a:rPr sz="1600" b="1" spc="-5" dirty="0">
                <a:latin typeface="Arial"/>
                <a:cs typeface="Arial"/>
              </a:rPr>
              <a:t> </a:t>
            </a:r>
            <a:r>
              <a:rPr sz="1600" b="1" spc="-10" dirty="0">
                <a:latin typeface="Arial"/>
                <a:cs typeface="Arial"/>
              </a:rPr>
              <a:t>на</a:t>
            </a:r>
            <a:r>
              <a:rPr sz="1600" b="1" spc="-20" dirty="0">
                <a:latin typeface="Arial"/>
                <a:cs typeface="Arial"/>
              </a:rPr>
              <a:t>п</a:t>
            </a:r>
            <a:r>
              <a:rPr sz="1600" b="1" spc="-10" dirty="0">
                <a:latin typeface="Arial"/>
                <a:cs typeface="Arial"/>
              </a:rPr>
              <a:t>ра</a:t>
            </a:r>
            <a:r>
              <a:rPr sz="1600" b="1" spc="-35" dirty="0">
                <a:latin typeface="Arial"/>
                <a:cs typeface="Arial"/>
              </a:rPr>
              <a:t>в</a:t>
            </a:r>
            <a:r>
              <a:rPr sz="1600" b="1" spc="-45" dirty="0">
                <a:latin typeface="Arial"/>
                <a:cs typeface="Arial"/>
              </a:rPr>
              <a:t>л</a:t>
            </a:r>
            <a:r>
              <a:rPr sz="1600" b="1" spc="-10" dirty="0">
                <a:latin typeface="Arial"/>
                <a:cs typeface="Arial"/>
              </a:rPr>
              <a:t>ения:</a:t>
            </a:r>
            <a:endParaRPr sz="1600">
              <a:latin typeface="Arial"/>
              <a:cs typeface="Arial"/>
            </a:endParaRPr>
          </a:p>
          <a:p>
            <a:pPr marL="756285" indent="-286385">
              <a:lnSpc>
                <a:spcPct val="100000"/>
              </a:lnSpc>
              <a:spcBef>
                <a:spcPts val="165"/>
              </a:spcBef>
              <a:buFont typeface="Arial"/>
              <a:buChar char="–"/>
              <a:tabLst>
                <a:tab pos="756920" algn="l"/>
              </a:tabLst>
            </a:pPr>
            <a:r>
              <a:rPr sz="1400" spc="-55" dirty="0">
                <a:latin typeface="Arial"/>
                <a:cs typeface="Arial"/>
              </a:rPr>
              <a:t>Р</a:t>
            </a:r>
            <a:r>
              <a:rPr sz="1400" spc="-15" dirty="0">
                <a:latin typeface="Arial"/>
                <a:cs typeface="Arial"/>
              </a:rPr>
              <a:t>а</a:t>
            </a:r>
            <a:r>
              <a:rPr sz="1400" dirty="0">
                <a:latin typeface="Arial"/>
                <a:cs typeface="Arial"/>
              </a:rPr>
              <a:t>зв</a:t>
            </a:r>
            <a:r>
              <a:rPr sz="1400" spc="-10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тие</a:t>
            </a:r>
            <a:r>
              <a:rPr sz="1400" spc="-2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к</a:t>
            </a:r>
            <a:r>
              <a:rPr sz="1400" spc="-10" dirty="0">
                <a:latin typeface="Arial"/>
                <a:cs typeface="Arial"/>
              </a:rPr>
              <a:t>ри</a:t>
            </a:r>
            <a:r>
              <a:rPr sz="1400" dirty="0">
                <a:latin typeface="Arial"/>
                <a:cs typeface="Arial"/>
              </a:rPr>
              <a:t>тич</a:t>
            </a:r>
            <a:r>
              <a:rPr sz="1400" spc="-10" dirty="0">
                <a:latin typeface="Arial"/>
                <a:cs typeface="Arial"/>
              </a:rPr>
              <a:t>е</a:t>
            </a:r>
            <a:r>
              <a:rPr sz="1400" dirty="0">
                <a:latin typeface="Arial"/>
                <a:cs typeface="Arial"/>
              </a:rPr>
              <a:t>ск</a:t>
            </a:r>
            <a:r>
              <a:rPr sz="1400" spc="-10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х</a:t>
            </a:r>
            <a:r>
              <a:rPr sz="1400" spc="-1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и ск</a:t>
            </a:r>
            <a:r>
              <a:rPr sz="1400" spc="-20" dirty="0">
                <a:latin typeface="Arial"/>
                <a:cs typeface="Arial"/>
              </a:rPr>
              <a:t>в</a:t>
            </a:r>
            <a:r>
              <a:rPr sz="1400" spc="-15" dirty="0">
                <a:latin typeface="Arial"/>
                <a:cs typeface="Arial"/>
              </a:rPr>
              <a:t>о</a:t>
            </a:r>
            <a:r>
              <a:rPr sz="1400" dirty="0">
                <a:latin typeface="Arial"/>
                <a:cs typeface="Arial"/>
              </a:rPr>
              <a:t>з</a:t>
            </a:r>
            <a:r>
              <a:rPr sz="1400" spc="5" dirty="0">
                <a:latin typeface="Arial"/>
                <a:cs typeface="Arial"/>
              </a:rPr>
              <a:t>н</a:t>
            </a:r>
            <a:r>
              <a:rPr sz="1400" dirty="0">
                <a:latin typeface="Arial"/>
                <a:cs typeface="Arial"/>
              </a:rPr>
              <a:t>ых</a:t>
            </a:r>
            <a:r>
              <a:rPr sz="1400" spc="-30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т</a:t>
            </a:r>
            <a:r>
              <a:rPr sz="1400" spc="-40" dirty="0">
                <a:latin typeface="Arial"/>
                <a:cs typeface="Arial"/>
              </a:rPr>
              <a:t>е</a:t>
            </a:r>
            <a:r>
              <a:rPr sz="1400" spc="-20" dirty="0">
                <a:latin typeface="Arial"/>
                <a:cs typeface="Arial"/>
              </a:rPr>
              <a:t>х</a:t>
            </a:r>
            <a:r>
              <a:rPr sz="1400" dirty="0">
                <a:latin typeface="Arial"/>
                <a:cs typeface="Arial"/>
              </a:rPr>
              <a:t>н</a:t>
            </a:r>
            <a:r>
              <a:rPr sz="1400" spc="-35" dirty="0">
                <a:latin typeface="Arial"/>
                <a:cs typeface="Arial"/>
              </a:rPr>
              <a:t>о</a:t>
            </a:r>
            <a:r>
              <a:rPr sz="1400" spc="5" dirty="0">
                <a:latin typeface="Arial"/>
                <a:cs typeface="Arial"/>
              </a:rPr>
              <a:t>л</a:t>
            </a:r>
            <a:r>
              <a:rPr sz="1400" dirty="0">
                <a:latin typeface="Arial"/>
                <a:cs typeface="Arial"/>
              </a:rPr>
              <a:t>ог</a:t>
            </a:r>
            <a:r>
              <a:rPr sz="1400" spc="-10" dirty="0">
                <a:latin typeface="Arial"/>
                <a:cs typeface="Arial"/>
              </a:rPr>
              <a:t>ий</a:t>
            </a:r>
            <a:r>
              <a:rPr sz="1400" dirty="0">
                <a:latin typeface="Arial"/>
                <a:cs typeface="Arial"/>
              </a:rPr>
              <a:t>.</a:t>
            </a:r>
            <a:endParaRPr sz="1400">
              <a:latin typeface="Arial"/>
              <a:cs typeface="Arial"/>
            </a:endParaRPr>
          </a:p>
          <a:p>
            <a:pPr marL="756285" marR="5080" indent="-286385">
              <a:lnSpc>
                <a:spcPts val="1510"/>
              </a:lnSpc>
              <a:spcBef>
                <a:spcPts val="360"/>
              </a:spcBef>
              <a:buFont typeface="Arial"/>
              <a:buChar char="–"/>
              <a:tabLst>
                <a:tab pos="756920" algn="l"/>
              </a:tabLst>
            </a:pPr>
            <a:r>
              <a:rPr sz="1400" spc="-10" dirty="0">
                <a:latin typeface="Arial"/>
                <a:cs typeface="Arial"/>
              </a:rPr>
              <a:t>С</a:t>
            </a:r>
            <a:r>
              <a:rPr sz="1400" spc="-15" dirty="0">
                <a:latin typeface="Arial"/>
                <a:cs typeface="Arial"/>
              </a:rPr>
              <a:t>о</a:t>
            </a:r>
            <a:r>
              <a:rPr sz="1400" spc="-35" dirty="0">
                <a:latin typeface="Arial"/>
                <a:cs typeface="Arial"/>
              </a:rPr>
              <a:t>з</a:t>
            </a:r>
            <a:r>
              <a:rPr sz="1400" dirty="0">
                <a:latin typeface="Arial"/>
                <a:cs typeface="Arial"/>
              </a:rPr>
              <a:t>дание</a:t>
            </a:r>
            <a:r>
              <a:rPr sz="1400" spc="-25" dirty="0">
                <a:latin typeface="Arial"/>
                <a:cs typeface="Arial"/>
              </a:rPr>
              <a:t> </a:t>
            </a:r>
            <a:r>
              <a:rPr sz="1400" spc="-30" dirty="0">
                <a:latin typeface="Arial"/>
                <a:cs typeface="Arial"/>
              </a:rPr>
              <a:t>у</a:t>
            </a:r>
            <a:r>
              <a:rPr sz="1400" dirty="0">
                <a:latin typeface="Arial"/>
                <a:cs typeface="Arial"/>
              </a:rPr>
              <a:t>с</a:t>
            </a:r>
            <a:r>
              <a:rPr sz="1400" spc="-10" dirty="0">
                <a:latin typeface="Arial"/>
                <a:cs typeface="Arial"/>
              </a:rPr>
              <a:t>т</a:t>
            </a:r>
            <a:r>
              <a:rPr sz="1400" dirty="0">
                <a:latin typeface="Arial"/>
                <a:cs typeface="Arial"/>
              </a:rPr>
              <a:t>о</a:t>
            </a:r>
            <a:r>
              <a:rPr sz="1400" spc="-10" dirty="0">
                <a:latin typeface="Arial"/>
                <a:cs typeface="Arial"/>
              </a:rPr>
              <a:t>й</a:t>
            </a:r>
            <a:r>
              <a:rPr sz="1400" dirty="0">
                <a:latin typeface="Arial"/>
                <a:cs typeface="Arial"/>
              </a:rPr>
              <a:t>ч</a:t>
            </a:r>
            <a:r>
              <a:rPr sz="1400" spc="-5" dirty="0">
                <a:latin typeface="Arial"/>
                <a:cs typeface="Arial"/>
              </a:rPr>
              <a:t>и</a:t>
            </a:r>
            <a:r>
              <a:rPr sz="1400" spc="-15" dirty="0">
                <a:latin typeface="Arial"/>
                <a:cs typeface="Arial"/>
              </a:rPr>
              <a:t>в</a:t>
            </a:r>
            <a:r>
              <a:rPr sz="1400" dirty="0">
                <a:latin typeface="Arial"/>
                <a:cs typeface="Arial"/>
              </a:rPr>
              <a:t>ой</a:t>
            </a:r>
            <a:r>
              <a:rPr sz="1400" spc="-1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п</a:t>
            </a:r>
            <a:r>
              <a:rPr sz="1400" dirty="0">
                <a:latin typeface="Arial"/>
                <a:cs typeface="Arial"/>
              </a:rPr>
              <a:t>ро</a:t>
            </a:r>
            <a:r>
              <a:rPr sz="1400" spc="-10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з</a:t>
            </a:r>
            <a:r>
              <a:rPr sz="1400" spc="-15" dirty="0">
                <a:latin typeface="Arial"/>
                <a:cs typeface="Arial"/>
              </a:rPr>
              <a:t>в</a:t>
            </a:r>
            <a:r>
              <a:rPr sz="1400" spc="-40" dirty="0">
                <a:latin typeface="Arial"/>
                <a:cs typeface="Arial"/>
              </a:rPr>
              <a:t>о</a:t>
            </a:r>
            <a:r>
              <a:rPr sz="1400" dirty="0">
                <a:latin typeface="Arial"/>
                <a:cs typeface="Arial"/>
              </a:rPr>
              <a:t>дс</a:t>
            </a:r>
            <a:r>
              <a:rPr sz="1400" spc="5" dirty="0">
                <a:latin typeface="Arial"/>
                <a:cs typeface="Arial"/>
              </a:rPr>
              <a:t>т</a:t>
            </a:r>
            <a:r>
              <a:rPr sz="1400" spc="-15" dirty="0">
                <a:latin typeface="Arial"/>
                <a:cs typeface="Arial"/>
              </a:rPr>
              <a:t>в</a:t>
            </a:r>
            <a:r>
              <a:rPr sz="1400" dirty="0">
                <a:latin typeface="Arial"/>
                <a:cs typeface="Arial"/>
              </a:rPr>
              <a:t>енн</a:t>
            </a:r>
            <a:r>
              <a:rPr sz="1400" spc="-15" dirty="0">
                <a:latin typeface="Arial"/>
                <a:cs typeface="Arial"/>
              </a:rPr>
              <a:t>о</a:t>
            </a:r>
            <a:r>
              <a:rPr sz="1400" dirty="0">
                <a:latin typeface="Arial"/>
                <a:cs typeface="Arial"/>
              </a:rPr>
              <a:t>й</a:t>
            </a:r>
            <a:r>
              <a:rPr sz="1400" spc="-35" dirty="0">
                <a:latin typeface="Arial"/>
                <a:cs typeface="Arial"/>
              </a:rPr>
              <a:t> </a:t>
            </a:r>
            <a:r>
              <a:rPr sz="1400" spc="-40" dirty="0">
                <a:latin typeface="Arial"/>
                <a:cs typeface="Arial"/>
              </a:rPr>
              <a:t>б</a:t>
            </a:r>
            <a:r>
              <a:rPr sz="1400" spc="-15" dirty="0">
                <a:latin typeface="Arial"/>
                <a:cs typeface="Arial"/>
              </a:rPr>
              <a:t>а</a:t>
            </a:r>
            <a:r>
              <a:rPr sz="1400" dirty="0">
                <a:latin typeface="Arial"/>
                <a:cs typeface="Arial"/>
              </a:rPr>
              <a:t>зы</a:t>
            </a:r>
            <a:r>
              <a:rPr sz="1400" spc="-2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д</a:t>
            </a:r>
            <a:r>
              <a:rPr sz="1400" spc="-10" dirty="0">
                <a:latin typeface="Arial"/>
                <a:cs typeface="Arial"/>
              </a:rPr>
              <a:t>л</a:t>
            </a:r>
            <a:r>
              <a:rPr sz="1400" dirty="0">
                <a:latin typeface="Arial"/>
                <a:cs typeface="Arial"/>
              </a:rPr>
              <a:t>я</a:t>
            </a:r>
            <a:r>
              <a:rPr sz="1400" spc="-1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вы</a:t>
            </a:r>
            <a:r>
              <a:rPr sz="1400" spc="10" dirty="0">
                <a:latin typeface="Arial"/>
                <a:cs typeface="Arial"/>
              </a:rPr>
              <a:t>с</a:t>
            </a:r>
            <a:r>
              <a:rPr sz="1400" dirty="0">
                <a:latin typeface="Arial"/>
                <a:cs typeface="Arial"/>
              </a:rPr>
              <a:t>о</a:t>
            </a:r>
            <a:r>
              <a:rPr sz="1400" spc="5" dirty="0">
                <a:latin typeface="Arial"/>
                <a:cs typeface="Arial"/>
              </a:rPr>
              <a:t>к</a:t>
            </a:r>
            <a:r>
              <a:rPr sz="1400" spc="-40" dirty="0">
                <a:latin typeface="Arial"/>
                <a:cs typeface="Arial"/>
              </a:rPr>
              <a:t>о</a:t>
            </a:r>
            <a:r>
              <a:rPr sz="1400" spc="-10" dirty="0">
                <a:latin typeface="Arial"/>
                <a:cs typeface="Arial"/>
              </a:rPr>
              <a:t>т</a:t>
            </a:r>
            <a:r>
              <a:rPr sz="1400" spc="-40" dirty="0">
                <a:latin typeface="Arial"/>
                <a:cs typeface="Arial"/>
              </a:rPr>
              <a:t>е</a:t>
            </a:r>
            <a:r>
              <a:rPr sz="1400" spc="-20" dirty="0">
                <a:latin typeface="Arial"/>
                <a:cs typeface="Arial"/>
              </a:rPr>
              <a:t>х</a:t>
            </a:r>
            <a:r>
              <a:rPr sz="1400" dirty="0">
                <a:latin typeface="Arial"/>
                <a:cs typeface="Arial"/>
              </a:rPr>
              <a:t>н</a:t>
            </a:r>
            <a:r>
              <a:rPr sz="1400" spc="-40" dirty="0">
                <a:latin typeface="Arial"/>
                <a:cs typeface="Arial"/>
              </a:rPr>
              <a:t>о</a:t>
            </a:r>
            <a:r>
              <a:rPr sz="1400" spc="5" dirty="0">
                <a:latin typeface="Arial"/>
                <a:cs typeface="Arial"/>
              </a:rPr>
              <a:t>л</a:t>
            </a:r>
            <a:r>
              <a:rPr sz="1400" dirty="0">
                <a:latin typeface="Arial"/>
                <a:cs typeface="Arial"/>
              </a:rPr>
              <a:t>огичной </a:t>
            </a:r>
            <a:r>
              <a:rPr sz="1400" spc="-10" dirty="0">
                <a:latin typeface="Arial"/>
                <a:cs typeface="Arial"/>
              </a:rPr>
              <a:t>п</a:t>
            </a:r>
            <a:r>
              <a:rPr sz="1400" dirty="0">
                <a:latin typeface="Arial"/>
                <a:cs typeface="Arial"/>
              </a:rPr>
              <a:t>р</a:t>
            </a:r>
            <a:r>
              <a:rPr sz="1400" spc="-40" dirty="0">
                <a:latin typeface="Arial"/>
                <a:cs typeface="Arial"/>
              </a:rPr>
              <a:t>о</a:t>
            </a:r>
            <a:r>
              <a:rPr sz="1400" dirty="0">
                <a:latin typeface="Arial"/>
                <a:cs typeface="Arial"/>
              </a:rPr>
              <a:t>д</a:t>
            </a:r>
            <a:r>
              <a:rPr sz="1400" spc="-25" dirty="0">
                <a:latin typeface="Arial"/>
                <a:cs typeface="Arial"/>
              </a:rPr>
              <a:t>у</a:t>
            </a:r>
            <a:r>
              <a:rPr sz="1400" dirty="0">
                <a:latin typeface="Arial"/>
                <a:cs typeface="Arial"/>
              </a:rPr>
              <a:t>кц</a:t>
            </a:r>
            <a:r>
              <a:rPr sz="1400" spc="-10" dirty="0">
                <a:latin typeface="Arial"/>
                <a:cs typeface="Arial"/>
              </a:rPr>
              <a:t>и</a:t>
            </a:r>
            <a:r>
              <a:rPr sz="1400" spc="-5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.</a:t>
            </a:r>
            <a:endParaRPr sz="1400">
              <a:latin typeface="Arial"/>
              <a:cs typeface="Arial"/>
            </a:endParaRPr>
          </a:p>
          <a:p>
            <a:pPr marL="756285" marR="101600" indent="-286385">
              <a:lnSpc>
                <a:spcPts val="1510"/>
              </a:lnSpc>
              <a:spcBef>
                <a:spcPts val="335"/>
              </a:spcBef>
              <a:buFont typeface="Arial"/>
              <a:buChar char="–"/>
              <a:tabLst>
                <a:tab pos="756920" algn="l"/>
              </a:tabLst>
            </a:pPr>
            <a:r>
              <a:rPr sz="1400" spc="-10" dirty="0">
                <a:latin typeface="Arial"/>
                <a:cs typeface="Arial"/>
              </a:rPr>
              <a:t>С</a:t>
            </a:r>
            <a:r>
              <a:rPr sz="1400" dirty="0">
                <a:latin typeface="Arial"/>
                <a:cs typeface="Arial"/>
              </a:rPr>
              <a:t>н</a:t>
            </a:r>
            <a:r>
              <a:rPr sz="1400" spc="-5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жение</a:t>
            </a:r>
            <a:r>
              <a:rPr sz="1400" spc="-1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зав</a:t>
            </a:r>
            <a:r>
              <a:rPr sz="1400" spc="-10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с</a:t>
            </a:r>
            <a:r>
              <a:rPr sz="1400" spc="-5" dirty="0">
                <a:latin typeface="Arial"/>
                <a:cs typeface="Arial"/>
              </a:rPr>
              <a:t>и</a:t>
            </a:r>
            <a:r>
              <a:rPr sz="1400" spc="-10" dirty="0">
                <a:latin typeface="Arial"/>
                <a:cs typeface="Arial"/>
              </a:rPr>
              <a:t>м</a:t>
            </a:r>
            <a:r>
              <a:rPr sz="1400" dirty="0">
                <a:latin typeface="Arial"/>
                <a:cs typeface="Arial"/>
              </a:rPr>
              <a:t>ости</a:t>
            </a:r>
            <a:r>
              <a:rPr sz="1400" spc="-25" dirty="0">
                <a:latin typeface="Arial"/>
                <a:cs typeface="Arial"/>
              </a:rPr>
              <a:t> </a:t>
            </a:r>
            <a:r>
              <a:rPr sz="1400" spc="-40" dirty="0">
                <a:latin typeface="Arial"/>
                <a:cs typeface="Arial"/>
              </a:rPr>
              <a:t>о</a:t>
            </a:r>
            <a:r>
              <a:rPr sz="1400" dirty="0">
                <a:latin typeface="Arial"/>
                <a:cs typeface="Arial"/>
              </a:rPr>
              <a:t>т</a:t>
            </a:r>
            <a:r>
              <a:rPr sz="1400" spc="-5" dirty="0">
                <a:latin typeface="Arial"/>
                <a:cs typeface="Arial"/>
              </a:rPr>
              <a:t> и</a:t>
            </a:r>
            <a:r>
              <a:rPr sz="1400" spc="-10" dirty="0">
                <a:latin typeface="Arial"/>
                <a:cs typeface="Arial"/>
              </a:rPr>
              <a:t>мп</a:t>
            </a:r>
            <a:r>
              <a:rPr sz="1400" dirty="0">
                <a:latin typeface="Arial"/>
                <a:cs typeface="Arial"/>
              </a:rPr>
              <a:t>о</a:t>
            </a:r>
            <a:r>
              <a:rPr sz="1400" spc="-40" dirty="0">
                <a:latin typeface="Arial"/>
                <a:cs typeface="Arial"/>
              </a:rPr>
              <a:t>р</a:t>
            </a:r>
            <a:r>
              <a:rPr sz="1400" spc="-10" dirty="0">
                <a:latin typeface="Arial"/>
                <a:cs typeface="Arial"/>
              </a:rPr>
              <a:t>т</a:t>
            </a:r>
            <a:r>
              <a:rPr sz="1400" dirty="0">
                <a:latin typeface="Arial"/>
                <a:cs typeface="Arial"/>
              </a:rPr>
              <a:t>а</a:t>
            </a:r>
            <a:r>
              <a:rPr sz="1400" spc="-2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и </a:t>
            </a:r>
            <a:r>
              <a:rPr sz="1400" spc="-20" dirty="0">
                <a:latin typeface="Arial"/>
                <a:cs typeface="Arial"/>
              </a:rPr>
              <a:t>у</a:t>
            </a:r>
            <a:r>
              <a:rPr sz="1400" spc="-15" dirty="0">
                <a:latin typeface="Arial"/>
                <a:cs typeface="Arial"/>
              </a:rPr>
              <a:t>в</a:t>
            </a:r>
            <a:r>
              <a:rPr sz="1400" spc="-50" dirty="0">
                <a:latin typeface="Arial"/>
                <a:cs typeface="Arial"/>
              </a:rPr>
              <a:t>е</a:t>
            </a:r>
            <a:r>
              <a:rPr sz="1400" dirty="0">
                <a:latin typeface="Arial"/>
                <a:cs typeface="Arial"/>
              </a:rPr>
              <a:t>л</a:t>
            </a:r>
            <a:r>
              <a:rPr sz="1400" spc="-10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чен</a:t>
            </a:r>
            <a:r>
              <a:rPr sz="1400" spc="-5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е</a:t>
            </a:r>
            <a:r>
              <a:rPr sz="1400" spc="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э</a:t>
            </a:r>
            <a:r>
              <a:rPr sz="1400" spc="10" dirty="0">
                <a:latin typeface="Arial"/>
                <a:cs typeface="Arial"/>
              </a:rPr>
              <a:t>к</a:t>
            </a:r>
            <a:r>
              <a:rPr sz="1400" dirty="0">
                <a:latin typeface="Arial"/>
                <a:cs typeface="Arial"/>
              </a:rPr>
              <a:t>с</a:t>
            </a:r>
            <a:r>
              <a:rPr sz="1400" spc="-10" dirty="0">
                <a:latin typeface="Arial"/>
                <a:cs typeface="Arial"/>
              </a:rPr>
              <a:t>п</a:t>
            </a:r>
            <a:r>
              <a:rPr sz="1400" dirty="0">
                <a:latin typeface="Arial"/>
                <a:cs typeface="Arial"/>
              </a:rPr>
              <a:t>о</a:t>
            </a:r>
            <a:r>
              <a:rPr sz="1400" spc="-40" dirty="0">
                <a:latin typeface="Arial"/>
                <a:cs typeface="Arial"/>
              </a:rPr>
              <a:t>р</a:t>
            </a:r>
            <a:r>
              <a:rPr sz="1400" spc="-10" dirty="0">
                <a:latin typeface="Arial"/>
                <a:cs typeface="Arial"/>
              </a:rPr>
              <a:t>т</a:t>
            </a:r>
            <a:r>
              <a:rPr sz="1400" dirty="0">
                <a:latin typeface="Arial"/>
                <a:cs typeface="Arial"/>
              </a:rPr>
              <a:t>а</a:t>
            </a:r>
            <a:r>
              <a:rPr sz="1400" spc="-1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несырьев</a:t>
            </a:r>
            <a:r>
              <a:rPr sz="1400" spc="-10" dirty="0">
                <a:latin typeface="Arial"/>
                <a:cs typeface="Arial"/>
              </a:rPr>
              <a:t>ы</a:t>
            </a:r>
            <a:r>
              <a:rPr sz="1400" dirty="0">
                <a:latin typeface="Arial"/>
                <a:cs typeface="Arial"/>
              </a:rPr>
              <a:t>х </a:t>
            </a:r>
            <a:r>
              <a:rPr sz="1400" spc="-10" dirty="0">
                <a:latin typeface="Arial"/>
                <a:cs typeface="Arial"/>
              </a:rPr>
              <a:t>т</a:t>
            </a:r>
            <a:r>
              <a:rPr sz="1400" dirty="0">
                <a:latin typeface="Arial"/>
                <a:cs typeface="Arial"/>
              </a:rPr>
              <a:t>о</a:t>
            </a:r>
            <a:r>
              <a:rPr sz="1400" spc="-15" dirty="0">
                <a:latin typeface="Arial"/>
                <a:cs typeface="Arial"/>
              </a:rPr>
              <a:t>в</a:t>
            </a:r>
            <a:r>
              <a:rPr sz="1400" dirty="0">
                <a:latin typeface="Arial"/>
                <a:cs typeface="Arial"/>
              </a:rPr>
              <a:t>аров.</a:t>
            </a:r>
            <a:endParaRPr sz="1400">
              <a:latin typeface="Arial"/>
              <a:cs typeface="Arial"/>
            </a:endParaRPr>
          </a:p>
          <a:p>
            <a:pPr marL="756285" indent="-286385">
              <a:lnSpc>
                <a:spcPct val="100000"/>
              </a:lnSpc>
              <a:spcBef>
                <a:spcPts val="145"/>
              </a:spcBef>
              <a:buFont typeface="Arial"/>
              <a:buChar char="–"/>
              <a:tabLst>
                <a:tab pos="756920" algn="l"/>
              </a:tabLst>
            </a:pPr>
            <a:r>
              <a:rPr sz="1400" dirty="0">
                <a:latin typeface="Arial"/>
                <a:cs typeface="Arial"/>
              </a:rPr>
              <a:t>Фор</a:t>
            </a:r>
            <a:r>
              <a:rPr sz="1400" spc="-10" dirty="0">
                <a:latin typeface="Arial"/>
                <a:cs typeface="Arial"/>
              </a:rPr>
              <a:t>м</a:t>
            </a:r>
            <a:r>
              <a:rPr sz="1400" spc="-5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ро</a:t>
            </a:r>
            <a:r>
              <a:rPr sz="1400" spc="-20" dirty="0">
                <a:latin typeface="Arial"/>
                <a:cs typeface="Arial"/>
              </a:rPr>
              <a:t>в</a:t>
            </a:r>
            <a:r>
              <a:rPr sz="1400" dirty="0">
                <a:latin typeface="Arial"/>
                <a:cs typeface="Arial"/>
              </a:rPr>
              <a:t>ан</a:t>
            </a:r>
            <a:r>
              <a:rPr sz="1400" spc="-5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е</a:t>
            </a:r>
            <a:r>
              <a:rPr sz="1400" spc="-20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п</a:t>
            </a:r>
            <a:r>
              <a:rPr sz="1400" dirty="0">
                <a:latin typeface="Arial"/>
                <a:cs typeface="Arial"/>
              </a:rPr>
              <a:t>а</a:t>
            </a:r>
            <a:r>
              <a:rPr sz="1400" spc="-40" dirty="0">
                <a:latin typeface="Arial"/>
                <a:cs typeface="Arial"/>
              </a:rPr>
              <a:t>р</a:t>
            </a:r>
            <a:r>
              <a:rPr sz="1400" dirty="0">
                <a:latin typeface="Arial"/>
                <a:cs typeface="Arial"/>
              </a:rPr>
              <a:t>тнерс</a:t>
            </a:r>
            <a:r>
              <a:rPr sz="1400" spc="-10" dirty="0">
                <a:latin typeface="Arial"/>
                <a:cs typeface="Arial"/>
              </a:rPr>
              <a:t>т</a:t>
            </a:r>
            <a:r>
              <a:rPr sz="1400" dirty="0">
                <a:latin typeface="Arial"/>
                <a:cs typeface="Arial"/>
              </a:rPr>
              <a:t>в</a:t>
            </a:r>
            <a:r>
              <a:rPr sz="1400" spc="-3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с</a:t>
            </a:r>
            <a:r>
              <a:rPr sz="1400" spc="-15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ностран</a:t>
            </a:r>
            <a:r>
              <a:rPr sz="1400" spc="5" dirty="0">
                <a:latin typeface="Arial"/>
                <a:cs typeface="Arial"/>
              </a:rPr>
              <a:t>н</a:t>
            </a:r>
            <a:r>
              <a:rPr sz="1400" dirty="0">
                <a:latin typeface="Arial"/>
                <a:cs typeface="Arial"/>
              </a:rPr>
              <a:t>ы</a:t>
            </a:r>
            <a:r>
              <a:rPr sz="1400" spc="-10" dirty="0">
                <a:latin typeface="Arial"/>
                <a:cs typeface="Arial"/>
              </a:rPr>
              <a:t>м</a:t>
            </a:r>
            <a:r>
              <a:rPr sz="1400" dirty="0">
                <a:latin typeface="Arial"/>
                <a:cs typeface="Arial"/>
              </a:rPr>
              <a:t>и</a:t>
            </a:r>
            <a:r>
              <a:rPr sz="1400" spc="-25" dirty="0">
                <a:latin typeface="Arial"/>
                <a:cs typeface="Arial"/>
              </a:rPr>
              <a:t> </a:t>
            </a:r>
            <a:r>
              <a:rPr sz="1400" spc="-35" dirty="0">
                <a:latin typeface="Arial"/>
                <a:cs typeface="Arial"/>
              </a:rPr>
              <a:t>г</a:t>
            </a:r>
            <a:r>
              <a:rPr sz="1400" dirty="0">
                <a:latin typeface="Arial"/>
                <a:cs typeface="Arial"/>
              </a:rPr>
              <a:t>ос</a:t>
            </a:r>
            <a:r>
              <a:rPr sz="1400" spc="-70" dirty="0">
                <a:latin typeface="Arial"/>
                <a:cs typeface="Arial"/>
              </a:rPr>
              <a:t>у</a:t>
            </a:r>
            <a:r>
              <a:rPr sz="1400" dirty="0">
                <a:latin typeface="Arial"/>
                <a:cs typeface="Arial"/>
              </a:rPr>
              <a:t>дарс</a:t>
            </a:r>
            <a:r>
              <a:rPr sz="1400" spc="5" dirty="0">
                <a:latin typeface="Arial"/>
                <a:cs typeface="Arial"/>
              </a:rPr>
              <a:t>т</a:t>
            </a:r>
            <a:r>
              <a:rPr sz="1400" spc="-15" dirty="0">
                <a:latin typeface="Arial"/>
                <a:cs typeface="Arial"/>
              </a:rPr>
              <a:t>в</a:t>
            </a:r>
            <a:r>
              <a:rPr sz="1400" dirty="0">
                <a:latin typeface="Arial"/>
                <a:cs typeface="Arial"/>
              </a:rPr>
              <a:t>а</a:t>
            </a:r>
            <a:r>
              <a:rPr sz="1400" spc="-10" dirty="0">
                <a:latin typeface="Arial"/>
                <a:cs typeface="Arial"/>
              </a:rPr>
              <a:t>м</a:t>
            </a:r>
            <a:r>
              <a:rPr sz="1400" spc="-5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.</a:t>
            </a:r>
            <a:endParaRPr sz="1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414"/>
              </a:spcBef>
            </a:pPr>
            <a:r>
              <a:rPr sz="1600" b="1" spc="-25" dirty="0">
                <a:latin typeface="Arial"/>
                <a:cs typeface="Arial"/>
              </a:rPr>
              <a:t>О</a:t>
            </a:r>
            <a:r>
              <a:rPr sz="1600" b="1" spc="-15" dirty="0">
                <a:latin typeface="Arial"/>
                <a:cs typeface="Arial"/>
              </a:rPr>
              <a:t>жи</a:t>
            </a:r>
            <a:r>
              <a:rPr sz="1600" b="1" spc="-25" dirty="0">
                <a:latin typeface="Arial"/>
                <a:cs typeface="Arial"/>
              </a:rPr>
              <a:t>д</a:t>
            </a:r>
            <a:r>
              <a:rPr sz="1600" b="1" spc="-10" dirty="0">
                <a:latin typeface="Arial"/>
                <a:cs typeface="Arial"/>
              </a:rPr>
              <a:t>а</a:t>
            </a:r>
            <a:r>
              <a:rPr sz="1600" b="1" spc="-35" dirty="0">
                <a:latin typeface="Arial"/>
                <a:cs typeface="Arial"/>
              </a:rPr>
              <a:t>е</a:t>
            </a:r>
            <a:r>
              <a:rPr sz="1600" b="1" spc="-20" dirty="0">
                <a:latin typeface="Arial"/>
                <a:cs typeface="Arial"/>
              </a:rPr>
              <a:t>м</a:t>
            </a:r>
            <a:r>
              <a:rPr sz="1600" b="1" spc="-15" dirty="0">
                <a:latin typeface="Arial"/>
                <a:cs typeface="Arial"/>
              </a:rPr>
              <a:t>ые</a:t>
            </a:r>
            <a:r>
              <a:rPr sz="1600" b="1" spc="45" dirty="0">
                <a:latin typeface="Arial"/>
                <a:cs typeface="Arial"/>
              </a:rPr>
              <a:t> </a:t>
            </a:r>
            <a:r>
              <a:rPr sz="1600" b="1" spc="-10" dirty="0">
                <a:latin typeface="Arial"/>
                <a:cs typeface="Arial"/>
              </a:rPr>
              <a:t>ре</a:t>
            </a:r>
            <a:r>
              <a:rPr sz="1600" b="1" spc="-50" dirty="0">
                <a:latin typeface="Arial"/>
                <a:cs typeface="Arial"/>
              </a:rPr>
              <a:t>з</a:t>
            </a:r>
            <a:r>
              <a:rPr sz="1600" b="1" spc="-70" dirty="0">
                <a:latin typeface="Arial"/>
                <a:cs typeface="Arial"/>
              </a:rPr>
              <a:t>у</a:t>
            </a:r>
            <a:r>
              <a:rPr sz="1600" b="1" spc="-20" dirty="0">
                <a:latin typeface="Arial"/>
                <a:cs typeface="Arial"/>
              </a:rPr>
              <a:t>л</a:t>
            </a:r>
            <a:r>
              <a:rPr sz="1600" b="1" spc="-140" dirty="0">
                <a:latin typeface="Arial"/>
                <a:cs typeface="Arial"/>
              </a:rPr>
              <a:t>ь</a:t>
            </a:r>
            <a:r>
              <a:rPr sz="1600" b="1" spc="-25" dirty="0">
                <a:latin typeface="Arial"/>
                <a:cs typeface="Arial"/>
              </a:rPr>
              <a:t>т</a:t>
            </a:r>
            <a:r>
              <a:rPr sz="1600" b="1" dirty="0">
                <a:latin typeface="Arial"/>
                <a:cs typeface="Arial"/>
              </a:rPr>
              <a:t>а</a:t>
            </a:r>
            <a:r>
              <a:rPr sz="1600" b="1" spc="-10" dirty="0">
                <a:latin typeface="Arial"/>
                <a:cs typeface="Arial"/>
              </a:rPr>
              <a:t>ты:</a:t>
            </a:r>
            <a:endParaRPr sz="1600">
              <a:latin typeface="Arial"/>
              <a:cs typeface="Arial"/>
            </a:endParaRPr>
          </a:p>
          <a:p>
            <a:pPr marL="756285" marR="67310" indent="-286385">
              <a:lnSpc>
                <a:spcPts val="1510"/>
              </a:lnSpc>
              <a:spcBef>
                <a:spcPts val="355"/>
              </a:spcBef>
              <a:buFont typeface="Arial"/>
              <a:buChar char="–"/>
              <a:tabLst>
                <a:tab pos="756920" algn="l"/>
              </a:tabLst>
            </a:pPr>
            <a:r>
              <a:rPr sz="1400" dirty="0">
                <a:latin typeface="Arial"/>
                <a:cs typeface="Arial"/>
              </a:rPr>
              <a:t>Ко</a:t>
            </a:r>
            <a:r>
              <a:rPr sz="1400" spc="-10" dirty="0">
                <a:latin typeface="Arial"/>
                <a:cs typeface="Arial"/>
              </a:rPr>
              <a:t>мп</a:t>
            </a:r>
            <a:r>
              <a:rPr sz="1400" dirty="0">
                <a:latin typeface="Arial"/>
                <a:cs typeface="Arial"/>
              </a:rPr>
              <a:t>лексный</a:t>
            </a:r>
            <a:r>
              <a:rPr sz="1400" spc="-15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ндекс</a:t>
            </a:r>
            <a:r>
              <a:rPr sz="1400" spc="-1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т</a:t>
            </a:r>
            <a:r>
              <a:rPr sz="1400" spc="-40" dirty="0">
                <a:latin typeface="Arial"/>
                <a:cs typeface="Arial"/>
              </a:rPr>
              <a:t>е</a:t>
            </a:r>
            <a:r>
              <a:rPr sz="1400" spc="-20" dirty="0">
                <a:latin typeface="Arial"/>
                <a:cs typeface="Arial"/>
              </a:rPr>
              <a:t>х</a:t>
            </a:r>
            <a:r>
              <a:rPr sz="1400" dirty="0">
                <a:latin typeface="Arial"/>
                <a:cs typeface="Arial"/>
              </a:rPr>
              <a:t>н</a:t>
            </a:r>
            <a:r>
              <a:rPr sz="1400" spc="-40" dirty="0">
                <a:latin typeface="Arial"/>
                <a:cs typeface="Arial"/>
              </a:rPr>
              <a:t>о</a:t>
            </a:r>
            <a:r>
              <a:rPr sz="1400" spc="5" dirty="0">
                <a:latin typeface="Arial"/>
                <a:cs typeface="Arial"/>
              </a:rPr>
              <a:t>л</a:t>
            </a:r>
            <a:r>
              <a:rPr sz="1400" dirty="0">
                <a:latin typeface="Arial"/>
                <a:cs typeface="Arial"/>
              </a:rPr>
              <a:t>огичес</a:t>
            </a:r>
            <a:r>
              <a:rPr sz="1400" spc="10" dirty="0">
                <a:latin typeface="Arial"/>
                <a:cs typeface="Arial"/>
              </a:rPr>
              <a:t>к</a:t>
            </a:r>
            <a:r>
              <a:rPr sz="1400" dirty="0">
                <a:latin typeface="Arial"/>
                <a:cs typeface="Arial"/>
              </a:rPr>
              <a:t>ой</a:t>
            </a:r>
            <a:r>
              <a:rPr sz="1400" spc="-2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н</a:t>
            </a:r>
            <a:r>
              <a:rPr sz="1400" spc="-40" dirty="0">
                <a:latin typeface="Arial"/>
                <a:cs typeface="Arial"/>
              </a:rPr>
              <a:t>е</a:t>
            </a:r>
            <a:r>
              <a:rPr sz="1400" dirty="0">
                <a:latin typeface="Arial"/>
                <a:cs typeface="Arial"/>
              </a:rPr>
              <a:t>зав</a:t>
            </a:r>
            <a:r>
              <a:rPr sz="1400" spc="-10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с</a:t>
            </a:r>
            <a:r>
              <a:rPr sz="1400" spc="-5" dirty="0">
                <a:latin typeface="Arial"/>
                <a:cs typeface="Arial"/>
              </a:rPr>
              <a:t>и</a:t>
            </a:r>
            <a:r>
              <a:rPr sz="1400" spc="-10" dirty="0">
                <a:latin typeface="Arial"/>
                <a:cs typeface="Arial"/>
              </a:rPr>
              <a:t>м</a:t>
            </a:r>
            <a:r>
              <a:rPr sz="1400" dirty="0">
                <a:latin typeface="Arial"/>
                <a:cs typeface="Arial"/>
              </a:rPr>
              <a:t>ости</a:t>
            </a:r>
            <a:r>
              <a:rPr sz="1400" spc="-2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дос</a:t>
            </a:r>
            <a:r>
              <a:rPr sz="1400" spc="5" dirty="0">
                <a:latin typeface="Arial"/>
                <a:cs typeface="Arial"/>
              </a:rPr>
              <a:t>т</a:t>
            </a:r>
            <a:r>
              <a:rPr sz="1400" spc="-5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г</a:t>
            </a:r>
            <a:r>
              <a:rPr sz="1400" spc="5" dirty="0">
                <a:latin typeface="Arial"/>
                <a:cs typeface="Arial"/>
              </a:rPr>
              <a:t>н</a:t>
            </a:r>
            <a:r>
              <a:rPr sz="1400" spc="-50" dirty="0">
                <a:latin typeface="Arial"/>
                <a:cs typeface="Arial"/>
              </a:rPr>
              <a:t>е</a:t>
            </a:r>
            <a:r>
              <a:rPr sz="1400" dirty="0">
                <a:latin typeface="Arial"/>
                <a:cs typeface="Arial"/>
              </a:rPr>
              <a:t>т</a:t>
            </a:r>
            <a:r>
              <a:rPr sz="1400" spc="-4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100%</a:t>
            </a:r>
            <a:r>
              <a:rPr sz="1400" spc="-2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к 2030</a:t>
            </a:r>
            <a:r>
              <a:rPr sz="1400" spc="-20" dirty="0">
                <a:latin typeface="Arial"/>
                <a:cs typeface="Arial"/>
              </a:rPr>
              <a:t> </a:t>
            </a:r>
            <a:r>
              <a:rPr sz="1400" spc="-35" dirty="0">
                <a:latin typeface="Arial"/>
                <a:cs typeface="Arial"/>
              </a:rPr>
              <a:t>г</a:t>
            </a:r>
            <a:r>
              <a:rPr sz="1400" spc="-40" dirty="0">
                <a:latin typeface="Arial"/>
                <a:cs typeface="Arial"/>
              </a:rPr>
              <a:t>о</a:t>
            </a:r>
            <a:r>
              <a:rPr sz="1400" dirty="0">
                <a:latin typeface="Arial"/>
                <a:cs typeface="Arial"/>
              </a:rPr>
              <a:t>д</a:t>
            </a:r>
            <a:r>
              <a:rPr sz="1400" spc="-165" dirty="0">
                <a:latin typeface="Arial"/>
                <a:cs typeface="Arial"/>
              </a:rPr>
              <a:t>у</a:t>
            </a:r>
            <a:r>
              <a:rPr sz="1400" dirty="0">
                <a:latin typeface="Arial"/>
                <a:cs typeface="Arial"/>
              </a:rPr>
              <a:t>.</a:t>
            </a:r>
            <a:endParaRPr sz="1400">
              <a:latin typeface="Arial"/>
              <a:cs typeface="Arial"/>
            </a:endParaRPr>
          </a:p>
          <a:p>
            <a:pPr marL="756285" indent="-286385">
              <a:lnSpc>
                <a:spcPct val="100000"/>
              </a:lnSpc>
              <a:spcBef>
                <a:spcPts val="145"/>
              </a:spcBef>
              <a:buFont typeface="Arial"/>
              <a:buChar char="–"/>
              <a:tabLst>
                <a:tab pos="756920" algn="l"/>
              </a:tabLst>
            </a:pPr>
            <a:r>
              <a:rPr sz="1400" spc="-90" dirty="0">
                <a:latin typeface="Arial"/>
                <a:cs typeface="Arial"/>
              </a:rPr>
              <a:t>У</a:t>
            </a:r>
            <a:r>
              <a:rPr sz="1400" spc="-15" dirty="0">
                <a:latin typeface="Arial"/>
                <a:cs typeface="Arial"/>
              </a:rPr>
              <a:t>в</a:t>
            </a:r>
            <a:r>
              <a:rPr sz="1400" spc="-50" dirty="0">
                <a:latin typeface="Arial"/>
                <a:cs typeface="Arial"/>
              </a:rPr>
              <a:t>е</a:t>
            </a:r>
            <a:r>
              <a:rPr sz="1400" dirty="0">
                <a:latin typeface="Arial"/>
                <a:cs typeface="Arial"/>
              </a:rPr>
              <a:t>л</a:t>
            </a:r>
            <a:r>
              <a:rPr sz="1400" spc="-10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чен</a:t>
            </a:r>
            <a:r>
              <a:rPr sz="1400" spc="-5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е</a:t>
            </a:r>
            <a:r>
              <a:rPr sz="1400" spc="-1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д</a:t>
            </a:r>
            <a:r>
              <a:rPr sz="1400" spc="-40" dirty="0">
                <a:latin typeface="Arial"/>
                <a:cs typeface="Arial"/>
              </a:rPr>
              <a:t>о</a:t>
            </a:r>
            <a:r>
              <a:rPr sz="1400" dirty="0">
                <a:latin typeface="Arial"/>
                <a:cs typeface="Arial"/>
              </a:rPr>
              <a:t>ли</a:t>
            </a:r>
            <a:r>
              <a:rPr sz="1400" spc="-15" dirty="0">
                <a:latin typeface="Arial"/>
                <a:cs typeface="Arial"/>
              </a:rPr>
              <a:t> </a:t>
            </a:r>
            <a:r>
              <a:rPr sz="1400" spc="-40" dirty="0">
                <a:latin typeface="Arial"/>
                <a:cs typeface="Arial"/>
              </a:rPr>
              <a:t>о</a:t>
            </a:r>
            <a:r>
              <a:rPr sz="1400" spc="-10" dirty="0">
                <a:latin typeface="Arial"/>
                <a:cs typeface="Arial"/>
              </a:rPr>
              <a:t>т</a:t>
            </a:r>
            <a:r>
              <a:rPr sz="1400" spc="-50" dirty="0">
                <a:latin typeface="Arial"/>
                <a:cs typeface="Arial"/>
              </a:rPr>
              <a:t>е</a:t>
            </a:r>
            <a:r>
              <a:rPr sz="1400" dirty="0">
                <a:latin typeface="Arial"/>
                <a:cs typeface="Arial"/>
              </a:rPr>
              <a:t>чес</a:t>
            </a:r>
            <a:r>
              <a:rPr sz="1400" spc="-10" dirty="0">
                <a:latin typeface="Arial"/>
                <a:cs typeface="Arial"/>
              </a:rPr>
              <a:t>т</a:t>
            </a:r>
            <a:r>
              <a:rPr sz="1400" spc="-15" dirty="0">
                <a:latin typeface="Arial"/>
                <a:cs typeface="Arial"/>
              </a:rPr>
              <a:t>в</a:t>
            </a:r>
            <a:r>
              <a:rPr sz="1400" dirty="0">
                <a:latin typeface="Arial"/>
                <a:cs typeface="Arial"/>
              </a:rPr>
              <a:t>е</a:t>
            </a:r>
            <a:r>
              <a:rPr sz="1400" spc="-10" dirty="0">
                <a:latin typeface="Arial"/>
                <a:cs typeface="Arial"/>
              </a:rPr>
              <a:t>н</a:t>
            </a:r>
            <a:r>
              <a:rPr sz="1400" dirty="0">
                <a:latin typeface="Arial"/>
                <a:cs typeface="Arial"/>
              </a:rPr>
              <a:t>ных</a:t>
            </a:r>
            <a:r>
              <a:rPr sz="1400" spc="-4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вы</a:t>
            </a:r>
            <a:r>
              <a:rPr sz="1400" spc="10" dirty="0">
                <a:latin typeface="Arial"/>
                <a:cs typeface="Arial"/>
              </a:rPr>
              <a:t>с</a:t>
            </a:r>
            <a:r>
              <a:rPr sz="1400" dirty="0">
                <a:latin typeface="Arial"/>
                <a:cs typeface="Arial"/>
              </a:rPr>
              <a:t>о</a:t>
            </a:r>
            <a:r>
              <a:rPr sz="1400" spc="5" dirty="0">
                <a:latin typeface="Arial"/>
                <a:cs typeface="Arial"/>
              </a:rPr>
              <a:t>к</a:t>
            </a:r>
            <a:r>
              <a:rPr sz="1400" spc="-40" dirty="0">
                <a:latin typeface="Arial"/>
                <a:cs typeface="Arial"/>
              </a:rPr>
              <a:t>о</a:t>
            </a:r>
            <a:r>
              <a:rPr sz="1400" spc="-10" dirty="0">
                <a:latin typeface="Arial"/>
                <a:cs typeface="Arial"/>
              </a:rPr>
              <a:t>т</a:t>
            </a:r>
            <a:r>
              <a:rPr sz="1400" spc="-40" dirty="0">
                <a:latin typeface="Arial"/>
                <a:cs typeface="Arial"/>
              </a:rPr>
              <a:t>е</a:t>
            </a:r>
            <a:r>
              <a:rPr sz="1400" spc="-20" dirty="0">
                <a:latin typeface="Arial"/>
                <a:cs typeface="Arial"/>
              </a:rPr>
              <a:t>х</a:t>
            </a:r>
            <a:r>
              <a:rPr sz="1400" dirty="0">
                <a:latin typeface="Arial"/>
                <a:cs typeface="Arial"/>
              </a:rPr>
              <a:t>н</a:t>
            </a:r>
            <a:r>
              <a:rPr sz="1400" spc="-40" dirty="0">
                <a:latin typeface="Arial"/>
                <a:cs typeface="Arial"/>
              </a:rPr>
              <a:t>о</a:t>
            </a:r>
            <a:r>
              <a:rPr sz="1400" spc="5" dirty="0">
                <a:latin typeface="Arial"/>
                <a:cs typeface="Arial"/>
              </a:rPr>
              <a:t>л</a:t>
            </a:r>
            <a:r>
              <a:rPr sz="1400" dirty="0">
                <a:latin typeface="Arial"/>
                <a:cs typeface="Arial"/>
              </a:rPr>
              <a:t>огичных</a:t>
            </a:r>
            <a:r>
              <a:rPr sz="1400" spc="-1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т</a:t>
            </a:r>
            <a:r>
              <a:rPr sz="1400" dirty="0">
                <a:latin typeface="Arial"/>
                <a:cs typeface="Arial"/>
              </a:rPr>
              <a:t>о</a:t>
            </a:r>
            <a:r>
              <a:rPr sz="1400" spc="-15" dirty="0">
                <a:latin typeface="Arial"/>
                <a:cs typeface="Arial"/>
              </a:rPr>
              <a:t>в</a:t>
            </a:r>
            <a:r>
              <a:rPr sz="1400" dirty="0">
                <a:latin typeface="Arial"/>
                <a:cs typeface="Arial"/>
              </a:rPr>
              <a:t>аров</a:t>
            </a:r>
            <a:r>
              <a:rPr sz="1400" spc="-3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и </a:t>
            </a:r>
            <a:r>
              <a:rPr sz="1400" spc="-30" dirty="0">
                <a:latin typeface="Arial"/>
                <a:cs typeface="Arial"/>
              </a:rPr>
              <a:t>у</a:t>
            </a:r>
            <a:r>
              <a:rPr sz="1400" dirty="0">
                <a:latin typeface="Arial"/>
                <a:cs typeface="Arial"/>
              </a:rPr>
              <a:t>сл</a:t>
            </a:r>
            <a:r>
              <a:rPr sz="1400" spc="-25" dirty="0">
                <a:latin typeface="Arial"/>
                <a:cs typeface="Arial"/>
              </a:rPr>
              <a:t>у</a:t>
            </a:r>
            <a:r>
              <a:rPr sz="1400" spc="-165" dirty="0">
                <a:latin typeface="Arial"/>
                <a:cs typeface="Arial"/>
              </a:rPr>
              <a:t>г</a:t>
            </a:r>
            <a:r>
              <a:rPr sz="1400" dirty="0">
                <a:latin typeface="Arial"/>
                <a:cs typeface="Arial"/>
              </a:rPr>
              <a:t>.</a:t>
            </a:r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23532" y="1131569"/>
            <a:ext cx="7129145" cy="0"/>
          </a:xfrm>
          <a:custGeom>
            <a:avLst/>
            <a:gdLst/>
            <a:ahLst/>
            <a:cxnLst/>
            <a:rect l="l" t="t" r="r" b="b"/>
            <a:pathLst>
              <a:path w="7129145">
                <a:moveTo>
                  <a:pt x="0" y="0"/>
                </a:moveTo>
                <a:lnTo>
                  <a:pt x="7128827" y="0"/>
                </a:lnTo>
              </a:path>
            </a:pathLst>
          </a:custGeom>
          <a:ln w="19050">
            <a:solidFill>
              <a:srgbClr val="00AFE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Н</a:t>
            </a:r>
            <a:r>
              <a:rPr spc="-10" dirty="0"/>
              <a:t>а</a:t>
            </a:r>
            <a:r>
              <a:rPr dirty="0"/>
              <a:t>цион</a:t>
            </a:r>
            <a:r>
              <a:rPr spc="-10" dirty="0"/>
              <a:t>а</a:t>
            </a:r>
            <a:r>
              <a:rPr dirty="0"/>
              <a:t>льные</a:t>
            </a:r>
            <a:r>
              <a:rPr spc="15" dirty="0"/>
              <a:t> </a:t>
            </a:r>
            <a:r>
              <a:rPr dirty="0"/>
              <a:t>про</a:t>
            </a:r>
            <a:r>
              <a:rPr spc="-10" dirty="0"/>
              <a:t>е</a:t>
            </a:r>
            <a:r>
              <a:rPr dirty="0"/>
              <a:t>к</a:t>
            </a:r>
            <a:r>
              <a:rPr spc="-30" dirty="0"/>
              <a:t>т</a:t>
            </a:r>
            <a:r>
              <a:rPr dirty="0"/>
              <a:t>ы</a:t>
            </a:r>
            <a:r>
              <a:rPr spc="15" dirty="0"/>
              <a:t> </a:t>
            </a:r>
            <a:r>
              <a:rPr spc="-25" dirty="0"/>
              <a:t>т</a:t>
            </a:r>
            <a:r>
              <a:rPr spc="-45" dirty="0"/>
              <a:t>е</a:t>
            </a:r>
            <a:r>
              <a:rPr dirty="0"/>
              <a:t>хн</a:t>
            </a:r>
            <a:r>
              <a:rPr spc="-70" dirty="0"/>
              <a:t>о</a:t>
            </a:r>
            <a:r>
              <a:rPr spc="-40" dirty="0"/>
              <a:t>л</a:t>
            </a:r>
            <a:r>
              <a:rPr dirty="0"/>
              <a:t>о</a:t>
            </a:r>
            <a:r>
              <a:rPr spc="-10" dirty="0"/>
              <a:t>г</a:t>
            </a:r>
            <a:r>
              <a:rPr dirty="0"/>
              <a:t>ич</a:t>
            </a:r>
            <a:r>
              <a:rPr spc="-50" dirty="0"/>
              <a:t>е</a:t>
            </a:r>
            <a:r>
              <a:rPr dirty="0"/>
              <a:t>с</a:t>
            </a:r>
            <a:r>
              <a:rPr spc="-45" dirty="0"/>
              <a:t>к</a:t>
            </a:r>
            <a:r>
              <a:rPr dirty="0"/>
              <a:t>о</a:t>
            </a:r>
            <a:r>
              <a:rPr spc="-50" dirty="0"/>
              <a:t>г</a:t>
            </a:r>
            <a:r>
              <a:rPr dirty="0"/>
              <a:t>о</a:t>
            </a:r>
          </a:p>
          <a:p>
            <a:pPr marL="12700">
              <a:lnSpc>
                <a:spcPct val="100000"/>
              </a:lnSpc>
            </a:pPr>
            <a:r>
              <a:rPr dirty="0"/>
              <a:t>лидерс</a:t>
            </a:r>
            <a:r>
              <a:rPr spc="-35" dirty="0"/>
              <a:t>т</a:t>
            </a:r>
            <a:r>
              <a:rPr spc="-40" dirty="0"/>
              <a:t>в</a:t>
            </a:r>
            <a:r>
              <a:rPr dirty="0"/>
              <a:t>а</a:t>
            </a:r>
            <a:r>
              <a:rPr spc="35" dirty="0"/>
              <a:t> </a:t>
            </a:r>
            <a:r>
              <a:rPr dirty="0"/>
              <a:t>(НП</a:t>
            </a:r>
            <a:r>
              <a:rPr spc="-60" dirty="0"/>
              <a:t>Т</a:t>
            </a:r>
            <a:r>
              <a:rPr dirty="0"/>
              <a:t>Л</a:t>
            </a:r>
            <a:r>
              <a:rPr dirty="0">
                <a:latin typeface="Arial"/>
                <a:cs typeface="Arial"/>
              </a:rPr>
              <a:t>)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/>
              <a:t>22</a:t>
            </a:fld>
            <a:endParaRPr dirty="0"/>
          </a:p>
        </p:txBody>
      </p:sp>
      <p:sp>
        <p:nvSpPr>
          <p:cNvPr id="4" name="object 4"/>
          <p:cNvSpPr txBox="1"/>
          <p:nvPr/>
        </p:nvSpPr>
        <p:spPr>
          <a:xfrm>
            <a:off x="403047" y="1374334"/>
            <a:ext cx="6802755" cy="30968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80000"/>
              </a:lnSpc>
            </a:pPr>
            <a:r>
              <a:rPr sz="1500" b="1" spc="15" dirty="0">
                <a:latin typeface="Arial"/>
                <a:cs typeface="Arial"/>
              </a:rPr>
              <a:t>Ц</a:t>
            </a:r>
            <a:r>
              <a:rPr sz="1500" b="1" dirty="0">
                <a:latin typeface="Arial"/>
                <a:cs typeface="Arial"/>
              </a:rPr>
              <a:t>е</a:t>
            </a:r>
            <a:r>
              <a:rPr sz="1500" b="1" spc="-5" dirty="0">
                <a:latin typeface="Arial"/>
                <a:cs typeface="Arial"/>
              </a:rPr>
              <a:t>л</a:t>
            </a:r>
            <a:r>
              <a:rPr sz="1500" b="1" spc="5" dirty="0">
                <a:latin typeface="Arial"/>
                <a:cs typeface="Arial"/>
              </a:rPr>
              <a:t>ь</a:t>
            </a:r>
            <a:r>
              <a:rPr sz="1500" b="1" dirty="0">
                <a:latin typeface="Arial"/>
                <a:cs typeface="Arial"/>
              </a:rPr>
              <a:t>:</a:t>
            </a:r>
            <a:r>
              <a:rPr sz="1500" b="1" spc="-5" dirty="0">
                <a:latin typeface="Arial"/>
                <a:cs typeface="Arial"/>
              </a:rPr>
              <a:t> </a:t>
            </a:r>
            <a:r>
              <a:rPr sz="1500" dirty="0">
                <a:latin typeface="Arial"/>
                <a:cs typeface="Arial"/>
              </a:rPr>
              <a:t>Се</a:t>
            </a:r>
            <a:r>
              <a:rPr sz="1500" spc="5" dirty="0">
                <a:latin typeface="Arial"/>
                <a:cs typeface="Arial"/>
              </a:rPr>
              <a:t>р</a:t>
            </a:r>
            <a:r>
              <a:rPr sz="1500" dirty="0">
                <a:latin typeface="Arial"/>
                <a:cs typeface="Arial"/>
              </a:rPr>
              <a:t>ийн</a:t>
            </a:r>
            <a:r>
              <a:rPr sz="1500" spc="5" dirty="0">
                <a:latin typeface="Arial"/>
                <a:cs typeface="Arial"/>
              </a:rPr>
              <a:t>о</a:t>
            </a:r>
            <a:r>
              <a:rPr sz="1500" dirty="0">
                <a:latin typeface="Arial"/>
                <a:cs typeface="Arial"/>
              </a:rPr>
              <a:t>е</a:t>
            </a:r>
            <a:r>
              <a:rPr sz="1500" spc="-5" dirty="0">
                <a:latin typeface="Arial"/>
                <a:cs typeface="Arial"/>
              </a:rPr>
              <a:t> </a:t>
            </a:r>
            <a:r>
              <a:rPr sz="1500" dirty="0">
                <a:latin typeface="Arial"/>
                <a:cs typeface="Arial"/>
              </a:rPr>
              <a:t>п</a:t>
            </a:r>
            <a:r>
              <a:rPr sz="1500" spc="5" dirty="0">
                <a:latin typeface="Arial"/>
                <a:cs typeface="Arial"/>
              </a:rPr>
              <a:t>р</a:t>
            </a:r>
            <a:r>
              <a:rPr sz="1500" dirty="0">
                <a:latin typeface="Arial"/>
                <a:cs typeface="Arial"/>
              </a:rPr>
              <a:t>оиз</a:t>
            </a:r>
            <a:r>
              <a:rPr sz="1500" spc="-20" dirty="0">
                <a:latin typeface="Arial"/>
                <a:cs typeface="Arial"/>
              </a:rPr>
              <a:t>в</a:t>
            </a:r>
            <a:r>
              <a:rPr sz="1500" spc="-30" dirty="0">
                <a:latin typeface="Arial"/>
                <a:cs typeface="Arial"/>
              </a:rPr>
              <a:t>о</a:t>
            </a:r>
            <a:r>
              <a:rPr sz="1500" dirty="0">
                <a:latin typeface="Arial"/>
                <a:cs typeface="Arial"/>
              </a:rPr>
              <a:t>д</a:t>
            </a:r>
            <a:r>
              <a:rPr sz="1500" spc="5" dirty="0">
                <a:latin typeface="Arial"/>
                <a:cs typeface="Arial"/>
              </a:rPr>
              <a:t>с</a:t>
            </a:r>
            <a:r>
              <a:rPr sz="1500" dirty="0">
                <a:latin typeface="Arial"/>
                <a:cs typeface="Arial"/>
              </a:rPr>
              <a:t>т</a:t>
            </a:r>
            <a:r>
              <a:rPr sz="1500" spc="-20" dirty="0">
                <a:latin typeface="Arial"/>
                <a:cs typeface="Arial"/>
              </a:rPr>
              <a:t>в</a:t>
            </a:r>
            <a:r>
              <a:rPr sz="1500" dirty="0">
                <a:latin typeface="Arial"/>
                <a:cs typeface="Arial"/>
              </a:rPr>
              <a:t>о</a:t>
            </a:r>
            <a:r>
              <a:rPr sz="1500" spc="-5" dirty="0">
                <a:latin typeface="Arial"/>
                <a:cs typeface="Arial"/>
              </a:rPr>
              <a:t> в</a:t>
            </a:r>
            <a:r>
              <a:rPr sz="1500" dirty="0">
                <a:latin typeface="Arial"/>
                <a:cs typeface="Arial"/>
              </a:rPr>
              <a:t>ы</a:t>
            </a:r>
            <a:r>
              <a:rPr sz="1500" spc="15" dirty="0">
                <a:latin typeface="Arial"/>
                <a:cs typeface="Arial"/>
              </a:rPr>
              <a:t>с</a:t>
            </a:r>
            <a:r>
              <a:rPr sz="1500" dirty="0">
                <a:latin typeface="Arial"/>
                <a:cs typeface="Arial"/>
              </a:rPr>
              <a:t>о</a:t>
            </a:r>
            <a:r>
              <a:rPr sz="1500" spc="10" dirty="0">
                <a:latin typeface="Arial"/>
                <a:cs typeface="Arial"/>
              </a:rPr>
              <a:t>к</a:t>
            </a:r>
            <a:r>
              <a:rPr sz="1500" spc="-30" dirty="0">
                <a:latin typeface="Arial"/>
                <a:cs typeface="Arial"/>
              </a:rPr>
              <a:t>о</a:t>
            </a:r>
            <a:r>
              <a:rPr sz="1500" spc="-15" dirty="0">
                <a:latin typeface="Arial"/>
                <a:cs typeface="Arial"/>
              </a:rPr>
              <a:t>т</a:t>
            </a:r>
            <a:r>
              <a:rPr sz="1500" spc="-30" dirty="0">
                <a:latin typeface="Arial"/>
                <a:cs typeface="Arial"/>
              </a:rPr>
              <a:t>е</a:t>
            </a:r>
            <a:r>
              <a:rPr sz="1500" spc="-20" dirty="0">
                <a:latin typeface="Arial"/>
                <a:cs typeface="Arial"/>
              </a:rPr>
              <a:t>х</a:t>
            </a:r>
            <a:r>
              <a:rPr sz="1500" dirty="0">
                <a:latin typeface="Arial"/>
                <a:cs typeface="Arial"/>
              </a:rPr>
              <a:t>н</a:t>
            </a:r>
            <a:r>
              <a:rPr sz="1500" spc="-30" dirty="0">
                <a:latin typeface="Arial"/>
                <a:cs typeface="Arial"/>
              </a:rPr>
              <a:t>о</a:t>
            </a:r>
            <a:r>
              <a:rPr sz="1500" spc="10" dirty="0">
                <a:latin typeface="Arial"/>
                <a:cs typeface="Arial"/>
              </a:rPr>
              <a:t>л</a:t>
            </a:r>
            <a:r>
              <a:rPr sz="1500" dirty="0">
                <a:latin typeface="Arial"/>
                <a:cs typeface="Arial"/>
              </a:rPr>
              <a:t>огичной</a:t>
            </a:r>
            <a:r>
              <a:rPr sz="1500" spc="15" dirty="0">
                <a:latin typeface="Arial"/>
                <a:cs typeface="Arial"/>
              </a:rPr>
              <a:t> </a:t>
            </a:r>
            <a:r>
              <a:rPr sz="1500" dirty="0">
                <a:latin typeface="Arial"/>
                <a:cs typeface="Arial"/>
              </a:rPr>
              <a:t>п</a:t>
            </a:r>
            <a:r>
              <a:rPr sz="1500" spc="5" dirty="0">
                <a:latin typeface="Arial"/>
                <a:cs typeface="Arial"/>
              </a:rPr>
              <a:t>р</a:t>
            </a:r>
            <a:r>
              <a:rPr sz="1500" spc="-30" dirty="0">
                <a:latin typeface="Arial"/>
                <a:cs typeface="Arial"/>
              </a:rPr>
              <a:t>о</a:t>
            </a:r>
            <a:r>
              <a:rPr sz="1500" dirty="0">
                <a:latin typeface="Arial"/>
                <a:cs typeface="Arial"/>
              </a:rPr>
              <a:t>д</a:t>
            </a:r>
            <a:r>
              <a:rPr sz="1500" spc="-20" dirty="0">
                <a:latin typeface="Arial"/>
                <a:cs typeface="Arial"/>
              </a:rPr>
              <a:t>у</a:t>
            </a:r>
            <a:r>
              <a:rPr sz="1500" dirty="0">
                <a:latin typeface="Arial"/>
                <a:cs typeface="Arial"/>
              </a:rPr>
              <a:t>к</a:t>
            </a:r>
            <a:r>
              <a:rPr sz="1500" spc="5" dirty="0">
                <a:latin typeface="Arial"/>
                <a:cs typeface="Arial"/>
              </a:rPr>
              <a:t>ц</a:t>
            </a:r>
            <a:r>
              <a:rPr sz="1500" dirty="0">
                <a:latin typeface="Arial"/>
                <a:cs typeface="Arial"/>
              </a:rPr>
              <a:t>ии и</a:t>
            </a:r>
            <a:r>
              <a:rPr sz="1500" spc="-10" dirty="0">
                <a:latin typeface="Arial"/>
                <a:cs typeface="Arial"/>
              </a:rPr>
              <a:t> </a:t>
            </a:r>
            <a:r>
              <a:rPr sz="1500" dirty="0">
                <a:latin typeface="Arial"/>
                <a:cs typeface="Arial"/>
              </a:rPr>
              <a:t>снижение импо</a:t>
            </a:r>
            <a:r>
              <a:rPr sz="1500" spc="-30" dirty="0">
                <a:latin typeface="Arial"/>
                <a:cs typeface="Arial"/>
              </a:rPr>
              <a:t>р</a:t>
            </a:r>
            <a:r>
              <a:rPr sz="1500" spc="-15" dirty="0">
                <a:latin typeface="Arial"/>
                <a:cs typeface="Arial"/>
              </a:rPr>
              <a:t>т</a:t>
            </a:r>
            <a:r>
              <a:rPr sz="1500" spc="-10" dirty="0">
                <a:latin typeface="Arial"/>
                <a:cs typeface="Arial"/>
              </a:rPr>
              <a:t>о</a:t>
            </a:r>
            <a:r>
              <a:rPr sz="1500" dirty="0">
                <a:latin typeface="Arial"/>
                <a:cs typeface="Arial"/>
              </a:rPr>
              <a:t>зависим</a:t>
            </a:r>
            <a:r>
              <a:rPr sz="1500" spc="5" dirty="0">
                <a:latin typeface="Arial"/>
                <a:cs typeface="Arial"/>
              </a:rPr>
              <a:t>о</a:t>
            </a:r>
            <a:r>
              <a:rPr sz="1500" dirty="0">
                <a:latin typeface="Arial"/>
                <a:cs typeface="Arial"/>
              </a:rPr>
              <a:t>ст</a:t>
            </a:r>
            <a:r>
              <a:rPr sz="1500" spc="5" dirty="0">
                <a:latin typeface="Arial"/>
                <a:cs typeface="Arial"/>
              </a:rPr>
              <a:t>и</a:t>
            </a:r>
            <a:r>
              <a:rPr sz="1500" dirty="0">
                <a:latin typeface="Arial"/>
                <a:cs typeface="Arial"/>
              </a:rPr>
              <a:t>.</a:t>
            </a:r>
            <a:endParaRPr sz="1500">
              <a:latin typeface="Arial"/>
              <a:cs typeface="Arial"/>
            </a:endParaRPr>
          </a:p>
          <a:p>
            <a:pPr marL="12700">
              <a:lnSpc>
                <a:spcPts val="1800"/>
              </a:lnSpc>
              <a:spcBef>
                <a:spcPts val="240"/>
              </a:spcBef>
            </a:pPr>
            <a:r>
              <a:rPr sz="1500" b="1" dirty="0">
                <a:latin typeface="Arial"/>
                <a:cs typeface="Arial"/>
              </a:rPr>
              <a:t>Ос</a:t>
            </a:r>
            <a:r>
              <a:rPr sz="1500" b="1" spc="5" dirty="0">
                <a:latin typeface="Arial"/>
                <a:cs typeface="Arial"/>
              </a:rPr>
              <a:t>н</a:t>
            </a:r>
            <a:r>
              <a:rPr sz="1500" b="1" spc="-5" dirty="0">
                <a:latin typeface="Arial"/>
                <a:cs typeface="Arial"/>
              </a:rPr>
              <a:t>о</a:t>
            </a:r>
            <a:r>
              <a:rPr sz="1500" b="1" dirty="0">
                <a:latin typeface="Arial"/>
                <a:cs typeface="Arial"/>
              </a:rPr>
              <a:t>в</a:t>
            </a:r>
            <a:r>
              <a:rPr sz="1500" b="1" spc="5" dirty="0">
                <a:latin typeface="Arial"/>
                <a:cs typeface="Arial"/>
              </a:rPr>
              <a:t>н</a:t>
            </a:r>
            <a:r>
              <a:rPr sz="1500" b="1" dirty="0">
                <a:latin typeface="Arial"/>
                <a:cs typeface="Arial"/>
              </a:rPr>
              <a:t>ые</a:t>
            </a:r>
            <a:r>
              <a:rPr sz="1500" b="1" spc="-40" dirty="0">
                <a:latin typeface="Arial"/>
                <a:cs typeface="Arial"/>
              </a:rPr>
              <a:t> </a:t>
            </a:r>
            <a:r>
              <a:rPr sz="1500" b="1" dirty="0">
                <a:latin typeface="Arial"/>
                <a:cs typeface="Arial"/>
              </a:rPr>
              <a:t>нап</a:t>
            </a:r>
            <a:r>
              <a:rPr sz="1500" b="1" spc="-5" dirty="0">
                <a:latin typeface="Arial"/>
                <a:cs typeface="Arial"/>
              </a:rPr>
              <a:t>р</a:t>
            </a:r>
            <a:r>
              <a:rPr sz="1500" b="1" dirty="0">
                <a:latin typeface="Arial"/>
                <a:cs typeface="Arial"/>
              </a:rPr>
              <a:t>а</a:t>
            </a:r>
            <a:r>
              <a:rPr sz="1500" b="1" spc="-25" dirty="0">
                <a:latin typeface="Arial"/>
                <a:cs typeface="Arial"/>
              </a:rPr>
              <a:t>в</a:t>
            </a:r>
            <a:r>
              <a:rPr sz="1500" b="1" spc="-30" dirty="0">
                <a:latin typeface="Arial"/>
                <a:cs typeface="Arial"/>
              </a:rPr>
              <a:t>л</a:t>
            </a:r>
            <a:r>
              <a:rPr sz="1500" b="1" dirty="0">
                <a:latin typeface="Arial"/>
                <a:cs typeface="Arial"/>
              </a:rPr>
              <a:t>ения</a:t>
            </a:r>
            <a:r>
              <a:rPr sz="1500" b="1" spc="-30" dirty="0">
                <a:latin typeface="Arial"/>
                <a:cs typeface="Arial"/>
              </a:rPr>
              <a:t> </a:t>
            </a:r>
            <a:r>
              <a:rPr sz="1500" b="1" dirty="0">
                <a:latin typeface="Arial"/>
                <a:cs typeface="Arial"/>
              </a:rPr>
              <a:t>НП</a:t>
            </a:r>
            <a:r>
              <a:rPr sz="1500" b="1" spc="-70" dirty="0">
                <a:latin typeface="Arial"/>
                <a:cs typeface="Arial"/>
              </a:rPr>
              <a:t>Т</a:t>
            </a:r>
            <a:r>
              <a:rPr sz="1500" b="1" dirty="0">
                <a:latin typeface="Arial"/>
                <a:cs typeface="Arial"/>
              </a:rPr>
              <a:t>Л:</a:t>
            </a:r>
            <a:endParaRPr sz="1500">
              <a:latin typeface="Arial"/>
              <a:cs typeface="Arial"/>
            </a:endParaRPr>
          </a:p>
          <a:p>
            <a:pPr marL="756285" indent="-286385">
              <a:lnSpc>
                <a:spcPts val="1560"/>
              </a:lnSpc>
              <a:buFont typeface="Arial"/>
              <a:buChar char="–"/>
              <a:tabLst>
                <a:tab pos="756920" algn="l"/>
              </a:tabLst>
            </a:pPr>
            <a:r>
              <a:rPr sz="1300" spc="-10" dirty="0">
                <a:latin typeface="Arial"/>
                <a:cs typeface="Arial"/>
              </a:rPr>
              <a:t>Бес</a:t>
            </a:r>
            <a:r>
              <a:rPr sz="1300" spc="-20" dirty="0">
                <a:latin typeface="Arial"/>
                <a:cs typeface="Arial"/>
              </a:rPr>
              <a:t>п</a:t>
            </a:r>
            <a:r>
              <a:rPr sz="1300" spc="-15" dirty="0">
                <a:latin typeface="Arial"/>
                <a:cs typeface="Arial"/>
              </a:rPr>
              <a:t>и</a:t>
            </a:r>
            <a:r>
              <a:rPr sz="1300" dirty="0">
                <a:latin typeface="Arial"/>
                <a:cs typeface="Arial"/>
              </a:rPr>
              <a:t>л</a:t>
            </a:r>
            <a:r>
              <a:rPr sz="1300" spc="-35" dirty="0">
                <a:latin typeface="Arial"/>
                <a:cs typeface="Arial"/>
              </a:rPr>
              <a:t>о</a:t>
            </a:r>
            <a:r>
              <a:rPr sz="1300" spc="-20" dirty="0">
                <a:latin typeface="Arial"/>
                <a:cs typeface="Arial"/>
              </a:rPr>
              <a:t>т</a:t>
            </a:r>
            <a:r>
              <a:rPr sz="1300" spc="-10" dirty="0">
                <a:latin typeface="Arial"/>
                <a:cs typeface="Arial"/>
              </a:rPr>
              <a:t>ные</a:t>
            </a:r>
            <a:r>
              <a:rPr sz="1300" spc="30" dirty="0">
                <a:latin typeface="Arial"/>
                <a:cs typeface="Arial"/>
              </a:rPr>
              <a:t> </a:t>
            </a:r>
            <a:r>
              <a:rPr sz="1300" spc="-10" dirty="0">
                <a:latin typeface="Arial"/>
                <a:cs typeface="Arial"/>
              </a:rPr>
              <a:t>а</a:t>
            </a:r>
            <a:r>
              <a:rPr sz="1300" spc="-20" dirty="0">
                <a:latin typeface="Arial"/>
                <a:cs typeface="Arial"/>
              </a:rPr>
              <a:t>в</a:t>
            </a:r>
            <a:r>
              <a:rPr sz="1300" spc="-15" dirty="0">
                <a:latin typeface="Arial"/>
                <a:cs typeface="Arial"/>
              </a:rPr>
              <a:t>и</a:t>
            </a:r>
            <a:r>
              <a:rPr sz="1300" spc="-10" dirty="0">
                <a:latin typeface="Arial"/>
                <a:cs typeface="Arial"/>
              </a:rPr>
              <a:t>аци</a:t>
            </a:r>
            <a:r>
              <a:rPr sz="1300" spc="-15" dirty="0">
                <a:latin typeface="Arial"/>
                <a:cs typeface="Arial"/>
              </a:rPr>
              <a:t>о</a:t>
            </a:r>
            <a:r>
              <a:rPr sz="1300" spc="-10" dirty="0">
                <a:latin typeface="Arial"/>
                <a:cs typeface="Arial"/>
              </a:rPr>
              <a:t>нные</a:t>
            </a:r>
            <a:r>
              <a:rPr sz="1300" spc="20" dirty="0">
                <a:latin typeface="Arial"/>
                <a:cs typeface="Arial"/>
              </a:rPr>
              <a:t> </a:t>
            </a:r>
            <a:r>
              <a:rPr sz="1300" spc="-10" dirty="0">
                <a:latin typeface="Arial"/>
                <a:cs typeface="Arial"/>
              </a:rPr>
              <a:t>с</a:t>
            </a:r>
            <a:r>
              <a:rPr sz="1300" spc="-15" dirty="0">
                <a:latin typeface="Arial"/>
                <a:cs typeface="Arial"/>
              </a:rPr>
              <a:t>и</a:t>
            </a:r>
            <a:r>
              <a:rPr sz="1300" spc="-10" dirty="0">
                <a:latin typeface="Arial"/>
                <a:cs typeface="Arial"/>
              </a:rPr>
              <a:t>с</a:t>
            </a:r>
            <a:r>
              <a:rPr sz="1300" spc="-30" dirty="0">
                <a:latin typeface="Arial"/>
                <a:cs typeface="Arial"/>
              </a:rPr>
              <a:t>т</a:t>
            </a:r>
            <a:r>
              <a:rPr sz="1300" spc="-10" dirty="0">
                <a:latin typeface="Arial"/>
                <a:cs typeface="Arial"/>
              </a:rPr>
              <a:t>е</a:t>
            </a:r>
            <a:r>
              <a:rPr sz="1300" spc="-15" dirty="0">
                <a:latin typeface="Arial"/>
                <a:cs typeface="Arial"/>
              </a:rPr>
              <a:t>м</a:t>
            </a:r>
            <a:r>
              <a:rPr sz="1300" spc="-10" dirty="0">
                <a:latin typeface="Arial"/>
                <a:cs typeface="Arial"/>
              </a:rPr>
              <a:t>ы.</a:t>
            </a:r>
            <a:endParaRPr sz="1300">
              <a:latin typeface="Arial"/>
              <a:cs typeface="Arial"/>
            </a:endParaRPr>
          </a:p>
          <a:p>
            <a:pPr marL="756285" indent="-286385">
              <a:lnSpc>
                <a:spcPct val="100000"/>
              </a:lnSpc>
              <a:buFont typeface="Arial"/>
              <a:buChar char="–"/>
              <a:tabLst>
                <a:tab pos="756920" algn="l"/>
              </a:tabLst>
            </a:pPr>
            <a:r>
              <a:rPr sz="1300" spc="-10" dirty="0">
                <a:latin typeface="Arial"/>
                <a:cs typeface="Arial"/>
              </a:rPr>
              <a:t>Но</a:t>
            </a:r>
            <a:r>
              <a:rPr sz="1300" spc="-20" dirty="0">
                <a:latin typeface="Arial"/>
                <a:cs typeface="Arial"/>
              </a:rPr>
              <a:t>в</a:t>
            </a:r>
            <a:r>
              <a:rPr sz="1300" spc="-10" dirty="0">
                <a:latin typeface="Arial"/>
                <a:cs typeface="Arial"/>
              </a:rPr>
              <a:t>ые</a:t>
            </a:r>
            <a:r>
              <a:rPr sz="1300" spc="20" dirty="0">
                <a:latin typeface="Arial"/>
                <a:cs typeface="Arial"/>
              </a:rPr>
              <a:t> </a:t>
            </a:r>
            <a:r>
              <a:rPr sz="1300" spc="-20" dirty="0">
                <a:latin typeface="Arial"/>
                <a:cs typeface="Arial"/>
              </a:rPr>
              <a:t>м</a:t>
            </a:r>
            <a:r>
              <a:rPr sz="1300" spc="-40" dirty="0">
                <a:latin typeface="Arial"/>
                <a:cs typeface="Arial"/>
              </a:rPr>
              <a:t>а</a:t>
            </a:r>
            <a:r>
              <a:rPr sz="1300" spc="-30" dirty="0">
                <a:latin typeface="Arial"/>
                <a:cs typeface="Arial"/>
              </a:rPr>
              <a:t>т</a:t>
            </a:r>
            <a:r>
              <a:rPr sz="1300" spc="-10" dirty="0">
                <a:latin typeface="Arial"/>
                <a:cs typeface="Arial"/>
              </a:rPr>
              <a:t>ер</a:t>
            </a:r>
            <a:r>
              <a:rPr sz="1300" spc="-20" dirty="0">
                <a:latin typeface="Arial"/>
                <a:cs typeface="Arial"/>
              </a:rPr>
              <a:t>и</a:t>
            </a:r>
            <a:r>
              <a:rPr sz="1300" spc="-10" dirty="0">
                <a:latin typeface="Arial"/>
                <a:cs typeface="Arial"/>
              </a:rPr>
              <a:t>алы</a:t>
            </a:r>
            <a:r>
              <a:rPr sz="1300" spc="45" dirty="0">
                <a:latin typeface="Arial"/>
                <a:cs typeface="Arial"/>
              </a:rPr>
              <a:t> </a:t>
            </a:r>
            <a:r>
              <a:rPr sz="1300" spc="-10" dirty="0">
                <a:latin typeface="Arial"/>
                <a:cs typeface="Arial"/>
              </a:rPr>
              <a:t>и</a:t>
            </a:r>
            <a:r>
              <a:rPr sz="1300" dirty="0">
                <a:latin typeface="Arial"/>
                <a:cs typeface="Arial"/>
              </a:rPr>
              <a:t> </a:t>
            </a:r>
            <a:r>
              <a:rPr sz="1300" spc="-25" dirty="0">
                <a:latin typeface="Arial"/>
                <a:cs typeface="Arial"/>
              </a:rPr>
              <a:t>х</a:t>
            </a:r>
            <a:r>
              <a:rPr sz="1300" spc="-20" dirty="0">
                <a:latin typeface="Arial"/>
                <a:cs typeface="Arial"/>
              </a:rPr>
              <a:t>имия</a:t>
            </a:r>
            <a:r>
              <a:rPr sz="1300" spc="-5" dirty="0">
                <a:latin typeface="Arial"/>
                <a:cs typeface="Arial"/>
              </a:rPr>
              <a:t>.</a:t>
            </a:r>
            <a:endParaRPr sz="1300">
              <a:latin typeface="Arial"/>
              <a:cs typeface="Arial"/>
            </a:endParaRPr>
          </a:p>
          <a:p>
            <a:pPr marL="756285" indent="-286385">
              <a:lnSpc>
                <a:spcPct val="100000"/>
              </a:lnSpc>
              <a:buFont typeface="Arial"/>
              <a:buChar char="–"/>
              <a:tabLst>
                <a:tab pos="756920" algn="l"/>
              </a:tabLst>
            </a:pPr>
            <a:r>
              <a:rPr sz="1300" spc="-10" dirty="0">
                <a:latin typeface="Arial"/>
                <a:cs typeface="Arial"/>
              </a:rPr>
              <a:t>Но</a:t>
            </a:r>
            <a:r>
              <a:rPr sz="1300" spc="-15" dirty="0">
                <a:latin typeface="Arial"/>
                <a:cs typeface="Arial"/>
              </a:rPr>
              <a:t>в</a:t>
            </a:r>
            <a:r>
              <a:rPr sz="1300" spc="-10" dirty="0">
                <a:latin typeface="Arial"/>
                <a:cs typeface="Arial"/>
              </a:rPr>
              <a:t>ые</a:t>
            </a:r>
            <a:r>
              <a:rPr sz="1300" spc="20" dirty="0">
                <a:latin typeface="Arial"/>
                <a:cs typeface="Arial"/>
              </a:rPr>
              <a:t> </a:t>
            </a:r>
            <a:r>
              <a:rPr sz="1300" spc="-35" dirty="0">
                <a:latin typeface="Arial"/>
                <a:cs typeface="Arial"/>
              </a:rPr>
              <a:t>а</a:t>
            </a:r>
            <a:r>
              <a:rPr sz="1300" spc="-30" dirty="0">
                <a:latin typeface="Arial"/>
                <a:cs typeface="Arial"/>
              </a:rPr>
              <a:t>т</a:t>
            </a:r>
            <a:r>
              <a:rPr sz="1300" spc="-10" dirty="0">
                <a:latin typeface="Arial"/>
                <a:cs typeface="Arial"/>
              </a:rPr>
              <a:t>о</a:t>
            </a:r>
            <a:r>
              <a:rPr sz="1300" spc="-15" dirty="0">
                <a:latin typeface="Arial"/>
                <a:cs typeface="Arial"/>
              </a:rPr>
              <a:t>м</a:t>
            </a:r>
            <a:r>
              <a:rPr sz="1300" spc="-10" dirty="0">
                <a:latin typeface="Arial"/>
                <a:cs typeface="Arial"/>
              </a:rPr>
              <a:t>ные</a:t>
            </a:r>
            <a:r>
              <a:rPr sz="1300" spc="20" dirty="0">
                <a:latin typeface="Arial"/>
                <a:cs typeface="Arial"/>
              </a:rPr>
              <a:t> </a:t>
            </a:r>
            <a:r>
              <a:rPr sz="1300" spc="-10" dirty="0">
                <a:latin typeface="Arial"/>
                <a:cs typeface="Arial"/>
              </a:rPr>
              <a:t>и</a:t>
            </a:r>
            <a:r>
              <a:rPr sz="1300" spc="5" dirty="0">
                <a:latin typeface="Arial"/>
                <a:cs typeface="Arial"/>
              </a:rPr>
              <a:t> </a:t>
            </a:r>
            <a:r>
              <a:rPr sz="1300" spc="-10" dirty="0">
                <a:latin typeface="Arial"/>
                <a:cs typeface="Arial"/>
              </a:rPr>
              <a:t>энер</a:t>
            </a:r>
            <a:r>
              <a:rPr sz="1300" spc="-35" dirty="0">
                <a:latin typeface="Arial"/>
                <a:cs typeface="Arial"/>
              </a:rPr>
              <a:t>г</a:t>
            </a:r>
            <a:r>
              <a:rPr sz="1300" spc="-60" dirty="0">
                <a:latin typeface="Arial"/>
                <a:cs typeface="Arial"/>
              </a:rPr>
              <a:t>е</a:t>
            </a:r>
            <a:r>
              <a:rPr sz="1300" spc="-20" dirty="0">
                <a:latin typeface="Arial"/>
                <a:cs typeface="Arial"/>
              </a:rPr>
              <a:t>т</a:t>
            </a:r>
            <a:r>
              <a:rPr sz="1300" spc="-15" dirty="0">
                <a:latin typeface="Arial"/>
                <a:cs typeface="Arial"/>
              </a:rPr>
              <a:t>и</a:t>
            </a:r>
            <a:r>
              <a:rPr sz="1300" spc="-10" dirty="0">
                <a:latin typeface="Arial"/>
                <a:cs typeface="Arial"/>
              </a:rPr>
              <a:t>чес</a:t>
            </a:r>
            <a:r>
              <a:rPr sz="1300" spc="-20" dirty="0">
                <a:latin typeface="Arial"/>
                <a:cs typeface="Arial"/>
              </a:rPr>
              <a:t>к</a:t>
            </a:r>
            <a:r>
              <a:rPr sz="1300" spc="-15" dirty="0">
                <a:latin typeface="Arial"/>
                <a:cs typeface="Arial"/>
              </a:rPr>
              <a:t>и</a:t>
            </a:r>
            <a:r>
              <a:rPr sz="1300" spc="-10" dirty="0">
                <a:latin typeface="Arial"/>
                <a:cs typeface="Arial"/>
              </a:rPr>
              <a:t>е</a:t>
            </a:r>
            <a:r>
              <a:rPr sz="1300" spc="55" dirty="0">
                <a:latin typeface="Arial"/>
                <a:cs typeface="Arial"/>
              </a:rPr>
              <a:t> </a:t>
            </a:r>
            <a:r>
              <a:rPr sz="1300" spc="-30" dirty="0">
                <a:latin typeface="Arial"/>
                <a:cs typeface="Arial"/>
              </a:rPr>
              <a:t>т</a:t>
            </a:r>
            <a:r>
              <a:rPr sz="1300" spc="-35" dirty="0">
                <a:latin typeface="Arial"/>
                <a:cs typeface="Arial"/>
              </a:rPr>
              <a:t>е</a:t>
            </a:r>
            <a:r>
              <a:rPr sz="1300" spc="-25" dirty="0">
                <a:latin typeface="Arial"/>
                <a:cs typeface="Arial"/>
              </a:rPr>
              <a:t>х</a:t>
            </a:r>
            <a:r>
              <a:rPr sz="1300" spc="-10" dirty="0">
                <a:latin typeface="Arial"/>
                <a:cs typeface="Arial"/>
              </a:rPr>
              <a:t>н</a:t>
            </a:r>
            <a:r>
              <a:rPr sz="1300" spc="-35" dirty="0">
                <a:latin typeface="Arial"/>
                <a:cs typeface="Arial"/>
              </a:rPr>
              <a:t>о</a:t>
            </a:r>
            <a:r>
              <a:rPr sz="1300" dirty="0">
                <a:latin typeface="Arial"/>
                <a:cs typeface="Arial"/>
              </a:rPr>
              <a:t>л</a:t>
            </a:r>
            <a:r>
              <a:rPr sz="1300" spc="-10" dirty="0">
                <a:latin typeface="Arial"/>
                <a:cs typeface="Arial"/>
              </a:rPr>
              <a:t>о</a:t>
            </a:r>
            <a:r>
              <a:rPr sz="1300" spc="-15" dirty="0">
                <a:latin typeface="Arial"/>
                <a:cs typeface="Arial"/>
              </a:rPr>
              <a:t>гии</a:t>
            </a:r>
            <a:r>
              <a:rPr sz="1300" spc="-5" dirty="0">
                <a:latin typeface="Arial"/>
                <a:cs typeface="Arial"/>
              </a:rPr>
              <a:t>.</a:t>
            </a:r>
            <a:endParaRPr sz="1300">
              <a:latin typeface="Arial"/>
              <a:cs typeface="Arial"/>
            </a:endParaRPr>
          </a:p>
          <a:p>
            <a:pPr marL="756285" indent="-286385">
              <a:lnSpc>
                <a:spcPct val="100000"/>
              </a:lnSpc>
              <a:buFont typeface="Arial"/>
              <a:buChar char="–"/>
              <a:tabLst>
                <a:tab pos="756920" algn="l"/>
              </a:tabLst>
            </a:pPr>
            <a:r>
              <a:rPr sz="1300" spc="-10" dirty="0">
                <a:latin typeface="Arial"/>
                <a:cs typeface="Arial"/>
              </a:rPr>
              <a:t>Пр</a:t>
            </a:r>
            <a:r>
              <a:rPr sz="1300" spc="-35" dirty="0">
                <a:latin typeface="Arial"/>
                <a:cs typeface="Arial"/>
              </a:rPr>
              <a:t>о</a:t>
            </a:r>
            <a:r>
              <a:rPr sz="1300" spc="-10" dirty="0">
                <a:latin typeface="Arial"/>
                <a:cs typeface="Arial"/>
              </a:rPr>
              <a:t>до</a:t>
            </a:r>
            <a:r>
              <a:rPr sz="1300" spc="-30" dirty="0">
                <a:latin typeface="Arial"/>
                <a:cs typeface="Arial"/>
              </a:rPr>
              <a:t>в</a:t>
            </a:r>
            <a:r>
              <a:rPr sz="1300" spc="-35" dirty="0">
                <a:latin typeface="Arial"/>
                <a:cs typeface="Arial"/>
              </a:rPr>
              <a:t>о</a:t>
            </a:r>
            <a:r>
              <a:rPr sz="1300" spc="-10" dirty="0">
                <a:latin typeface="Arial"/>
                <a:cs typeface="Arial"/>
              </a:rPr>
              <a:t>льс</a:t>
            </a:r>
            <a:r>
              <a:rPr sz="1300" spc="-20" dirty="0">
                <a:latin typeface="Arial"/>
                <a:cs typeface="Arial"/>
              </a:rPr>
              <a:t>т</a:t>
            </a:r>
            <a:r>
              <a:rPr sz="1300" spc="-30" dirty="0">
                <a:latin typeface="Arial"/>
                <a:cs typeface="Arial"/>
              </a:rPr>
              <a:t>в</a:t>
            </a:r>
            <a:r>
              <a:rPr sz="1300" spc="-10" dirty="0">
                <a:latin typeface="Arial"/>
                <a:cs typeface="Arial"/>
              </a:rPr>
              <a:t>енная</a:t>
            </a:r>
            <a:r>
              <a:rPr sz="1300" spc="35" dirty="0">
                <a:latin typeface="Arial"/>
                <a:cs typeface="Arial"/>
              </a:rPr>
              <a:t> </a:t>
            </a:r>
            <a:r>
              <a:rPr sz="1300" spc="-25" dirty="0">
                <a:latin typeface="Arial"/>
                <a:cs typeface="Arial"/>
              </a:rPr>
              <a:t>б</a:t>
            </a:r>
            <a:r>
              <a:rPr sz="1300" spc="-35" dirty="0">
                <a:latin typeface="Arial"/>
                <a:cs typeface="Arial"/>
              </a:rPr>
              <a:t>е</a:t>
            </a:r>
            <a:r>
              <a:rPr sz="1300" spc="-20" dirty="0">
                <a:latin typeface="Arial"/>
                <a:cs typeface="Arial"/>
              </a:rPr>
              <a:t>з</a:t>
            </a:r>
            <a:r>
              <a:rPr sz="1300" spc="-10" dirty="0">
                <a:latin typeface="Arial"/>
                <a:cs typeface="Arial"/>
              </a:rPr>
              <a:t>о</a:t>
            </a:r>
            <a:r>
              <a:rPr sz="1300" spc="-20" dirty="0">
                <a:latin typeface="Arial"/>
                <a:cs typeface="Arial"/>
              </a:rPr>
              <a:t>п</a:t>
            </a:r>
            <a:r>
              <a:rPr sz="1300" spc="-10" dirty="0">
                <a:latin typeface="Arial"/>
                <a:cs typeface="Arial"/>
              </a:rPr>
              <a:t>аснос</a:t>
            </a:r>
            <a:r>
              <a:rPr sz="1300" spc="-20" dirty="0">
                <a:latin typeface="Arial"/>
                <a:cs typeface="Arial"/>
              </a:rPr>
              <a:t>т</a:t>
            </a:r>
            <a:r>
              <a:rPr sz="1300" spc="-10" dirty="0">
                <a:latin typeface="Arial"/>
                <a:cs typeface="Arial"/>
              </a:rPr>
              <a:t>ь.</a:t>
            </a:r>
            <a:endParaRPr sz="1300">
              <a:latin typeface="Arial"/>
              <a:cs typeface="Arial"/>
            </a:endParaRPr>
          </a:p>
          <a:p>
            <a:pPr marL="756285" indent="-286385">
              <a:lnSpc>
                <a:spcPct val="100000"/>
              </a:lnSpc>
              <a:buFont typeface="Arial"/>
              <a:buChar char="–"/>
              <a:tabLst>
                <a:tab pos="756920" algn="l"/>
              </a:tabLst>
            </a:pPr>
            <a:r>
              <a:rPr sz="1300" spc="-10" dirty="0">
                <a:latin typeface="Arial"/>
                <a:cs typeface="Arial"/>
              </a:rPr>
              <a:t>Ср</a:t>
            </a:r>
            <a:r>
              <a:rPr sz="1300" spc="-35" dirty="0">
                <a:latin typeface="Arial"/>
                <a:cs typeface="Arial"/>
              </a:rPr>
              <a:t>е</a:t>
            </a:r>
            <a:r>
              <a:rPr sz="1300" spc="-10" dirty="0">
                <a:latin typeface="Arial"/>
                <a:cs typeface="Arial"/>
              </a:rPr>
              <a:t>дс</a:t>
            </a:r>
            <a:r>
              <a:rPr sz="1300" spc="-20" dirty="0">
                <a:latin typeface="Arial"/>
                <a:cs typeface="Arial"/>
              </a:rPr>
              <a:t>т</a:t>
            </a:r>
            <a:r>
              <a:rPr sz="1300" spc="-30" dirty="0">
                <a:latin typeface="Arial"/>
                <a:cs typeface="Arial"/>
              </a:rPr>
              <a:t>в</a:t>
            </a:r>
            <a:r>
              <a:rPr sz="1300" spc="-10" dirty="0">
                <a:latin typeface="Arial"/>
                <a:cs typeface="Arial"/>
              </a:rPr>
              <a:t>а</a:t>
            </a:r>
            <a:r>
              <a:rPr sz="1300" spc="30" dirty="0">
                <a:latin typeface="Arial"/>
                <a:cs typeface="Arial"/>
              </a:rPr>
              <a:t> </a:t>
            </a:r>
            <a:r>
              <a:rPr sz="1300" spc="-20" dirty="0">
                <a:latin typeface="Arial"/>
                <a:cs typeface="Arial"/>
              </a:rPr>
              <a:t>п</a:t>
            </a:r>
            <a:r>
              <a:rPr sz="1300" spc="-10" dirty="0">
                <a:latin typeface="Arial"/>
                <a:cs typeface="Arial"/>
              </a:rPr>
              <a:t>ро</a:t>
            </a:r>
            <a:r>
              <a:rPr sz="1300" spc="-20" dirty="0">
                <a:latin typeface="Arial"/>
                <a:cs typeface="Arial"/>
              </a:rPr>
              <a:t>и</a:t>
            </a:r>
            <a:r>
              <a:rPr sz="1300" spc="-5" dirty="0">
                <a:latin typeface="Arial"/>
                <a:cs typeface="Arial"/>
              </a:rPr>
              <a:t>з</a:t>
            </a:r>
            <a:r>
              <a:rPr sz="1300" spc="-30" dirty="0">
                <a:latin typeface="Arial"/>
                <a:cs typeface="Arial"/>
              </a:rPr>
              <a:t>в</a:t>
            </a:r>
            <a:r>
              <a:rPr sz="1300" spc="-35" dirty="0">
                <a:latin typeface="Arial"/>
                <a:cs typeface="Arial"/>
              </a:rPr>
              <a:t>о</a:t>
            </a:r>
            <a:r>
              <a:rPr sz="1300" spc="-10" dirty="0">
                <a:latin typeface="Arial"/>
                <a:cs typeface="Arial"/>
              </a:rPr>
              <a:t>дс</a:t>
            </a:r>
            <a:r>
              <a:rPr sz="1300" spc="-20" dirty="0">
                <a:latin typeface="Arial"/>
                <a:cs typeface="Arial"/>
              </a:rPr>
              <a:t>т</a:t>
            </a:r>
            <a:r>
              <a:rPr sz="1300" spc="-30" dirty="0">
                <a:latin typeface="Arial"/>
                <a:cs typeface="Arial"/>
              </a:rPr>
              <a:t>в</a:t>
            </a:r>
            <a:r>
              <a:rPr sz="1300" spc="-10" dirty="0">
                <a:latin typeface="Arial"/>
                <a:cs typeface="Arial"/>
              </a:rPr>
              <a:t>а</a:t>
            </a:r>
            <a:r>
              <a:rPr sz="1300" spc="40" dirty="0">
                <a:latin typeface="Arial"/>
                <a:cs typeface="Arial"/>
              </a:rPr>
              <a:t> </a:t>
            </a:r>
            <a:r>
              <a:rPr sz="1300" spc="-10" dirty="0">
                <a:latin typeface="Arial"/>
                <a:cs typeface="Arial"/>
              </a:rPr>
              <a:t>и</a:t>
            </a:r>
            <a:r>
              <a:rPr sz="1300" spc="5" dirty="0">
                <a:latin typeface="Arial"/>
                <a:cs typeface="Arial"/>
              </a:rPr>
              <a:t> </a:t>
            </a:r>
            <a:r>
              <a:rPr sz="1300" spc="-10" dirty="0">
                <a:latin typeface="Arial"/>
                <a:cs typeface="Arial"/>
              </a:rPr>
              <a:t>а</a:t>
            </a:r>
            <a:r>
              <a:rPr sz="1300" spc="-40" dirty="0">
                <a:latin typeface="Arial"/>
                <a:cs typeface="Arial"/>
              </a:rPr>
              <a:t>в</a:t>
            </a:r>
            <a:r>
              <a:rPr sz="1300" spc="-30" dirty="0">
                <a:latin typeface="Arial"/>
                <a:cs typeface="Arial"/>
              </a:rPr>
              <a:t>т</a:t>
            </a:r>
            <a:r>
              <a:rPr sz="1300" spc="-10" dirty="0">
                <a:latin typeface="Arial"/>
                <a:cs typeface="Arial"/>
              </a:rPr>
              <a:t>о</a:t>
            </a:r>
            <a:r>
              <a:rPr sz="1300" spc="-15" dirty="0">
                <a:latin typeface="Arial"/>
                <a:cs typeface="Arial"/>
              </a:rPr>
              <a:t>м</a:t>
            </a:r>
            <a:r>
              <a:rPr sz="1300" spc="-35" dirty="0">
                <a:latin typeface="Arial"/>
                <a:cs typeface="Arial"/>
              </a:rPr>
              <a:t>а</a:t>
            </a:r>
            <a:r>
              <a:rPr sz="1300" spc="-20" dirty="0">
                <a:latin typeface="Arial"/>
                <a:cs typeface="Arial"/>
              </a:rPr>
              <a:t>т</a:t>
            </a:r>
            <a:r>
              <a:rPr sz="1300" spc="-15" dirty="0">
                <a:latin typeface="Arial"/>
                <a:cs typeface="Arial"/>
              </a:rPr>
              <a:t>и</a:t>
            </a:r>
            <a:r>
              <a:rPr sz="1300" spc="-5" dirty="0">
                <a:latin typeface="Arial"/>
                <a:cs typeface="Arial"/>
              </a:rPr>
              <a:t>з</a:t>
            </a:r>
            <a:r>
              <a:rPr sz="1300" spc="-10" dirty="0">
                <a:latin typeface="Arial"/>
                <a:cs typeface="Arial"/>
              </a:rPr>
              <a:t>ация.</a:t>
            </a:r>
            <a:endParaRPr sz="1300">
              <a:latin typeface="Arial"/>
              <a:cs typeface="Arial"/>
            </a:endParaRPr>
          </a:p>
          <a:p>
            <a:pPr marL="756285" indent="-286385">
              <a:lnSpc>
                <a:spcPct val="100000"/>
              </a:lnSpc>
              <a:buFont typeface="Arial"/>
              <a:buChar char="–"/>
              <a:tabLst>
                <a:tab pos="756920" algn="l"/>
              </a:tabLst>
            </a:pPr>
            <a:r>
              <a:rPr sz="1300" spc="-70" dirty="0">
                <a:latin typeface="Arial"/>
                <a:cs typeface="Arial"/>
              </a:rPr>
              <a:t>Т</a:t>
            </a:r>
            <a:r>
              <a:rPr sz="1300" spc="-10" dirty="0">
                <a:latin typeface="Arial"/>
                <a:cs typeface="Arial"/>
              </a:rPr>
              <a:t>ранспо</a:t>
            </a:r>
            <a:r>
              <a:rPr sz="1300" spc="-40" dirty="0">
                <a:latin typeface="Arial"/>
                <a:cs typeface="Arial"/>
              </a:rPr>
              <a:t>р</a:t>
            </a:r>
            <a:r>
              <a:rPr sz="1300" spc="-20" dirty="0">
                <a:latin typeface="Arial"/>
                <a:cs typeface="Arial"/>
              </a:rPr>
              <a:t>т</a:t>
            </a:r>
            <a:r>
              <a:rPr sz="1300" spc="-10" dirty="0">
                <a:latin typeface="Arial"/>
                <a:cs typeface="Arial"/>
              </a:rPr>
              <a:t>ная</a:t>
            </a:r>
            <a:r>
              <a:rPr sz="1300" spc="10" dirty="0">
                <a:latin typeface="Arial"/>
                <a:cs typeface="Arial"/>
              </a:rPr>
              <a:t> </a:t>
            </a:r>
            <a:r>
              <a:rPr sz="1300" spc="-10" dirty="0">
                <a:latin typeface="Arial"/>
                <a:cs typeface="Arial"/>
              </a:rPr>
              <a:t>м</a:t>
            </a:r>
            <a:r>
              <a:rPr sz="1300" spc="-15" dirty="0">
                <a:latin typeface="Arial"/>
                <a:cs typeface="Arial"/>
              </a:rPr>
              <a:t>о</a:t>
            </a:r>
            <a:r>
              <a:rPr sz="1300" spc="-10" dirty="0">
                <a:latin typeface="Arial"/>
                <a:cs typeface="Arial"/>
              </a:rPr>
              <a:t>бил</a:t>
            </a:r>
            <a:r>
              <a:rPr sz="1300" spc="-20" dirty="0">
                <a:latin typeface="Arial"/>
                <a:cs typeface="Arial"/>
              </a:rPr>
              <a:t>ь</a:t>
            </a:r>
            <a:r>
              <a:rPr sz="1300" spc="-10" dirty="0">
                <a:latin typeface="Arial"/>
                <a:cs typeface="Arial"/>
              </a:rPr>
              <a:t>нос</a:t>
            </a:r>
            <a:r>
              <a:rPr sz="1300" spc="-20" dirty="0">
                <a:latin typeface="Arial"/>
                <a:cs typeface="Arial"/>
              </a:rPr>
              <a:t>т</a:t>
            </a:r>
            <a:r>
              <a:rPr sz="1300" spc="-10" dirty="0">
                <a:latin typeface="Arial"/>
                <a:cs typeface="Arial"/>
              </a:rPr>
              <a:t>ь.</a:t>
            </a:r>
            <a:endParaRPr sz="1300">
              <a:latin typeface="Arial"/>
              <a:cs typeface="Arial"/>
            </a:endParaRPr>
          </a:p>
          <a:p>
            <a:pPr marL="756285" indent="-286385">
              <a:lnSpc>
                <a:spcPct val="100000"/>
              </a:lnSpc>
              <a:buFont typeface="Arial"/>
              <a:buChar char="–"/>
              <a:tabLst>
                <a:tab pos="756920" algn="l"/>
              </a:tabLst>
            </a:pPr>
            <a:r>
              <a:rPr sz="1300" spc="-10" dirty="0">
                <a:latin typeface="Arial"/>
                <a:cs typeface="Arial"/>
              </a:rPr>
              <a:t>Косм</a:t>
            </a:r>
            <a:r>
              <a:rPr sz="1300" spc="-20" dirty="0">
                <a:latin typeface="Arial"/>
                <a:cs typeface="Arial"/>
              </a:rPr>
              <a:t>и</a:t>
            </a:r>
            <a:r>
              <a:rPr sz="1300" spc="-10" dirty="0">
                <a:latin typeface="Arial"/>
                <a:cs typeface="Arial"/>
              </a:rPr>
              <a:t>чес</a:t>
            </a:r>
            <a:r>
              <a:rPr sz="1300" spc="-20" dirty="0">
                <a:latin typeface="Arial"/>
                <a:cs typeface="Arial"/>
              </a:rPr>
              <a:t>к</a:t>
            </a:r>
            <a:r>
              <a:rPr sz="1300" spc="-15" dirty="0">
                <a:latin typeface="Arial"/>
                <a:cs typeface="Arial"/>
              </a:rPr>
              <a:t>и</a:t>
            </a:r>
            <a:r>
              <a:rPr sz="1300" spc="-10" dirty="0">
                <a:latin typeface="Arial"/>
                <a:cs typeface="Arial"/>
              </a:rPr>
              <a:t>е</a:t>
            </a:r>
            <a:r>
              <a:rPr sz="1300" spc="55" dirty="0">
                <a:latin typeface="Arial"/>
                <a:cs typeface="Arial"/>
              </a:rPr>
              <a:t> </a:t>
            </a:r>
            <a:r>
              <a:rPr sz="1300" spc="-30" dirty="0">
                <a:latin typeface="Arial"/>
                <a:cs typeface="Arial"/>
              </a:rPr>
              <a:t>т</a:t>
            </a:r>
            <a:r>
              <a:rPr sz="1300" spc="-35" dirty="0">
                <a:latin typeface="Arial"/>
                <a:cs typeface="Arial"/>
              </a:rPr>
              <a:t>е</a:t>
            </a:r>
            <a:r>
              <a:rPr sz="1300" spc="-25" dirty="0">
                <a:latin typeface="Arial"/>
                <a:cs typeface="Arial"/>
              </a:rPr>
              <a:t>х</a:t>
            </a:r>
            <a:r>
              <a:rPr sz="1300" spc="-10" dirty="0">
                <a:latin typeface="Arial"/>
                <a:cs typeface="Arial"/>
              </a:rPr>
              <a:t>н</a:t>
            </a:r>
            <a:r>
              <a:rPr sz="1300" spc="-35" dirty="0">
                <a:latin typeface="Arial"/>
                <a:cs typeface="Arial"/>
              </a:rPr>
              <a:t>о</a:t>
            </a:r>
            <a:r>
              <a:rPr sz="1300" dirty="0">
                <a:latin typeface="Arial"/>
                <a:cs typeface="Arial"/>
              </a:rPr>
              <a:t>л</a:t>
            </a:r>
            <a:r>
              <a:rPr sz="1300" spc="-10" dirty="0">
                <a:latin typeface="Arial"/>
                <a:cs typeface="Arial"/>
              </a:rPr>
              <a:t>о</a:t>
            </a:r>
            <a:r>
              <a:rPr sz="1300" spc="-15" dirty="0">
                <a:latin typeface="Arial"/>
                <a:cs typeface="Arial"/>
              </a:rPr>
              <a:t>гии</a:t>
            </a:r>
            <a:r>
              <a:rPr sz="1300" spc="-5" dirty="0">
                <a:latin typeface="Arial"/>
                <a:cs typeface="Arial"/>
              </a:rPr>
              <a:t>.</a:t>
            </a:r>
            <a:endParaRPr sz="1300">
              <a:latin typeface="Arial"/>
              <a:cs typeface="Arial"/>
            </a:endParaRPr>
          </a:p>
          <a:p>
            <a:pPr marL="756285" indent="-286385">
              <a:lnSpc>
                <a:spcPct val="100000"/>
              </a:lnSpc>
              <a:buFont typeface="Arial"/>
              <a:buChar char="–"/>
              <a:tabLst>
                <a:tab pos="756920" algn="l"/>
              </a:tabLst>
            </a:pPr>
            <a:r>
              <a:rPr sz="1300" spc="-10" dirty="0">
                <a:latin typeface="Arial"/>
                <a:cs typeface="Arial"/>
              </a:rPr>
              <a:t>С</a:t>
            </a:r>
            <a:r>
              <a:rPr sz="1300" spc="-25" dirty="0">
                <a:latin typeface="Arial"/>
                <a:cs typeface="Arial"/>
              </a:rPr>
              <a:t>б</a:t>
            </a:r>
            <a:r>
              <a:rPr sz="1300" spc="-10" dirty="0">
                <a:latin typeface="Arial"/>
                <a:cs typeface="Arial"/>
              </a:rPr>
              <a:t>ер</a:t>
            </a:r>
            <a:r>
              <a:rPr sz="1300" spc="-25" dirty="0">
                <a:latin typeface="Arial"/>
                <a:cs typeface="Arial"/>
              </a:rPr>
              <a:t>е</a:t>
            </a:r>
            <a:r>
              <a:rPr sz="1300" spc="-10" dirty="0">
                <a:latin typeface="Arial"/>
                <a:cs typeface="Arial"/>
              </a:rPr>
              <a:t>жение</a:t>
            </a:r>
            <a:r>
              <a:rPr sz="1300" spc="30" dirty="0">
                <a:latin typeface="Arial"/>
                <a:cs typeface="Arial"/>
              </a:rPr>
              <a:t> </a:t>
            </a:r>
            <a:r>
              <a:rPr sz="1300" spc="-30" dirty="0">
                <a:latin typeface="Arial"/>
                <a:cs typeface="Arial"/>
              </a:rPr>
              <a:t>з</a:t>
            </a:r>
            <a:r>
              <a:rPr sz="1300" spc="-10" dirty="0">
                <a:latin typeface="Arial"/>
                <a:cs typeface="Arial"/>
              </a:rPr>
              <a:t>доро</a:t>
            </a:r>
            <a:r>
              <a:rPr sz="1300" spc="-20" dirty="0">
                <a:latin typeface="Arial"/>
                <a:cs typeface="Arial"/>
              </a:rPr>
              <a:t>в</a:t>
            </a:r>
            <a:r>
              <a:rPr sz="1300" spc="-10" dirty="0">
                <a:latin typeface="Arial"/>
                <a:cs typeface="Arial"/>
              </a:rPr>
              <a:t>ья</a:t>
            </a:r>
            <a:r>
              <a:rPr sz="1300" spc="20" dirty="0">
                <a:latin typeface="Arial"/>
                <a:cs typeface="Arial"/>
              </a:rPr>
              <a:t> </a:t>
            </a:r>
            <a:r>
              <a:rPr sz="1300" spc="-15" dirty="0">
                <a:latin typeface="Arial"/>
                <a:cs typeface="Arial"/>
              </a:rPr>
              <a:t>г</a:t>
            </a:r>
            <a:r>
              <a:rPr sz="1300" spc="-10" dirty="0">
                <a:latin typeface="Arial"/>
                <a:cs typeface="Arial"/>
              </a:rPr>
              <a:t>ра</a:t>
            </a:r>
            <a:r>
              <a:rPr sz="1300" spc="-15" dirty="0">
                <a:latin typeface="Arial"/>
                <a:cs typeface="Arial"/>
              </a:rPr>
              <a:t>ж</a:t>
            </a:r>
            <a:r>
              <a:rPr sz="1300" spc="-10" dirty="0">
                <a:latin typeface="Arial"/>
                <a:cs typeface="Arial"/>
              </a:rPr>
              <a:t>дан.</a:t>
            </a:r>
            <a:endParaRPr sz="1300">
              <a:latin typeface="Arial"/>
              <a:cs typeface="Arial"/>
            </a:endParaRPr>
          </a:p>
          <a:p>
            <a:pPr marL="756285" indent="-286385">
              <a:lnSpc>
                <a:spcPct val="100000"/>
              </a:lnSpc>
              <a:buFont typeface="Arial"/>
              <a:buChar char="–"/>
              <a:tabLst>
                <a:tab pos="756920" algn="l"/>
              </a:tabLst>
            </a:pPr>
            <a:r>
              <a:rPr sz="1300" spc="-10" dirty="0">
                <a:latin typeface="Arial"/>
                <a:cs typeface="Arial"/>
              </a:rPr>
              <a:t>Био</a:t>
            </a:r>
            <a:r>
              <a:rPr sz="1300" spc="-15" dirty="0">
                <a:latin typeface="Arial"/>
                <a:cs typeface="Arial"/>
              </a:rPr>
              <a:t>э</a:t>
            </a:r>
            <a:r>
              <a:rPr sz="1300" spc="-5" dirty="0">
                <a:latin typeface="Arial"/>
                <a:cs typeface="Arial"/>
              </a:rPr>
              <a:t>к</a:t>
            </a:r>
            <a:r>
              <a:rPr sz="1300" spc="-10" dirty="0">
                <a:latin typeface="Arial"/>
                <a:cs typeface="Arial"/>
              </a:rPr>
              <a:t>оно</a:t>
            </a:r>
            <a:r>
              <a:rPr sz="1300" spc="-15" dirty="0">
                <a:latin typeface="Arial"/>
                <a:cs typeface="Arial"/>
              </a:rPr>
              <a:t>ми</a:t>
            </a:r>
            <a:r>
              <a:rPr sz="1300" spc="0" dirty="0">
                <a:latin typeface="Arial"/>
                <a:cs typeface="Arial"/>
              </a:rPr>
              <a:t>к</a:t>
            </a:r>
            <a:r>
              <a:rPr sz="1300" dirty="0">
                <a:latin typeface="Arial"/>
                <a:cs typeface="Arial"/>
              </a:rPr>
              <a:t>а</a:t>
            </a:r>
            <a:r>
              <a:rPr sz="1300" spc="-5" dirty="0">
                <a:latin typeface="Arial"/>
                <a:cs typeface="Arial"/>
              </a:rPr>
              <a:t>.</a:t>
            </a:r>
            <a:endParaRPr sz="1300">
              <a:latin typeface="Arial"/>
              <a:cs typeface="Arial"/>
            </a:endParaRPr>
          </a:p>
          <a:p>
            <a:pPr marL="12700">
              <a:lnSpc>
                <a:spcPts val="1800"/>
              </a:lnSpc>
              <a:spcBef>
                <a:spcPts val="240"/>
              </a:spcBef>
            </a:pPr>
            <a:r>
              <a:rPr sz="1500" b="1" dirty="0">
                <a:latin typeface="Arial"/>
                <a:cs typeface="Arial"/>
              </a:rPr>
              <a:t>Ожида</a:t>
            </a:r>
            <a:r>
              <a:rPr sz="1500" b="1" spc="-20" dirty="0">
                <a:latin typeface="Arial"/>
                <a:cs typeface="Arial"/>
              </a:rPr>
              <a:t>е</a:t>
            </a:r>
            <a:r>
              <a:rPr sz="1500" b="1" spc="-10" dirty="0">
                <a:latin typeface="Arial"/>
                <a:cs typeface="Arial"/>
              </a:rPr>
              <a:t>м</a:t>
            </a:r>
            <a:r>
              <a:rPr sz="1500" b="1" dirty="0">
                <a:latin typeface="Arial"/>
                <a:cs typeface="Arial"/>
              </a:rPr>
              <a:t>ые</a:t>
            </a:r>
            <a:r>
              <a:rPr sz="1500" b="1" spc="-5" dirty="0">
                <a:latin typeface="Arial"/>
                <a:cs typeface="Arial"/>
              </a:rPr>
              <a:t> р</a:t>
            </a:r>
            <a:r>
              <a:rPr sz="1500" b="1" dirty="0">
                <a:latin typeface="Arial"/>
                <a:cs typeface="Arial"/>
              </a:rPr>
              <a:t>е</a:t>
            </a:r>
            <a:r>
              <a:rPr sz="1500" b="1" spc="-40" dirty="0">
                <a:latin typeface="Arial"/>
                <a:cs typeface="Arial"/>
              </a:rPr>
              <a:t>з</a:t>
            </a:r>
            <a:r>
              <a:rPr sz="1500" b="1" spc="-80" dirty="0">
                <a:latin typeface="Arial"/>
                <a:cs typeface="Arial"/>
              </a:rPr>
              <a:t>у</a:t>
            </a:r>
            <a:r>
              <a:rPr sz="1500" b="1" spc="-5" dirty="0">
                <a:latin typeface="Arial"/>
                <a:cs typeface="Arial"/>
              </a:rPr>
              <a:t>л</a:t>
            </a:r>
            <a:r>
              <a:rPr sz="1500" b="1" spc="-120" dirty="0">
                <a:latin typeface="Arial"/>
                <a:cs typeface="Arial"/>
              </a:rPr>
              <a:t>ь</a:t>
            </a:r>
            <a:r>
              <a:rPr sz="1500" b="1" dirty="0">
                <a:latin typeface="Arial"/>
                <a:cs typeface="Arial"/>
              </a:rPr>
              <a:t>т</a:t>
            </a:r>
            <a:r>
              <a:rPr sz="1500" b="1" spc="10" dirty="0">
                <a:latin typeface="Arial"/>
                <a:cs typeface="Arial"/>
              </a:rPr>
              <a:t>а</a:t>
            </a:r>
            <a:r>
              <a:rPr sz="1500" b="1" spc="-15" dirty="0">
                <a:latin typeface="Arial"/>
                <a:cs typeface="Arial"/>
              </a:rPr>
              <a:t>т</a:t>
            </a:r>
            <a:r>
              <a:rPr sz="1500" b="1" dirty="0">
                <a:latin typeface="Arial"/>
                <a:cs typeface="Arial"/>
              </a:rPr>
              <a:t>ы:</a:t>
            </a:r>
            <a:endParaRPr sz="1500">
              <a:latin typeface="Arial"/>
              <a:cs typeface="Arial"/>
            </a:endParaRPr>
          </a:p>
          <a:p>
            <a:pPr marL="756285" indent="-286385">
              <a:lnSpc>
                <a:spcPts val="1560"/>
              </a:lnSpc>
              <a:buFont typeface="Arial"/>
              <a:buChar char="–"/>
              <a:tabLst>
                <a:tab pos="756920" algn="l"/>
              </a:tabLst>
            </a:pPr>
            <a:r>
              <a:rPr sz="1300" spc="-80" dirty="0">
                <a:latin typeface="Arial"/>
                <a:cs typeface="Arial"/>
              </a:rPr>
              <a:t>У</a:t>
            </a:r>
            <a:r>
              <a:rPr sz="1300" spc="-30" dirty="0">
                <a:latin typeface="Arial"/>
                <a:cs typeface="Arial"/>
              </a:rPr>
              <a:t>в</a:t>
            </a:r>
            <a:r>
              <a:rPr sz="1300" spc="-60" dirty="0">
                <a:latin typeface="Arial"/>
                <a:cs typeface="Arial"/>
              </a:rPr>
              <a:t>е</a:t>
            </a:r>
            <a:r>
              <a:rPr sz="1300" spc="-10" dirty="0">
                <a:latin typeface="Arial"/>
                <a:cs typeface="Arial"/>
              </a:rPr>
              <a:t>л</a:t>
            </a:r>
            <a:r>
              <a:rPr sz="1300" spc="-15" dirty="0">
                <a:latin typeface="Arial"/>
                <a:cs typeface="Arial"/>
              </a:rPr>
              <a:t>и</a:t>
            </a:r>
            <a:r>
              <a:rPr sz="1300" spc="-10" dirty="0">
                <a:latin typeface="Arial"/>
                <a:cs typeface="Arial"/>
              </a:rPr>
              <a:t>чение</a:t>
            </a:r>
            <a:r>
              <a:rPr sz="1300" spc="30" dirty="0">
                <a:latin typeface="Arial"/>
                <a:cs typeface="Arial"/>
              </a:rPr>
              <a:t> </a:t>
            </a:r>
            <a:r>
              <a:rPr sz="1300" spc="-10" dirty="0">
                <a:latin typeface="Arial"/>
                <a:cs typeface="Arial"/>
              </a:rPr>
              <a:t>д</a:t>
            </a:r>
            <a:r>
              <a:rPr sz="1300" spc="-35" dirty="0">
                <a:latin typeface="Arial"/>
                <a:cs typeface="Arial"/>
              </a:rPr>
              <a:t>о</a:t>
            </a:r>
            <a:r>
              <a:rPr sz="1300" spc="-10" dirty="0">
                <a:latin typeface="Arial"/>
                <a:cs typeface="Arial"/>
              </a:rPr>
              <a:t>ли</a:t>
            </a:r>
            <a:r>
              <a:rPr sz="1300" spc="5" dirty="0">
                <a:latin typeface="Arial"/>
                <a:cs typeface="Arial"/>
              </a:rPr>
              <a:t> </a:t>
            </a:r>
            <a:r>
              <a:rPr sz="1300" spc="-35" dirty="0">
                <a:latin typeface="Arial"/>
                <a:cs typeface="Arial"/>
              </a:rPr>
              <a:t>о</a:t>
            </a:r>
            <a:r>
              <a:rPr sz="1300" spc="-30" dirty="0">
                <a:latin typeface="Arial"/>
                <a:cs typeface="Arial"/>
              </a:rPr>
              <a:t>т</a:t>
            </a:r>
            <a:r>
              <a:rPr sz="1300" spc="-60" dirty="0">
                <a:latin typeface="Arial"/>
                <a:cs typeface="Arial"/>
              </a:rPr>
              <a:t>е</a:t>
            </a:r>
            <a:r>
              <a:rPr sz="1300" spc="-10" dirty="0">
                <a:latin typeface="Arial"/>
                <a:cs typeface="Arial"/>
              </a:rPr>
              <a:t>чес</a:t>
            </a:r>
            <a:r>
              <a:rPr sz="1300" spc="-20" dirty="0">
                <a:latin typeface="Arial"/>
                <a:cs typeface="Arial"/>
              </a:rPr>
              <a:t>т</a:t>
            </a:r>
            <a:r>
              <a:rPr sz="1300" spc="-30" dirty="0">
                <a:latin typeface="Arial"/>
                <a:cs typeface="Arial"/>
              </a:rPr>
              <a:t>в</a:t>
            </a:r>
            <a:r>
              <a:rPr sz="1300" spc="-10" dirty="0">
                <a:latin typeface="Arial"/>
                <a:cs typeface="Arial"/>
              </a:rPr>
              <a:t>енной</a:t>
            </a:r>
            <a:r>
              <a:rPr sz="1300" spc="40" dirty="0">
                <a:latin typeface="Arial"/>
                <a:cs typeface="Arial"/>
              </a:rPr>
              <a:t> </a:t>
            </a:r>
            <a:r>
              <a:rPr sz="1300" spc="-20" dirty="0">
                <a:latin typeface="Arial"/>
                <a:cs typeface="Arial"/>
              </a:rPr>
              <a:t>п</a:t>
            </a:r>
            <a:r>
              <a:rPr sz="1300" spc="-10" dirty="0">
                <a:latin typeface="Arial"/>
                <a:cs typeface="Arial"/>
              </a:rPr>
              <a:t>р</a:t>
            </a:r>
            <a:r>
              <a:rPr sz="1300" spc="-35" dirty="0">
                <a:latin typeface="Arial"/>
                <a:cs typeface="Arial"/>
              </a:rPr>
              <a:t>о</a:t>
            </a:r>
            <a:r>
              <a:rPr sz="1300" spc="-10" dirty="0">
                <a:latin typeface="Arial"/>
                <a:cs typeface="Arial"/>
              </a:rPr>
              <a:t>д</a:t>
            </a:r>
            <a:r>
              <a:rPr sz="1300" spc="-25" dirty="0">
                <a:latin typeface="Arial"/>
                <a:cs typeface="Arial"/>
              </a:rPr>
              <a:t>у</a:t>
            </a:r>
            <a:r>
              <a:rPr sz="1300" spc="-10" dirty="0">
                <a:latin typeface="Arial"/>
                <a:cs typeface="Arial"/>
              </a:rPr>
              <a:t>кц</a:t>
            </a:r>
            <a:r>
              <a:rPr sz="1300" spc="-20" dirty="0">
                <a:latin typeface="Arial"/>
                <a:cs typeface="Arial"/>
              </a:rPr>
              <a:t>и</a:t>
            </a:r>
            <a:r>
              <a:rPr sz="1300" spc="-10" dirty="0">
                <a:latin typeface="Arial"/>
                <a:cs typeface="Arial"/>
              </a:rPr>
              <a:t>и</a:t>
            </a:r>
            <a:r>
              <a:rPr sz="1300" spc="50" dirty="0">
                <a:latin typeface="Arial"/>
                <a:cs typeface="Arial"/>
              </a:rPr>
              <a:t> </a:t>
            </a:r>
            <a:r>
              <a:rPr sz="1300" spc="-10" dirty="0">
                <a:latin typeface="Arial"/>
                <a:cs typeface="Arial"/>
              </a:rPr>
              <a:t>в</a:t>
            </a:r>
            <a:r>
              <a:rPr sz="1300" spc="5" dirty="0">
                <a:latin typeface="Arial"/>
                <a:cs typeface="Arial"/>
              </a:rPr>
              <a:t> </a:t>
            </a:r>
            <a:r>
              <a:rPr sz="1300" spc="-5" dirty="0">
                <a:latin typeface="Arial"/>
                <a:cs typeface="Arial"/>
              </a:rPr>
              <a:t>к</a:t>
            </a:r>
            <a:r>
              <a:rPr sz="1300" spc="-10" dirty="0">
                <a:latin typeface="Arial"/>
                <a:cs typeface="Arial"/>
              </a:rPr>
              <a:t>л</a:t>
            </a:r>
            <a:r>
              <a:rPr sz="1300" spc="-35" dirty="0">
                <a:latin typeface="Arial"/>
                <a:cs typeface="Arial"/>
              </a:rPr>
              <a:t>ю</a:t>
            </a:r>
            <a:r>
              <a:rPr sz="1300" spc="-10" dirty="0">
                <a:latin typeface="Arial"/>
                <a:cs typeface="Arial"/>
              </a:rPr>
              <a:t>че</a:t>
            </a:r>
            <a:r>
              <a:rPr sz="1300" spc="-20" dirty="0">
                <a:latin typeface="Arial"/>
                <a:cs typeface="Arial"/>
              </a:rPr>
              <a:t>в</a:t>
            </a:r>
            <a:r>
              <a:rPr sz="1300" spc="-10" dirty="0">
                <a:latin typeface="Arial"/>
                <a:cs typeface="Arial"/>
              </a:rPr>
              <a:t>ых</a:t>
            </a:r>
            <a:r>
              <a:rPr sz="1300" spc="30" dirty="0">
                <a:latin typeface="Arial"/>
                <a:cs typeface="Arial"/>
              </a:rPr>
              <a:t> </a:t>
            </a:r>
            <a:r>
              <a:rPr sz="1300" spc="-35" dirty="0">
                <a:latin typeface="Arial"/>
                <a:cs typeface="Arial"/>
              </a:rPr>
              <a:t>о</a:t>
            </a:r>
            <a:r>
              <a:rPr sz="1300" spc="-20" dirty="0">
                <a:latin typeface="Arial"/>
                <a:cs typeface="Arial"/>
              </a:rPr>
              <a:t>т</a:t>
            </a:r>
            <a:r>
              <a:rPr sz="1300" spc="-10" dirty="0">
                <a:latin typeface="Arial"/>
                <a:cs typeface="Arial"/>
              </a:rPr>
              <a:t>расл</a:t>
            </a:r>
            <a:r>
              <a:rPr sz="1300" spc="-20" dirty="0">
                <a:latin typeface="Arial"/>
                <a:cs typeface="Arial"/>
              </a:rPr>
              <a:t>я</a:t>
            </a:r>
            <a:r>
              <a:rPr sz="1300" spc="-25" dirty="0">
                <a:latin typeface="Arial"/>
                <a:cs typeface="Arial"/>
              </a:rPr>
              <a:t>х</a:t>
            </a:r>
            <a:r>
              <a:rPr sz="1300" spc="-5" dirty="0">
                <a:latin typeface="Arial"/>
                <a:cs typeface="Arial"/>
              </a:rPr>
              <a:t>.</a:t>
            </a:r>
            <a:endParaRPr sz="1300">
              <a:latin typeface="Arial"/>
              <a:cs typeface="Arial"/>
            </a:endParaRPr>
          </a:p>
          <a:p>
            <a:pPr marL="756285" indent="-286385">
              <a:lnSpc>
                <a:spcPct val="100000"/>
              </a:lnSpc>
              <a:buFont typeface="Arial"/>
              <a:buChar char="–"/>
              <a:tabLst>
                <a:tab pos="756920" algn="l"/>
              </a:tabLst>
            </a:pPr>
            <a:r>
              <a:rPr sz="1300" spc="-10" dirty="0">
                <a:latin typeface="Arial"/>
                <a:cs typeface="Arial"/>
              </a:rPr>
              <a:t>С</a:t>
            </a:r>
            <a:r>
              <a:rPr sz="1300" spc="-25" dirty="0">
                <a:latin typeface="Arial"/>
                <a:cs typeface="Arial"/>
              </a:rPr>
              <a:t>о</a:t>
            </a:r>
            <a:r>
              <a:rPr sz="1300" spc="-30" dirty="0">
                <a:latin typeface="Arial"/>
                <a:cs typeface="Arial"/>
              </a:rPr>
              <a:t>з</a:t>
            </a:r>
            <a:r>
              <a:rPr sz="1300" spc="-10" dirty="0">
                <a:latin typeface="Arial"/>
                <a:cs typeface="Arial"/>
              </a:rPr>
              <a:t>дан</a:t>
            </a:r>
            <a:r>
              <a:rPr sz="1300" spc="-15" dirty="0">
                <a:latin typeface="Arial"/>
                <a:cs typeface="Arial"/>
              </a:rPr>
              <a:t>и</a:t>
            </a:r>
            <a:r>
              <a:rPr sz="1300" spc="-10" dirty="0">
                <a:latin typeface="Arial"/>
                <a:cs typeface="Arial"/>
              </a:rPr>
              <a:t>е</a:t>
            </a:r>
            <a:r>
              <a:rPr sz="1300" spc="5" dirty="0">
                <a:latin typeface="Arial"/>
                <a:cs typeface="Arial"/>
              </a:rPr>
              <a:t> </a:t>
            </a:r>
            <a:r>
              <a:rPr sz="1300" spc="-10" dirty="0">
                <a:latin typeface="Arial"/>
                <a:cs typeface="Arial"/>
              </a:rPr>
              <a:t>но</a:t>
            </a:r>
            <a:r>
              <a:rPr sz="1300" spc="-20" dirty="0">
                <a:latin typeface="Arial"/>
                <a:cs typeface="Arial"/>
              </a:rPr>
              <a:t>в</a:t>
            </a:r>
            <a:r>
              <a:rPr sz="1300" spc="-10" dirty="0">
                <a:latin typeface="Arial"/>
                <a:cs typeface="Arial"/>
              </a:rPr>
              <a:t>ых</a:t>
            </a:r>
            <a:r>
              <a:rPr sz="1300" spc="5" dirty="0">
                <a:latin typeface="Arial"/>
                <a:cs typeface="Arial"/>
              </a:rPr>
              <a:t> </a:t>
            </a:r>
            <a:r>
              <a:rPr sz="1300" spc="-10" dirty="0">
                <a:latin typeface="Arial"/>
                <a:cs typeface="Arial"/>
              </a:rPr>
              <a:t>ры</a:t>
            </a:r>
            <a:r>
              <a:rPr sz="1300" spc="-5" dirty="0">
                <a:latin typeface="Arial"/>
                <a:cs typeface="Arial"/>
              </a:rPr>
              <a:t>нк</a:t>
            </a:r>
            <a:r>
              <a:rPr sz="1300" spc="-10" dirty="0">
                <a:latin typeface="Arial"/>
                <a:cs typeface="Arial"/>
              </a:rPr>
              <a:t>ов</a:t>
            </a:r>
            <a:r>
              <a:rPr sz="1300" spc="15" dirty="0">
                <a:latin typeface="Arial"/>
                <a:cs typeface="Arial"/>
              </a:rPr>
              <a:t> </a:t>
            </a:r>
            <a:r>
              <a:rPr sz="1300" spc="-10" dirty="0">
                <a:latin typeface="Arial"/>
                <a:cs typeface="Arial"/>
              </a:rPr>
              <a:t>и</a:t>
            </a:r>
            <a:r>
              <a:rPr sz="1300" spc="5" dirty="0">
                <a:latin typeface="Arial"/>
                <a:cs typeface="Arial"/>
              </a:rPr>
              <a:t> </a:t>
            </a:r>
            <a:r>
              <a:rPr sz="1300" spc="-30" dirty="0">
                <a:latin typeface="Arial"/>
                <a:cs typeface="Arial"/>
              </a:rPr>
              <a:t>т</a:t>
            </a:r>
            <a:r>
              <a:rPr sz="1300" spc="-35" dirty="0">
                <a:latin typeface="Arial"/>
                <a:cs typeface="Arial"/>
              </a:rPr>
              <a:t>е</a:t>
            </a:r>
            <a:r>
              <a:rPr sz="1300" spc="-25" dirty="0">
                <a:latin typeface="Arial"/>
                <a:cs typeface="Arial"/>
              </a:rPr>
              <a:t>х</a:t>
            </a:r>
            <a:r>
              <a:rPr sz="1300" spc="-10" dirty="0">
                <a:latin typeface="Arial"/>
                <a:cs typeface="Arial"/>
              </a:rPr>
              <a:t>н</a:t>
            </a:r>
            <a:r>
              <a:rPr sz="1300" spc="-35" dirty="0">
                <a:latin typeface="Arial"/>
                <a:cs typeface="Arial"/>
              </a:rPr>
              <a:t>о</a:t>
            </a:r>
            <a:r>
              <a:rPr sz="1300" dirty="0">
                <a:latin typeface="Arial"/>
                <a:cs typeface="Arial"/>
              </a:rPr>
              <a:t>л</a:t>
            </a:r>
            <a:r>
              <a:rPr sz="1300" spc="-10" dirty="0">
                <a:latin typeface="Arial"/>
                <a:cs typeface="Arial"/>
              </a:rPr>
              <a:t>о</a:t>
            </a:r>
            <a:r>
              <a:rPr sz="1300" spc="-15" dirty="0">
                <a:latin typeface="Arial"/>
                <a:cs typeface="Arial"/>
              </a:rPr>
              <a:t>гий</a:t>
            </a:r>
            <a:r>
              <a:rPr sz="1300" spc="-5" dirty="0">
                <a:latin typeface="Arial"/>
                <a:cs typeface="Arial"/>
              </a:rPr>
              <a:t>.</a:t>
            </a:r>
            <a:endParaRPr sz="13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5313676-865C-ED08-78FB-2334DEA56E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78B6750-8BB0-0280-6488-7425A065BCA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5">
            <a:extLst>
              <a:ext uri="{FF2B5EF4-FFF2-40B4-BE49-F238E27FC236}">
                <a16:creationId xmlns:a16="http://schemas.microsoft.com/office/drawing/2014/main" id="{6FE7D6D6-BABA-BA8D-9902-7A90448B47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9050"/>
            <a:ext cx="7812088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80222721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Grp="1" noChangeAspect="1"/>
          </p:cNvPicPr>
          <p:nvPr>
            <p:ph type="pic" idx="14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7791450" cy="5143500"/>
          </a:xfrm>
          <a:solidFill>
            <a:srgbClr val="D9D9D9"/>
          </a:solidFill>
        </p:spPr>
      </p:pic>
      <p:sp>
        <p:nvSpPr>
          <p:cNvPr id="2" name="Номер слайда 1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pPr>
              <a:defRPr/>
            </a:pPr>
            <a:fld id="{3568C88C-754B-4466-ADC4-BB1BDA22C183}" type="slidenum">
              <a:rPr lang="ru-RU"/>
              <a:pPr>
                <a:defRPr/>
              </a:pPr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7595648"/>
      </p:ext>
    </p:extLst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7347" name="Picture 3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7596188" cy="5143500"/>
          </a:xfrm>
        </p:spPr>
      </p:pic>
    </p:spTree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6323" name="Picture 3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7740650" cy="5143500"/>
          </a:xfrm>
        </p:spPr>
      </p:pic>
    </p:spTree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5143500"/>
          </a:xfrm>
          <a:custGeom>
            <a:avLst/>
            <a:gdLst/>
            <a:ahLst/>
            <a:cxnLst/>
            <a:rect l="l" t="t" r="r" b="b"/>
            <a:pathLst>
              <a:path w="9144000" h="5143500">
                <a:moveTo>
                  <a:pt x="0" y="5143500"/>
                </a:moveTo>
                <a:lnTo>
                  <a:pt x="9144000" y="5143500"/>
                </a:lnTo>
                <a:lnTo>
                  <a:pt x="9144000" y="0"/>
                </a:lnTo>
                <a:lnTo>
                  <a:pt x="0" y="0"/>
                </a:lnTo>
                <a:lnTo>
                  <a:pt x="0" y="5143500"/>
                </a:lnTo>
              </a:path>
            </a:pathLst>
          </a:custGeom>
          <a:solidFill>
            <a:srgbClr val="F16E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774305" y="0"/>
            <a:ext cx="1369187" cy="514349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366471" y="1929033"/>
            <a:ext cx="6450965" cy="14281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Е</a:t>
            </a:r>
            <a:r>
              <a:rPr sz="2400" b="1" spc="-10" dirty="0">
                <a:solidFill>
                  <a:srgbClr val="FFFFFF"/>
                </a:solidFill>
                <a:latin typeface="Arial"/>
                <a:cs typeface="Arial"/>
              </a:rPr>
              <a:t>Д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ИНЫЙ</a:t>
            </a:r>
            <a:r>
              <a:rPr sz="2400" b="1" spc="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ПЛ</a:t>
            </a:r>
            <a:r>
              <a:rPr sz="2400" b="1" spc="-10" dirty="0">
                <a:solidFill>
                  <a:srgbClr val="FFFFFF"/>
                </a:solidFill>
                <a:latin typeface="Arial"/>
                <a:cs typeface="Arial"/>
              </a:rPr>
              <a:t>А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Н</a:t>
            </a:r>
            <a:r>
              <a:rPr sz="2400" b="1" spc="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ПО</a:t>
            </a:r>
            <a:r>
              <a:rPr sz="2400" b="1" spc="-1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ДО</a:t>
            </a:r>
            <a:r>
              <a:rPr sz="2400" b="1" spc="-65" dirty="0">
                <a:solidFill>
                  <a:srgbClr val="FFFFFF"/>
                </a:solidFill>
                <a:latin typeface="Arial"/>
                <a:cs typeface="Arial"/>
              </a:rPr>
              <a:t>С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ТИЖЕ</a:t>
            </a:r>
            <a:r>
              <a:rPr sz="2400" b="1" spc="-10" dirty="0">
                <a:solidFill>
                  <a:srgbClr val="FFFFFF"/>
                </a:solidFill>
                <a:latin typeface="Arial"/>
                <a:cs typeface="Arial"/>
              </a:rPr>
              <a:t>Н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ИЮ Н</a:t>
            </a:r>
            <a:r>
              <a:rPr sz="2400" b="1" spc="-15" dirty="0">
                <a:solidFill>
                  <a:srgbClr val="FFFFFF"/>
                </a:solidFill>
                <a:latin typeface="Arial"/>
                <a:cs typeface="Arial"/>
              </a:rPr>
              <a:t>А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ЦИОН</a:t>
            </a:r>
            <a:r>
              <a:rPr sz="2400" b="1" spc="5" dirty="0">
                <a:solidFill>
                  <a:srgbClr val="FFFFFF"/>
                </a:solidFill>
                <a:latin typeface="Arial"/>
                <a:cs typeface="Arial"/>
              </a:rPr>
              <a:t>А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ЛЬ</a:t>
            </a:r>
            <a:r>
              <a:rPr sz="2400" b="1" spc="-15" dirty="0">
                <a:solidFill>
                  <a:srgbClr val="FFFFFF"/>
                </a:solidFill>
                <a:latin typeface="Arial"/>
                <a:cs typeface="Arial"/>
              </a:rPr>
              <a:t>Н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ЫХ</a:t>
            </a:r>
            <a:r>
              <a:rPr sz="2400" b="1" spc="3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Ц</a:t>
            </a:r>
            <a:r>
              <a:rPr sz="2400" b="1" spc="-10" dirty="0">
                <a:solidFill>
                  <a:srgbClr val="FFFFFF"/>
                </a:solidFill>
                <a:latin typeface="Arial"/>
                <a:cs typeface="Arial"/>
              </a:rPr>
              <a:t>Е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Л</a:t>
            </a:r>
            <a:r>
              <a:rPr sz="2400" b="1" spc="-15" dirty="0">
                <a:solidFill>
                  <a:srgbClr val="FFFFFF"/>
                </a:solidFill>
                <a:latin typeface="Arial"/>
                <a:cs typeface="Arial"/>
              </a:rPr>
              <a:t>Е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Й </a:t>
            </a:r>
            <a:r>
              <a:rPr sz="2400" b="1" spc="-220" dirty="0">
                <a:solidFill>
                  <a:srgbClr val="FFFFFF"/>
                </a:solidFill>
                <a:latin typeface="Arial"/>
                <a:cs typeface="Arial"/>
              </a:rPr>
              <a:t>Р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А</a:t>
            </a:r>
            <a:r>
              <a:rPr sz="2400" b="1" spc="-10" dirty="0">
                <a:solidFill>
                  <a:srgbClr val="FFFFFF"/>
                </a:solidFill>
                <a:latin typeface="Arial"/>
                <a:cs typeface="Arial"/>
              </a:rPr>
              <a:t>З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ВИ</a:t>
            </a:r>
            <a:r>
              <a:rPr sz="2400" b="1" spc="-10" dirty="0">
                <a:solidFill>
                  <a:srgbClr val="FFFFFF"/>
                </a:solidFill>
                <a:latin typeface="Arial"/>
                <a:cs typeface="Arial"/>
              </a:rPr>
              <a:t>Т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ИЯ </a:t>
            </a:r>
            <a:r>
              <a:rPr sz="2400" b="1" spc="-45" dirty="0">
                <a:solidFill>
                  <a:srgbClr val="FFFFFF"/>
                </a:solidFill>
                <a:latin typeface="Arial"/>
                <a:cs typeface="Arial"/>
              </a:rPr>
              <a:t>Р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ОССИЙСКОЙ ФЕД</a:t>
            </a:r>
            <a:r>
              <a:rPr sz="2400" b="1" spc="-15" dirty="0">
                <a:solidFill>
                  <a:srgbClr val="FFFFFF"/>
                </a:solidFill>
                <a:latin typeface="Arial"/>
                <a:cs typeface="Arial"/>
              </a:rPr>
              <a:t>Е</a:t>
            </a:r>
            <a:r>
              <a:rPr sz="2400" b="1" spc="-225" dirty="0">
                <a:solidFill>
                  <a:srgbClr val="FFFFFF"/>
                </a:solidFill>
                <a:latin typeface="Arial"/>
                <a:cs typeface="Arial"/>
              </a:rPr>
              <a:t>Р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АЦИИ</a:t>
            </a:r>
            <a:r>
              <a:rPr sz="2400" b="1" spc="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ДО</a:t>
            </a:r>
            <a:r>
              <a:rPr sz="2400" b="1" spc="-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20</a:t>
            </a:r>
            <a:r>
              <a:rPr sz="2400" b="1" spc="-10" dirty="0">
                <a:solidFill>
                  <a:srgbClr val="FFFFFF"/>
                </a:solidFill>
                <a:latin typeface="Arial"/>
                <a:cs typeface="Arial"/>
              </a:rPr>
              <a:t>3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0</a:t>
            </a:r>
            <a:r>
              <a:rPr sz="2400" b="1" spc="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b="1" spc="-45" dirty="0">
                <a:solidFill>
                  <a:srgbClr val="FFFFFF"/>
                </a:solidFill>
                <a:latin typeface="Arial"/>
                <a:cs typeface="Arial"/>
              </a:rPr>
              <a:t>Г</a:t>
            </a:r>
            <a:r>
              <a:rPr sz="2400" b="1" spc="-35" dirty="0">
                <a:solidFill>
                  <a:srgbClr val="FFFFFF"/>
                </a:solidFill>
                <a:latin typeface="Arial"/>
                <a:cs typeface="Arial"/>
              </a:rPr>
              <a:t>О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ДА И </a:t>
            </a:r>
            <a:r>
              <a:rPr sz="2400" b="1" spc="-10" dirty="0">
                <a:solidFill>
                  <a:srgbClr val="FFFFFF"/>
                </a:solidFill>
                <a:latin typeface="Arial"/>
                <a:cs typeface="Arial"/>
              </a:rPr>
              <a:t>Н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А</a:t>
            </a:r>
            <a:r>
              <a:rPr sz="2400" b="1" spc="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ПЕ</a:t>
            </a:r>
            <a:r>
              <a:rPr sz="2400" b="1" spc="-70" dirty="0">
                <a:solidFill>
                  <a:srgbClr val="FFFFFF"/>
                </a:solidFill>
                <a:latin typeface="Arial"/>
                <a:cs typeface="Arial"/>
              </a:rPr>
              <a:t>Р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СП</a:t>
            </a:r>
            <a:r>
              <a:rPr sz="2400" b="1" spc="-10" dirty="0">
                <a:solidFill>
                  <a:srgbClr val="FFFFFF"/>
                </a:solidFill>
                <a:latin typeface="Arial"/>
                <a:cs typeface="Arial"/>
              </a:rPr>
              <a:t>Е</a:t>
            </a:r>
            <a:r>
              <a:rPr sz="2400" b="1" spc="55" dirty="0">
                <a:solidFill>
                  <a:srgbClr val="FFFFFF"/>
                </a:solidFill>
                <a:latin typeface="Arial"/>
                <a:cs typeface="Arial"/>
              </a:rPr>
              <a:t>К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ТИ</a:t>
            </a:r>
            <a:r>
              <a:rPr sz="2400" b="1" spc="-105" dirty="0">
                <a:solidFill>
                  <a:srgbClr val="FFFFFF"/>
                </a:solidFill>
                <a:latin typeface="Arial"/>
                <a:cs typeface="Arial"/>
              </a:rPr>
              <a:t>В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У</a:t>
            </a:r>
            <a:r>
              <a:rPr sz="2400" b="1" spc="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ДО</a:t>
            </a:r>
            <a:r>
              <a:rPr sz="2400" b="1" spc="-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20</a:t>
            </a:r>
            <a:r>
              <a:rPr sz="2400" b="1" spc="-10" dirty="0">
                <a:solidFill>
                  <a:srgbClr val="FFFFFF"/>
                </a:solidFill>
                <a:latin typeface="Arial"/>
                <a:cs typeface="Arial"/>
              </a:rPr>
              <a:t>3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6</a:t>
            </a:r>
            <a:r>
              <a:rPr sz="2400" b="1" spc="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b="1" spc="-45" dirty="0">
                <a:solidFill>
                  <a:srgbClr val="FFFFFF"/>
                </a:solidFill>
                <a:latin typeface="Arial"/>
                <a:cs typeface="Arial"/>
              </a:rPr>
              <a:t>Г</a:t>
            </a:r>
            <a:r>
              <a:rPr sz="2400" b="1" spc="-35" dirty="0">
                <a:solidFill>
                  <a:srgbClr val="FFFFFF"/>
                </a:solidFill>
                <a:latin typeface="Arial"/>
                <a:cs typeface="Arial"/>
              </a:rPr>
              <a:t>О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ДА</a:t>
            </a:r>
            <a:endParaRPr sz="2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774305" y="0"/>
            <a:ext cx="1369187" cy="514349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23532" y="1131569"/>
            <a:ext cx="7129145" cy="0"/>
          </a:xfrm>
          <a:custGeom>
            <a:avLst/>
            <a:gdLst/>
            <a:ahLst/>
            <a:cxnLst/>
            <a:rect l="l" t="t" r="r" b="b"/>
            <a:pathLst>
              <a:path w="7129145">
                <a:moveTo>
                  <a:pt x="0" y="0"/>
                </a:moveTo>
                <a:lnTo>
                  <a:pt x="7128827" y="0"/>
                </a:lnTo>
              </a:path>
            </a:pathLst>
          </a:custGeom>
          <a:ln w="19050">
            <a:solidFill>
              <a:srgbClr val="00AFE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11886" y="1569660"/>
            <a:ext cx="6820534" cy="29375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710"/>
              </a:lnSpc>
            </a:pPr>
            <a:r>
              <a:rPr sz="1500" spc="-5" dirty="0">
                <a:latin typeface="Arial"/>
                <a:cs typeface="Arial"/>
              </a:rPr>
              <a:t>А</a:t>
            </a:r>
            <a:r>
              <a:rPr sz="1500" dirty="0">
                <a:latin typeface="Arial"/>
                <a:cs typeface="Arial"/>
              </a:rPr>
              <a:t>)</a:t>
            </a:r>
            <a:r>
              <a:rPr sz="1500" spc="-5" dirty="0">
                <a:latin typeface="Arial"/>
                <a:cs typeface="Arial"/>
              </a:rPr>
              <a:t> </a:t>
            </a:r>
            <a:r>
              <a:rPr sz="1500" spc="-40" dirty="0">
                <a:latin typeface="Arial"/>
                <a:cs typeface="Arial"/>
              </a:rPr>
              <a:t>С</a:t>
            </a:r>
            <a:r>
              <a:rPr sz="1500" spc="-75" dirty="0">
                <a:latin typeface="Arial"/>
                <a:cs typeface="Arial"/>
              </a:rPr>
              <a:t>О</a:t>
            </a:r>
            <a:r>
              <a:rPr sz="1500" spc="-5" dirty="0">
                <a:latin typeface="Arial"/>
                <a:cs typeface="Arial"/>
              </a:rPr>
              <a:t>Х</a:t>
            </a:r>
            <a:r>
              <a:rPr sz="1500" spc="-105" dirty="0">
                <a:latin typeface="Arial"/>
                <a:cs typeface="Arial"/>
              </a:rPr>
              <a:t>Р</a:t>
            </a:r>
            <a:r>
              <a:rPr sz="1500" spc="-5" dirty="0">
                <a:latin typeface="Arial"/>
                <a:cs typeface="Arial"/>
              </a:rPr>
              <a:t>А</a:t>
            </a:r>
            <a:r>
              <a:rPr sz="1500" dirty="0">
                <a:latin typeface="Arial"/>
                <a:cs typeface="Arial"/>
              </a:rPr>
              <a:t>Н</a:t>
            </a:r>
            <a:r>
              <a:rPr sz="1500" spc="-10" dirty="0">
                <a:latin typeface="Arial"/>
                <a:cs typeface="Arial"/>
              </a:rPr>
              <a:t>Е</a:t>
            </a:r>
            <a:r>
              <a:rPr sz="1500" dirty="0">
                <a:latin typeface="Arial"/>
                <a:cs typeface="Arial"/>
              </a:rPr>
              <a:t>НИЕ</a:t>
            </a:r>
            <a:r>
              <a:rPr sz="1500" spc="30" dirty="0">
                <a:latin typeface="Arial"/>
                <a:cs typeface="Arial"/>
              </a:rPr>
              <a:t> </a:t>
            </a:r>
            <a:r>
              <a:rPr sz="1500" dirty="0">
                <a:latin typeface="Arial"/>
                <a:cs typeface="Arial"/>
              </a:rPr>
              <a:t>Н</a:t>
            </a:r>
            <a:r>
              <a:rPr sz="1500" spc="-45" dirty="0">
                <a:latin typeface="Arial"/>
                <a:cs typeface="Arial"/>
              </a:rPr>
              <a:t>А</a:t>
            </a:r>
            <a:r>
              <a:rPr sz="1500" dirty="0">
                <a:latin typeface="Arial"/>
                <a:cs typeface="Arial"/>
              </a:rPr>
              <a:t>С</a:t>
            </a:r>
            <a:r>
              <a:rPr sz="1500" spc="-10" dirty="0">
                <a:latin typeface="Arial"/>
                <a:cs typeface="Arial"/>
              </a:rPr>
              <a:t>Е</a:t>
            </a:r>
            <a:r>
              <a:rPr sz="1500" dirty="0">
                <a:latin typeface="Arial"/>
                <a:cs typeface="Arial"/>
              </a:rPr>
              <a:t>ЛЕ</a:t>
            </a:r>
            <a:r>
              <a:rPr sz="1500" spc="-10" dirty="0">
                <a:latin typeface="Arial"/>
                <a:cs typeface="Arial"/>
              </a:rPr>
              <a:t>Н</a:t>
            </a:r>
            <a:r>
              <a:rPr sz="1500" dirty="0">
                <a:latin typeface="Arial"/>
                <a:cs typeface="Arial"/>
              </a:rPr>
              <a:t>ИЯ,</a:t>
            </a:r>
            <a:r>
              <a:rPr sz="1500" spc="25" dirty="0">
                <a:latin typeface="Arial"/>
                <a:cs typeface="Arial"/>
              </a:rPr>
              <a:t> </a:t>
            </a:r>
            <a:r>
              <a:rPr sz="1500" spc="-5" dirty="0">
                <a:latin typeface="Arial"/>
                <a:cs typeface="Arial"/>
              </a:rPr>
              <a:t>У</a:t>
            </a:r>
            <a:r>
              <a:rPr sz="1500" dirty="0">
                <a:latin typeface="Arial"/>
                <a:cs typeface="Arial"/>
              </a:rPr>
              <a:t>КР</a:t>
            </a:r>
            <a:r>
              <a:rPr sz="1500" spc="-10" dirty="0">
                <a:latin typeface="Arial"/>
                <a:cs typeface="Arial"/>
              </a:rPr>
              <a:t>Е</a:t>
            </a:r>
            <a:r>
              <a:rPr sz="1500" dirty="0">
                <a:latin typeface="Arial"/>
                <a:cs typeface="Arial"/>
              </a:rPr>
              <a:t>ПЛЕ</a:t>
            </a:r>
            <a:r>
              <a:rPr sz="1500" spc="-10" dirty="0">
                <a:latin typeface="Arial"/>
                <a:cs typeface="Arial"/>
              </a:rPr>
              <a:t>Н</a:t>
            </a:r>
            <a:r>
              <a:rPr sz="1500" dirty="0">
                <a:latin typeface="Arial"/>
                <a:cs typeface="Arial"/>
              </a:rPr>
              <a:t>ИЕ</a:t>
            </a:r>
            <a:r>
              <a:rPr sz="1500" spc="10" dirty="0">
                <a:latin typeface="Arial"/>
                <a:cs typeface="Arial"/>
              </a:rPr>
              <a:t> </a:t>
            </a:r>
            <a:r>
              <a:rPr sz="1500" dirty="0">
                <a:latin typeface="Arial"/>
                <a:cs typeface="Arial"/>
              </a:rPr>
              <a:t>ЗДО</a:t>
            </a:r>
            <a:r>
              <a:rPr sz="1500" spc="-45" dirty="0">
                <a:latin typeface="Arial"/>
                <a:cs typeface="Arial"/>
              </a:rPr>
              <a:t>Р</a:t>
            </a:r>
            <a:r>
              <a:rPr sz="1500" dirty="0">
                <a:latin typeface="Arial"/>
                <a:cs typeface="Arial"/>
              </a:rPr>
              <a:t>О</a:t>
            </a:r>
            <a:r>
              <a:rPr sz="1500" spc="-10" dirty="0">
                <a:latin typeface="Arial"/>
                <a:cs typeface="Arial"/>
              </a:rPr>
              <a:t>В</a:t>
            </a:r>
            <a:r>
              <a:rPr sz="1500" spc="-75" dirty="0">
                <a:latin typeface="Arial"/>
                <a:cs typeface="Arial"/>
              </a:rPr>
              <a:t>Ь</a:t>
            </a:r>
            <a:r>
              <a:rPr sz="1500" dirty="0">
                <a:latin typeface="Arial"/>
                <a:cs typeface="Arial"/>
              </a:rPr>
              <a:t>Я И</a:t>
            </a:r>
            <a:r>
              <a:rPr sz="1500" spc="-10" dirty="0">
                <a:latin typeface="Arial"/>
                <a:cs typeface="Arial"/>
              </a:rPr>
              <a:t> </a:t>
            </a:r>
            <a:r>
              <a:rPr sz="1500" dirty="0">
                <a:latin typeface="Arial"/>
                <a:cs typeface="Arial"/>
              </a:rPr>
              <a:t>ПО</a:t>
            </a:r>
            <a:r>
              <a:rPr sz="1500" spc="-10" dirty="0">
                <a:latin typeface="Arial"/>
                <a:cs typeface="Arial"/>
              </a:rPr>
              <a:t>В</a:t>
            </a:r>
            <a:r>
              <a:rPr sz="1500" dirty="0">
                <a:latin typeface="Arial"/>
                <a:cs typeface="Arial"/>
              </a:rPr>
              <a:t>Ы</a:t>
            </a:r>
            <a:r>
              <a:rPr sz="1500" spc="5" dirty="0">
                <a:latin typeface="Arial"/>
                <a:cs typeface="Arial"/>
              </a:rPr>
              <a:t>Ш</a:t>
            </a:r>
            <a:r>
              <a:rPr sz="1500" spc="-5" dirty="0">
                <a:latin typeface="Arial"/>
                <a:cs typeface="Arial"/>
              </a:rPr>
              <a:t>Е</a:t>
            </a:r>
            <a:r>
              <a:rPr sz="1500" dirty="0">
                <a:latin typeface="Arial"/>
                <a:cs typeface="Arial"/>
              </a:rPr>
              <a:t>НИЕ</a:t>
            </a:r>
            <a:endParaRPr sz="1500">
              <a:latin typeface="Arial"/>
              <a:cs typeface="Arial"/>
            </a:endParaRPr>
          </a:p>
          <a:p>
            <a:pPr marL="12700">
              <a:lnSpc>
                <a:spcPts val="1710"/>
              </a:lnSpc>
            </a:pPr>
            <a:r>
              <a:rPr sz="1500" dirty="0">
                <a:latin typeface="Arial"/>
                <a:cs typeface="Arial"/>
              </a:rPr>
              <a:t>БЛ</a:t>
            </a:r>
            <a:r>
              <a:rPr sz="1500" spc="-10" dirty="0">
                <a:latin typeface="Arial"/>
                <a:cs typeface="Arial"/>
              </a:rPr>
              <a:t>А</a:t>
            </a:r>
            <a:r>
              <a:rPr sz="1500" spc="-85" dirty="0">
                <a:latin typeface="Arial"/>
                <a:cs typeface="Arial"/>
              </a:rPr>
              <a:t>Г</a:t>
            </a:r>
            <a:r>
              <a:rPr sz="1500" spc="-5" dirty="0">
                <a:latin typeface="Arial"/>
                <a:cs typeface="Arial"/>
              </a:rPr>
              <a:t>О</a:t>
            </a:r>
            <a:r>
              <a:rPr sz="1500" dirty="0">
                <a:latin typeface="Arial"/>
                <a:cs typeface="Arial"/>
              </a:rPr>
              <a:t>П</a:t>
            </a:r>
            <a:r>
              <a:rPr sz="1500" spc="-20" dirty="0">
                <a:latin typeface="Arial"/>
                <a:cs typeface="Arial"/>
              </a:rPr>
              <a:t>О</a:t>
            </a:r>
            <a:r>
              <a:rPr sz="1500" dirty="0">
                <a:latin typeface="Arial"/>
                <a:cs typeface="Arial"/>
              </a:rPr>
              <a:t>Л</a:t>
            </a:r>
            <a:r>
              <a:rPr sz="1500" spc="-10" dirty="0">
                <a:latin typeface="Arial"/>
                <a:cs typeface="Arial"/>
              </a:rPr>
              <a:t>УЧ</a:t>
            </a:r>
            <a:r>
              <a:rPr sz="1500" dirty="0">
                <a:latin typeface="Arial"/>
                <a:cs typeface="Arial"/>
              </a:rPr>
              <a:t>ИЯ</a:t>
            </a:r>
            <a:r>
              <a:rPr sz="1500" spc="-5" dirty="0">
                <a:latin typeface="Arial"/>
                <a:cs typeface="Arial"/>
              </a:rPr>
              <a:t> </a:t>
            </a:r>
            <a:r>
              <a:rPr sz="1500" dirty="0">
                <a:latin typeface="Arial"/>
                <a:cs typeface="Arial"/>
              </a:rPr>
              <a:t>Л</a:t>
            </a:r>
            <a:r>
              <a:rPr sz="1500" spc="-65" dirty="0">
                <a:latin typeface="Arial"/>
                <a:cs typeface="Arial"/>
              </a:rPr>
              <a:t>Ю</a:t>
            </a:r>
            <a:r>
              <a:rPr sz="1500" dirty="0">
                <a:latin typeface="Arial"/>
                <a:cs typeface="Arial"/>
              </a:rPr>
              <a:t>ДЕЙ,</a:t>
            </a:r>
            <a:r>
              <a:rPr sz="1500" spc="-25" dirty="0">
                <a:latin typeface="Arial"/>
                <a:cs typeface="Arial"/>
              </a:rPr>
              <a:t> </a:t>
            </a:r>
            <a:r>
              <a:rPr sz="1500" dirty="0">
                <a:latin typeface="Arial"/>
                <a:cs typeface="Arial"/>
              </a:rPr>
              <a:t>П</a:t>
            </a:r>
            <a:r>
              <a:rPr sz="1500" spc="-45" dirty="0">
                <a:latin typeface="Arial"/>
                <a:cs typeface="Arial"/>
              </a:rPr>
              <a:t>О</a:t>
            </a:r>
            <a:r>
              <a:rPr sz="1500" dirty="0">
                <a:latin typeface="Arial"/>
                <a:cs typeface="Arial"/>
              </a:rPr>
              <a:t>ДД</a:t>
            </a:r>
            <a:r>
              <a:rPr sz="1500" spc="-10" dirty="0">
                <a:latin typeface="Arial"/>
                <a:cs typeface="Arial"/>
              </a:rPr>
              <a:t>Е</a:t>
            </a:r>
            <a:r>
              <a:rPr sz="1500" spc="-20" dirty="0">
                <a:latin typeface="Arial"/>
                <a:cs typeface="Arial"/>
              </a:rPr>
              <a:t>Р</a:t>
            </a:r>
            <a:r>
              <a:rPr sz="1500" spc="-10" dirty="0">
                <a:latin typeface="Arial"/>
                <a:cs typeface="Arial"/>
              </a:rPr>
              <a:t>Ж</a:t>
            </a:r>
            <a:r>
              <a:rPr sz="1500" dirty="0">
                <a:latin typeface="Arial"/>
                <a:cs typeface="Arial"/>
              </a:rPr>
              <a:t>КА</a:t>
            </a:r>
            <a:r>
              <a:rPr sz="1500" spc="-15" dirty="0">
                <a:latin typeface="Arial"/>
                <a:cs typeface="Arial"/>
              </a:rPr>
              <a:t> </a:t>
            </a:r>
            <a:r>
              <a:rPr sz="1500" spc="-5" dirty="0">
                <a:latin typeface="Arial"/>
                <a:cs typeface="Arial"/>
              </a:rPr>
              <a:t>С</a:t>
            </a:r>
            <a:r>
              <a:rPr sz="1500" spc="-10" dirty="0">
                <a:latin typeface="Arial"/>
                <a:cs typeface="Arial"/>
              </a:rPr>
              <a:t>Е</a:t>
            </a:r>
            <a:r>
              <a:rPr sz="1500" dirty="0">
                <a:latin typeface="Arial"/>
                <a:cs typeface="Arial"/>
              </a:rPr>
              <a:t>М</a:t>
            </a:r>
            <a:r>
              <a:rPr sz="1500" spc="-5" dirty="0">
                <a:latin typeface="Arial"/>
                <a:cs typeface="Arial"/>
              </a:rPr>
              <a:t>Ь</a:t>
            </a:r>
            <a:r>
              <a:rPr sz="1500" dirty="0">
                <a:latin typeface="Arial"/>
                <a:cs typeface="Arial"/>
              </a:rPr>
              <a:t>И;</a:t>
            </a:r>
            <a:endParaRPr sz="1500">
              <a:latin typeface="Arial"/>
              <a:cs typeface="Arial"/>
            </a:endParaRPr>
          </a:p>
          <a:p>
            <a:pPr marL="12700" marR="300990">
              <a:lnSpc>
                <a:spcPts val="1620"/>
              </a:lnSpc>
              <a:spcBef>
                <a:spcPts val="620"/>
              </a:spcBef>
            </a:pPr>
            <a:r>
              <a:rPr sz="1500" dirty="0">
                <a:latin typeface="Arial"/>
                <a:cs typeface="Arial"/>
              </a:rPr>
              <a:t>Б)</a:t>
            </a:r>
            <a:r>
              <a:rPr sz="1500" spc="-10" dirty="0">
                <a:latin typeface="Arial"/>
                <a:cs typeface="Arial"/>
              </a:rPr>
              <a:t> </a:t>
            </a:r>
            <a:r>
              <a:rPr sz="1500" spc="-5" dirty="0">
                <a:latin typeface="Arial"/>
                <a:cs typeface="Arial"/>
              </a:rPr>
              <a:t>РЕ</a:t>
            </a:r>
            <a:r>
              <a:rPr sz="1500" spc="30" dirty="0">
                <a:latin typeface="Arial"/>
                <a:cs typeface="Arial"/>
              </a:rPr>
              <a:t>А</a:t>
            </a:r>
            <a:r>
              <a:rPr sz="1500" dirty="0">
                <a:latin typeface="Arial"/>
                <a:cs typeface="Arial"/>
              </a:rPr>
              <a:t>ЛИ</a:t>
            </a:r>
            <a:r>
              <a:rPr sz="1500" spc="5" dirty="0">
                <a:latin typeface="Arial"/>
                <a:cs typeface="Arial"/>
              </a:rPr>
              <a:t>З</a:t>
            </a:r>
            <a:r>
              <a:rPr sz="1500" spc="-5" dirty="0">
                <a:latin typeface="Arial"/>
                <a:cs typeface="Arial"/>
              </a:rPr>
              <a:t>А</a:t>
            </a:r>
            <a:r>
              <a:rPr sz="1500" spc="-10" dirty="0">
                <a:latin typeface="Arial"/>
                <a:cs typeface="Arial"/>
              </a:rPr>
              <a:t>Ц</a:t>
            </a:r>
            <a:r>
              <a:rPr sz="1500" dirty="0">
                <a:latin typeface="Arial"/>
                <a:cs typeface="Arial"/>
              </a:rPr>
              <a:t>ИЯ</a:t>
            </a:r>
            <a:r>
              <a:rPr sz="1500" spc="10" dirty="0">
                <a:latin typeface="Arial"/>
                <a:cs typeface="Arial"/>
              </a:rPr>
              <a:t> </a:t>
            </a:r>
            <a:r>
              <a:rPr sz="1500" dirty="0">
                <a:latin typeface="Arial"/>
                <a:cs typeface="Arial"/>
              </a:rPr>
              <a:t>ПО</a:t>
            </a:r>
            <a:r>
              <a:rPr sz="1500" spc="-10" dirty="0">
                <a:latin typeface="Arial"/>
                <a:cs typeface="Arial"/>
              </a:rPr>
              <a:t>Т</a:t>
            </a:r>
            <a:r>
              <a:rPr sz="1500" spc="-5" dirty="0">
                <a:latin typeface="Arial"/>
                <a:cs typeface="Arial"/>
              </a:rPr>
              <a:t>Е</a:t>
            </a:r>
            <a:r>
              <a:rPr sz="1500" dirty="0">
                <a:latin typeface="Arial"/>
                <a:cs typeface="Arial"/>
              </a:rPr>
              <a:t>Н</a:t>
            </a:r>
            <a:r>
              <a:rPr sz="1500" spc="-10" dirty="0">
                <a:latin typeface="Arial"/>
                <a:cs typeface="Arial"/>
              </a:rPr>
              <a:t>Ц</a:t>
            </a:r>
            <a:r>
              <a:rPr sz="1500" dirty="0">
                <a:latin typeface="Arial"/>
                <a:cs typeface="Arial"/>
              </a:rPr>
              <a:t>И</a:t>
            </a:r>
            <a:r>
              <a:rPr sz="1500" spc="30" dirty="0">
                <a:latin typeface="Arial"/>
                <a:cs typeface="Arial"/>
              </a:rPr>
              <a:t>А</a:t>
            </a:r>
            <a:r>
              <a:rPr sz="1500" dirty="0">
                <a:latin typeface="Arial"/>
                <a:cs typeface="Arial"/>
              </a:rPr>
              <a:t>ЛА К</a:t>
            </a:r>
            <a:r>
              <a:rPr sz="1500" spc="-5" dirty="0">
                <a:latin typeface="Arial"/>
                <a:cs typeface="Arial"/>
              </a:rPr>
              <a:t>А</a:t>
            </a:r>
            <a:r>
              <a:rPr sz="1500" dirty="0">
                <a:latin typeface="Arial"/>
                <a:cs typeface="Arial"/>
              </a:rPr>
              <a:t>ЖДО</a:t>
            </a:r>
            <a:r>
              <a:rPr sz="1500" spc="-85" dirty="0">
                <a:latin typeface="Arial"/>
                <a:cs typeface="Arial"/>
              </a:rPr>
              <a:t>Г</a:t>
            </a:r>
            <a:r>
              <a:rPr sz="1500" dirty="0">
                <a:latin typeface="Arial"/>
                <a:cs typeface="Arial"/>
              </a:rPr>
              <a:t>О </a:t>
            </a:r>
            <a:r>
              <a:rPr sz="1500" spc="-5" dirty="0">
                <a:latin typeface="Arial"/>
                <a:cs typeface="Arial"/>
              </a:rPr>
              <a:t>ЧЕ</a:t>
            </a:r>
            <a:r>
              <a:rPr sz="1500" dirty="0">
                <a:latin typeface="Arial"/>
                <a:cs typeface="Arial"/>
              </a:rPr>
              <a:t>ЛО</a:t>
            </a:r>
            <a:r>
              <a:rPr sz="1500" spc="-10" dirty="0">
                <a:latin typeface="Arial"/>
                <a:cs typeface="Arial"/>
              </a:rPr>
              <a:t>В</a:t>
            </a:r>
            <a:r>
              <a:rPr sz="1500" spc="-5" dirty="0">
                <a:latin typeface="Arial"/>
                <a:cs typeface="Arial"/>
              </a:rPr>
              <a:t>Е</a:t>
            </a:r>
            <a:r>
              <a:rPr sz="1500" dirty="0">
                <a:latin typeface="Arial"/>
                <a:cs typeface="Arial"/>
              </a:rPr>
              <a:t>КА, </a:t>
            </a:r>
            <a:r>
              <a:rPr sz="1500" spc="-100" dirty="0">
                <a:latin typeface="Arial"/>
                <a:cs typeface="Arial"/>
              </a:rPr>
              <a:t>Р</a:t>
            </a:r>
            <a:r>
              <a:rPr sz="1500" spc="-20" dirty="0">
                <a:latin typeface="Arial"/>
                <a:cs typeface="Arial"/>
              </a:rPr>
              <a:t>А</a:t>
            </a:r>
            <a:r>
              <a:rPr sz="1500" dirty="0">
                <a:latin typeface="Arial"/>
                <a:cs typeface="Arial"/>
              </a:rPr>
              <a:t>З</a:t>
            </a:r>
            <a:r>
              <a:rPr sz="1500" spc="-5" dirty="0">
                <a:latin typeface="Arial"/>
                <a:cs typeface="Arial"/>
              </a:rPr>
              <a:t>В</a:t>
            </a:r>
            <a:r>
              <a:rPr sz="1500" dirty="0">
                <a:latin typeface="Arial"/>
                <a:cs typeface="Arial"/>
              </a:rPr>
              <a:t>ИТИЕ</a:t>
            </a:r>
            <a:r>
              <a:rPr sz="1500" spc="-30" dirty="0">
                <a:latin typeface="Arial"/>
                <a:cs typeface="Arial"/>
              </a:rPr>
              <a:t> </a:t>
            </a:r>
            <a:r>
              <a:rPr sz="1500" spc="-5" dirty="0">
                <a:latin typeface="Arial"/>
                <a:cs typeface="Arial"/>
              </a:rPr>
              <a:t>Е</a:t>
            </a:r>
            <a:r>
              <a:rPr sz="1500" spc="-85" dirty="0">
                <a:latin typeface="Arial"/>
                <a:cs typeface="Arial"/>
              </a:rPr>
              <a:t>Г</a:t>
            </a:r>
            <a:r>
              <a:rPr sz="1500" dirty="0">
                <a:latin typeface="Arial"/>
                <a:cs typeface="Arial"/>
              </a:rPr>
              <a:t>О </a:t>
            </a:r>
            <a:r>
              <a:rPr sz="1500" spc="-55" dirty="0">
                <a:latin typeface="Arial"/>
                <a:cs typeface="Arial"/>
              </a:rPr>
              <a:t>Т</a:t>
            </a:r>
            <a:r>
              <a:rPr sz="1500" spc="30" dirty="0">
                <a:latin typeface="Arial"/>
                <a:cs typeface="Arial"/>
              </a:rPr>
              <a:t>А</a:t>
            </a:r>
            <a:r>
              <a:rPr sz="1500" dirty="0">
                <a:latin typeface="Arial"/>
                <a:cs typeface="Arial"/>
              </a:rPr>
              <a:t>ЛА</a:t>
            </a:r>
            <a:r>
              <a:rPr sz="1500" spc="-10" dirty="0">
                <a:latin typeface="Arial"/>
                <a:cs typeface="Arial"/>
              </a:rPr>
              <a:t>Н</a:t>
            </a:r>
            <a:r>
              <a:rPr sz="1500" spc="-80" dirty="0">
                <a:latin typeface="Arial"/>
                <a:cs typeface="Arial"/>
              </a:rPr>
              <a:t>Т</a:t>
            </a:r>
            <a:r>
              <a:rPr sz="1500" dirty="0">
                <a:latin typeface="Arial"/>
                <a:cs typeface="Arial"/>
              </a:rPr>
              <a:t>О</a:t>
            </a:r>
            <a:r>
              <a:rPr sz="1500" spc="-10" dirty="0">
                <a:latin typeface="Arial"/>
                <a:cs typeface="Arial"/>
              </a:rPr>
              <a:t>В</a:t>
            </a:r>
            <a:r>
              <a:rPr sz="1500" dirty="0">
                <a:latin typeface="Arial"/>
                <a:cs typeface="Arial"/>
              </a:rPr>
              <a:t>,</a:t>
            </a:r>
            <a:r>
              <a:rPr sz="1500" spc="15" dirty="0">
                <a:latin typeface="Arial"/>
                <a:cs typeface="Arial"/>
              </a:rPr>
              <a:t> </a:t>
            </a:r>
            <a:r>
              <a:rPr sz="1500" spc="-55" dirty="0">
                <a:latin typeface="Arial"/>
                <a:cs typeface="Arial"/>
              </a:rPr>
              <a:t>В</a:t>
            </a:r>
            <a:r>
              <a:rPr sz="1500" dirty="0">
                <a:latin typeface="Arial"/>
                <a:cs typeface="Arial"/>
              </a:rPr>
              <a:t>О</a:t>
            </a:r>
            <a:r>
              <a:rPr sz="1500" spc="-10" dirty="0">
                <a:latin typeface="Arial"/>
                <a:cs typeface="Arial"/>
              </a:rPr>
              <a:t>С</a:t>
            </a:r>
            <a:r>
              <a:rPr sz="1500" dirty="0">
                <a:latin typeface="Arial"/>
                <a:cs typeface="Arial"/>
              </a:rPr>
              <a:t>ПИ</a:t>
            </a:r>
            <a:r>
              <a:rPr sz="1500" spc="-50" dirty="0">
                <a:latin typeface="Arial"/>
                <a:cs typeface="Arial"/>
              </a:rPr>
              <a:t>Т</a:t>
            </a:r>
            <a:r>
              <a:rPr sz="1500" spc="-5" dirty="0">
                <a:latin typeface="Arial"/>
                <a:cs typeface="Arial"/>
              </a:rPr>
              <a:t>А</a:t>
            </a:r>
            <a:r>
              <a:rPr sz="1500" dirty="0">
                <a:latin typeface="Arial"/>
                <a:cs typeface="Arial"/>
              </a:rPr>
              <a:t>НИЕ</a:t>
            </a:r>
            <a:r>
              <a:rPr sz="1500" spc="-10" dirty="0">
                <a:latin typeface="Arial"/>
                <a:cs typeface="Arial"/>
              </a:rPr>
              <a:t> </a:t>
            </a:r>
            <a:r>
              <a:rPr sz="1500" dirty="0">
                <a:latin typeface="Arial"/>
                <a:cs typeface="Arial"/>
              </a:rPr>
              <a:t>П</a:t>
            </a:r>
            <a:r>
              <a:rPr sz="1500" spc="-125" dirty="0">
                <a:latin typeface="Arial"/>
                <a:cs typeface="Arial"/>
              </a:rPr>
              <a:t>А</a:t>
            </a:r>
            <a:r>
              <a:rPr sz="1500" spc="-5" dirty="0">
                <a:latin typeface="Arial"/>
                <a:cs typeface="Arial"/>
              </a:rPr>
              <a:t>ТР</a:t>
            </a:r>
            <a:r>
              <a:rPr sz="1500" dirty="0">
                <a:latin typeface="Arial"/>
                <a:cs typeface="Arial"/>
              </a:rPr>
              <a:t>ИО</a:t>
            </a:r>
            <a:r>
              <a:rPr sz="1500" spc="-10" dirty="0">
                <a:latin typeface="Arial"/>
                <a:cs typeface="Arial"/>
              </a:rPr>
              <a:t>Т</a:t>
            </a:r>
            <a:r>
              <a:rPr sz="1500" dirty="0">
                <a:latin typeface="Arial"/>
                <a:cs typeface="Arial"/>
              </a:rPr>
              <a:t>ИЧ</a:t>
            </a:r>
            <a:r>
              <a:rPr sz="1500" spc="-10" dirty="0">
                <a:latin typeface="Arial"/>
                <a:cs typeface="Arial"/>
              </a:rPr>
              <a:t>Н</a:t>
            </a:r>
            <a:r>
              <a:rPr sz="1500" dirty="0">
                <a:latin typeface="Arial"/>
                <a:cs typeface="Arial"/>
              </a:rPr>
              <a:t>ОЙ</a:t>
            </a:r>
            <a:r>
              <a:rPr sz="1500" spc="-5" dirty="0">
                <a:latin typeface="Arial"/>
                <a:cs typeface="Arial"/>
              </a:rPr>
              <a:t> </a:t>
            </a:r>
            <a:r>
              <a:rPr sz="1500" dirty="0">
                <a:latin typeface="Arial"/>
                <a:cs typeface="Arial"/>
              </a:rPr>
              <a:t>И</a:t>
            </a:r>
            <a:r>
              <a:rPr sz="1500" spc="-10" dirty="0">
                <a:latin typeface="Arial"/>
                <a:cs typeface="Arial"/>
              </a:rPr>
              <a:t> </a:t>
            </a:r>
            <a:r>
              <a:rPr sz="1500" spc="-40" dirty="0">
                <a:latin typeface="Arial"/>
                <a:cs typeface="Arial"/>
              </a:rPr>
              <a:t>С</a:t>
            </a:r>
            <a:r>
              <a:rPr sz="1500" dirty="0">
                <a:latin typeface="Arial"/>
                <a:cs typeface="Arial"/>
              </a:rPr>
              <a:t>О</a:t>
            </a:r>
            <a:r>
              <a:rPr sz="1500" spc="-10" dirty="0">
                <a:latin typeface="Arial"/>
                <a:cs typeface="Arial"/>
              </a:rPr>
              <a:t>Ц</a:t>
            </a:r>
            <a:r>
              <a:rPr sz="1500" dirty="0">
                <a:latin typeface="Arial"/>
                <a:cs typeface="Arial"/>
              </a:rPr>
              <a:t>И</a:t>
            </a:r>
            <a:r>
              <a:rPr sz="1500" spc="30" dirty="0">
                <a:latin typeface="Arial"/>
                <a:cs typeface="Arial"/>
              </a:rPr>
              <a:t>А</a:t>
            </a:r>
            <a:r>
              <a:rPr sz="1500" dirty="0">
                <a:latin typeface="Arial"/>
                <a:cs typeface="Arial"/>
              </a:rPr>
              <a:t>ЛЬНО О</a:t>
            </a:r>
            <a:r>
              <a:rPr sz="1500" spc="-10" dirty="0">
                <a:latin typeface="Arial"/>
                <a:cs typeface="Arial"/>
              </a:rPr>
              <a:t>Т</a:t>
            </a:r>
            <a:r>
              <a:rPr sz="1500" spc="-5" dirty="0">
                <a:latin typeface="Arial"/>
                <a:cs typeface="Arial"/>
              </a:rPr>
              <a:t>ВЕТ</a:t>
            </a:r>
            <a:r>
              <a:rPr sz="1500" spc="-55" dirty="0">
                <a:latin typeface="Arial"/>
                <a:cs typeface="Arial"/>
              </a:rPr>
              <a:t>С</a:t>
            </a:r>
            <a:r>
              <a:rPr sz="1500" spc="-5" dirty="0">
                <a:latin typeface="Arial"/>
                <a:cs typeface="Arial"/>
              </a:rPr>
              <a:t>ТВЕ</a:t>
            </a:r>
            <a:r>
              <a:rPr sz="1500" dirty="0">
                <a:latin typeface="Arial"/>
                <a:cs typeface="Arial"/>
              </a:rPr>
              <a:t>Н</a:t>
            </a:r>
            <a:r>
              <a:rPr sz="1500" spc="-10" dirty="0">
                <a:latin typeface="Arial"/>
                <a:cs typeface="Arial"/>
              </a:rPr>
              <a:t>Н</a:t>
            </a:r>
            <a:r>
              <a:rPr sz="1500" dirty="0">
                <a:latin typeface="Arial"/>
                <a:cs typeface="Arial"/>
              </a:rPr>
              <a:t>ОЙ</a:t>
            </a:r>
            <a:r>
              <a:rPr sz="1500" spc="20" dirty="0">
                <a:latin typeface="Arial"/>
                <a:cs typeface="Arial"/>
              </a:rPr>
              <a:t> </a:t>
            </a:r>
            <a:r>
              <a:rPr sz="1500" dirty="0">
                <a:latin typeface="Arial"/>
                <a:cs typeface="Arial"/>
              </a:rPr>
              <a:t>ЛИЧ</a:t>
            </a:r>
            <a:r>
              <a:rPr sz="1500" spc="-10" dirty="0">
                <a:latin typeface="Arial"/>
                <a:cs typeface="Arial"/>
              </a:rPr>
              <a:t>Н</a:t>
            </a:r>
            <a:r>
              <a:rPr sz="1500" dirty="0">
                <a:latin typeface="Arial"/>
                <a:cs typeface="Arial"/>
              </a:rPr>
              <a:t>О</a:t>
            </a:r>
            <a:r>
              <a:rPr sz="1500" spc="-55" dirty="0">
                <a:latin typeface="Arial"/>
                <a:cs typeface="Arial"/>
              </a:rPr>
              <a:t>С</a:t>
            </a:r>
            <a:r>
              <a:rPr sz="1500" spc="-5" dirty="0">
                <a:latin typeface="Arial"/>
                <a:cs typeface="Arial"/>
              </a:rPr>
              <a:t>Т</a:t>
            </a:r>
            <a:r>
              <a:rPr sz="1500" dirty="0">
                <a:latin typeface="Arial"/>
                <a:cs typeface="Arial"/>
              </a:rPr>
              <a:t>И;</a:t>
            </a:r>
            <a:endParaRPr sz="1500">
              <a:latin typeface="Arial"/>
              <a:cs typeface="Arial"/>
            </a:endParaRPr>
          </a:p>
          <a:p>
            <a:pPr marL="12700" marR="1712595">
              <a:lnSpc>
                <a:spcPts val="2220"/>
              </a:lnSpc>
              <a:spcBef>
                <a:spcPts val="120"/>
              </a:spcBef>
            </a:pPr>
            <a:r>
              <a:rPr sz="1500" spc="-5" dirty="0">
                <a:latin typeface="Arial"/>
                <a:cs typeface="Arial"/>
              </a:rPr>
              <a:t>В</a:t>
            </a:r>
            <a:r>
              <a:rPr sz="1500" dirty="0">
                <a:latin typeface="Arial"/>
                <a:cs typeface="Arial"/>
              </a:rPr>
              <a:t>)</a:t>
            </a:r>
            <a:r>
              <a:rPr sz="1500" spc="-5" dirty="0">
                <a:latin typeface="Arial"/>
                <a:cs typeface="Arial"/>
              </a:rPr>
              <a:t> </a:t>
            </a:r>
            <a:r>
              <a:rPr sz="1500" spc="-15" dirty="0">
                <a:latin typeface="Arial"/>
                <a:cs typeface="Arial"/>
              </a:rPr>
              <a:t>К</a:t>
            </a:r>
            <a:r>
              <a:rPr sz="1500" dirty="0">
                <a:latin typeface="Arial"/>
                <a:cs typeface="Arial"/>
              </a:rPr>
              <a:t>О</a:t>
            </a:r>
            <a:r>
              <a:rPr sz="1500" spc="-20" dirty="0">
                <a:latin typeface="Arial"/>
                <a:cs typeface="Arial"/>
              </a:rPr>
              <a:t>М</a:t>
            </a:r>
            <a:r>
              <a:rPr sz="1500" dirty="0">
                <a:latin typeface="Arial"/>
                <a:cs typeface="Arial"/>
              </a:rPr>
              <a:t>ФО</a:t>
            </a:r>
            <a:r>
              <a:rPr sz="1500" spc="-80" dirty="0">
                <a:latin typeface="Arial"/>
                <a:cs typeface="Arial"/>
              </a:rPr>
              <a:t>Р</a:t>
            </a:r>
            <a:r>
              <a:rPr sz="1500" spc="-5" dirty="0">
                <a:latin typeface="Arial"/>
                <a:cs typeface="Arial"/>
              </a:rPr>
              <a:t>Т</a:t>
            </a:r>
            <a:r>
              <a:rPr sz="1500" dirty="0">
                <a:latin typeface="Arial"/>
                <a:cs typeface="Arial"/>
              </a:rPr>
              <a:t>Н</a:t>
            </a:r>
            <a:r>
              <a:rPr sz="1500" spc="-10" dirty="0">
                <a:latin typeface="Arial"/>
                <a:cs typeface="Arial"/>
              </a:rPr>
              <a:t>А</a:t>
            </a:r>
            <a:r>
              <a:rPr sz="1500" dirty="0">
                <a:latin typeface="Arial"/>
                <a:cs typeface="Arial"/>
              </a:rPr>
              <a:t>Я</a:t>
            </a:r>
            <a:r>
              <a:rPr sz="1500" spc="10" dirty="0">
                <a:latin typeface="Arial"/>
                <a:cs typeface="Arial"/>
              </a:rPr>
              <a:t> </a:t>
            </a:r>
            <a:r>
              <a:rPr sz="1500" dirty="0">
                <a:latin typeface="Arial"/>
                <a:cs typeface="Arial"/>
              </a:rPr>
              <a:t>И</a:t>
            </a:r>
            <a:r>
              <a:rPr sz="1500" spc="-10" dirty="0">
                <a:latin typeface="Arial"/>
                <a:cs typeface="Arial"/>
              </a:rPr>
              <a:t> </a:t>
            </a:r>
            <a:r>
              <a:rPr sz="1500" dirty="0">
                <a:latin typeface="Arial"/>
                <a:cs typeface="Arial"/>
              </a:rPr>
              <a:t>Б</a:t>
            </a:r>
            <a:r>
              <a:rPr sz="1500" spc="-45" dirty="0">
                <a:latin typeface="Arial"/>
                <a:cs typeface="Arial"/>
              </a:rPr>
              <a:t>Е</a:t>
            </a:r>
            <a:r>
              <a:rPr sz="1500" spc="-10" dirty="0">
                <a:latin typeface="Arial"/>
                <a:cs typeface="Arial"/>
              </a:rPr>
              <a:t>З</a:t>
            </a:r>
            <a:r>
              <a:rPr sz="1500" dirty="0">
                <a:latin typeface="Arial"/>
                <a:cs typeface="Arial"/>
              </a:rPr>
              <a:t>ОП</a:t>
            </a:r>
            <a:r>
              <a:rPr sz="1500" spc="-45" dirty="0">
                <a:latin typeface="Arial"/>
                <a:cs typeface="Arial"/>
              </a:rPr>
              <a:t>А</a:t>
            </a:r>
            <a:r>
              <a:rPr sz="1500" dirty="0">
                <a:latin typeface="Arial"/>
                <a:cs typeface="Arial"/>
              </a:rPr>
              <a:t>С</a:t>
            </a:r>
            <a:r>
              <a:rPr sz="1500" spc="-10" dirty="0">
                <a:latin typeface="Arial"/>
                <a:cs typeface="Arial"/>
              </a:rPr>
              <a:t>Н</a:t>
            </a:r>
            <a:r>
              <a:rPr sz="1500" spc="-5" dirty="0">
                <a:latin typeface="Arial"/>
                <a:cs typeface="Arial"/>
              </a:rPr>
              <a:t>А</a:t>
            </a:r>
            <a:r>
              <a:rPr sz="1500" dirty="0">
                <a:latin typeface="Arial"/>
                <a:cs typeface="Arial"/>
              </a:rPr>
              <a:t>Я</a:t>
            </a:r>
            <a:r>
              <a:rPr sz="1500" spc="10" dirty="0">
                <a:latin typeface="Arial"/>
                <a:cs typeface="Arial"/>
              </a:rPr>
              <a:t> </a:t>
            </a:r>
            <a:r>
              <a:rPr sz="1500" dirty="0">
                <a:latin typeface="Arial"/>
                <a:cs typeface="Arial"/>
              </a:rPr>
              <a:t>С</a:t>
            </a:r>
            <a:r>
              <a:rPr sz="1500" spc="-10" dirty="0">
                <a:latin typeface="Arial"/>
                <a:cs typeface="Arial"/>
              </a:rPr>
              <a:t>Р</a:t>
            </a:r>
            <a:r>
              <a:rPr sz="1500" spc="-5" dirty="0">
                <a:latin typeface="Arial"/>
                <a:cs typeface="Arial"/>
              </a:rPr>
              <a:t>Е</a:t>
            </a:r>
            <a:r>
              <a:rPr sz="1500" dirty="0">
                <a:latin typeface="Arial"/>
                <a:cs typeface="Arial"/>
              </a:rPr>
              <a:t>ДА</a:t>
            </a:r>
            <a:r>
              <a:rPr sz="1500" spc="-5" dirty="0">
                <a:latin typeface="Arial"/>
                <a:cs typeface="Arial"/>
              </a:rPr>
              <a:t> </a:t>
            </a:r>
            <a:r>
              <a:rPr sz="1500" spc="5" dirty="0">
                <a:latin typeface="Arial"/>
                <a:cs typeface="Arial"/>
              </a:rPr>
              <a:t>Д</a:t>
            </a:r>
            <a:r>
              <a:rPr sz="1500" dirty="0">
                <a:latin typeface="Arial"/>
                <a:cs typeface="Arial"/>
              </a:rPr>
              <a:t>ЛЯ </a:t>
            </a:r>
            <a:r>
              <a:rPr sz="1500" spc="-5" dirty="0">
                <a:latin typeface="Arial"/>
                <a:cs typeface="Arial"/>
              </a:rPr>
              <a:t>Ж</a:t>
            </a:r>
            <a:r>
              <a:rPr sz="1500" dirty="0">
                <a:latin typeface="Arial"/>
                <a:cs typeface="Arial"/>
              </a:rPr>
              <a:t>И</a:t>
            </a:r>
            <a:r>
              <a:rPr sz="1500" spc="5" dirty="0">
                <a:latin typeface="Arial"/>
                <a:cs typeface="Arial"/>
              </a:rPr>
              <a:t>З</a:t>
            </a:r>
            <a:r>
              <a:rPr sz="1500" dirty="0">
                <a:latin typeface="Arial"/>
                <a:cs typeface="Arial"/>
              </a:rPr>
              <a:t>НИ; Г)</a:t>
            </a:r>
            <a:r>
              <a:rPr sz="1500" spc="-5" dirty="0">
                <a:latin typeface="Arial"/>
                <a:cs typeface="Arial"/>
              </a:rPr>
              <a:t> </a:t>
            </a:r>
            <a:r>
              <a:rPr sz="1500" dirty="0">
                <a:latin typeface="Arial"/>
                <a:cs typeface="Arial"/>
              </a:rPr>
              <a:t>Э</a:t>
            </a:r>
            <a:r>
              <a:rPr sz="1500" spc="-10" dirty="0">
                <a:latin typeface="Arial"/>
                <a:cs typeface="Arial"/>
              </a:rPr>
              <a:t>К</a:t>
            </a:r>
            <a:r>
              <a:rPr sz="1500" spc="-15" dirty="0">
                <a:latin typeface="Arial"/>
                <a:cs typeface="Arial"/>
              </a:rPr>
              <a:t>О</a:t>
            </a:r>
            <a:r>
              <a:rPr sz="1500" dirty="0">
                <a:latin typeface="Arial"/>
                <a:cs typeface="Arial"/>
              </a:rPr>
              <a:t>ЛОГИЧ</a:t>
            </a:r>
            <a:r>
              <a:rPr sz="1500" spc="-10" dirty="0">
                <a:latin typeface="Arial"/>
                <a:cs typeface="Arial"/>
              </a:rPr>
              <a:t>Е</a:t>
            </a:r>
            <a:r>
              <a:rPr sz="1500" dirty="0">
                <a:latin typeface="Arial"/>
                <a:cs typeface="Arial"/>
              </a:rPr>
              <a:t>С</a:t>
            </a:r>
            <a:r>
              <a:rPr sz="1500" spc="-15" dirty="0">
                <a:latin typeface="Arial"/>
                <a:cs typeface="Arial"/>
              </a:rPr>
              <a:t>К</a:t>
            </a:r>
            <a:r>
              <a:rPr sz="1500" dirty="0">
                <a:latin typeface="Arial"/>
                <a:cs typeface="Arial"/>
              </a:rPr>
              <a:t>ОЕ</a:t>
            </a:r>
            <a:r>
              <a:rPr sz="1500" spc="-30" dirty="0">
                <a:latin typeface="Arial"/>
                <a:cs typeface="Arial"/>
              </a:rPr>
              <a:t> </a:t>
            </a:r>
            <a:r>
              <a:rPr sz="1500" dirty="0">
                <a:latin typeface="Arial"/>
                <a:cs typeface="Arial"/>
              </a:rPr>
              <a:t>БЛ</a:t>
            </a:r>
            <a:r>
              <a:rPr sz="1500" spc="-5" dirty="0">
                <a:latin typeface="Arial"/>
                <a:cs typeface="Arial"/>
              </a:rPr>
              <a:t>А</a:t>
            </a:r>
            <a:r>
              <a:rPr sz="1500" spc="-85" dirty="0">
                <a:latin typeface="Arial"/>
                <a:cs typeface="Arial"/>
              </a:rPr>
              <a:t>Г</a:t>
            </a:r>
            <a:r>
              <a:rPr sz="1500" dirty="0">
                <a:latin typeface="Arial"/>
                <a:cs typeface="Arial"/>
              </a:rPr>
              <a:t>ОП</a:t>
            </a:r>
            <a:r>
              <a:rPr sz="1500" spc="-20" dirty="0">
                <a:latin typeface="Arial"/>
                <a:cs typeface="Arial"/>
              </a:rPr>
              <a:t>О</a:t>
            </a:r>
            <a:r>
              <a:rPr sz="1500" dirty="0">
                <a:latin typeface="Arial"/>
                <a:cs typeface="Arial"/>
              </a:rPr>
              <a:t>Л</a:t>
            </a:r>
            <a:r>
              <a:rPr sz="1500" spc="-5" dirty="0">
                <a:latin typeface="Arial"/>
                <a:cs typeface="Arial"/>
              </a:rPr>
              <a:t>УЧ</a:t>
            </a:r>
            <a:r>
              <a:rPr sz="1500" dirty="0">
                <a:latin typeface="Arial"/>
                <a:cs typeface="Arial"/>
              </a:rPr>
              <a:t>ИЕ;</a:t>
            </a:r>
            <a:endParaRPr sz="1500">
              <a:latin typeface="Arial"/>
              <a:cs typeface="Arial"/>
            </a:endParaRPr>
          </a:p>
          <a:p>
            <a:pPr marL="12700" marR="2347595">
              <a:lnSpc>
                <a:spcPts val="2220"/>
              </a:lnSpc>
            </a:pPr>
            <a:r>
              <a:rPr sz="1500" dirty="0">
                <a:latin typeface="Arial"/>
                <a:cs typeface="Arial"/>
              </a:rPr>
              <a:t>Д)</a:t>
            </a:r>
            <a:r>
              <a:rPr sz="1500" spc="-20" dirty="0">
                <a:latin typeface="Arial"/>
                <a:cs typeface="Arial"/>
              </a:rPr>
              <a:t> </a:t>
            </a:r>
            <a:r>
              <a:rPr sz="1500" spc="-5" dirty="0">
                <a:latin typeface="Arial"/>
                <a:cs typeface="Arial"/>
              </a:rPr>
              <a:t>У</a:t>
            </a:r>
            <a:r>
              <a:rPr sz="1500" spc="-55" dirty="0">
                <a:latin typeface="Arial"/>
                <a:cs typeface="Arial"/>
              </a:rPr>
              <a:t>С</a:t>
            </a:r>
            <a:r>
              <a:rPr sz="1500" spc="-80" dirty="0">
                <a:latin typeface="Arial"/>
                <a:cs typeface="Arial"/>
              </a:rPr>
              <a:t>Т</a:t>
            </a:r>
            <a:r>
              <a:rPr sz="1500" dirty="0">
                <a:latin typeface="Arial"/>
                <a:cs typeface="Arial"/>
              </a:rPr>
              <a:t>ОЙ</a:t>
            </a:r>
            <a:r>
              <a:rPr sz="1500" spc="-10" dirty="0">
                <a:latin typeface="Arial"/>
                <a:cs typeface="Arial"/>
              </a:rPr>
              <a:t>Ч</a:t>
            </a:r>
            <a:r>
              <a:rPr sz="1500" dirty="0">
                <a:latin typeface="Arial"/>
                <a:cs typeface="Arial"/>
              </a:rPr>
              <a:t>И</a:t>
            </a:r>
            <a:r>
              <a:rPr sz="1500" spc="-55" dirty="0">
                <a:latin typeface="Arial"/>
                <a:cs typeface="Arial"/>
              </a:rPr>
              <a:t>В</a:t>
            </a:r>
            <a:r>
              <a:rPr sz="1500" spc="-5" dirty="0">
                <a:latin typeface="Arial"/>
                <a:cs typeface="Arial"/>
              </a:rPr>
              <a:t>А</a:t>
            </a:r>
            <a:r>
              <a:rPr sz="1500" dirty="0">
                <a:latin typeface="Arial"/>
                <a:cs typeface="Arial"/>
              </a:rPr>
              <a:t>Я</a:t>
            </a:r>
            <a:r>
              <a:rPr sz="1500" spc="10" dirty="0">
                <a:latin typeface="Arial"/>
                <a:cs typeface="Arial"/>
              </a:rPr>
              <a:t> </a:t>
            </a:r>
            <a:r>
              <a:rPr sz="1500" dirty="0">
                <a:latin typeface="Arial"/>
                <a:cs typeface="Arial"/>
              </a:rPr>
              <a:t>И</a:t>
            </a:r>
            <a:r>
              <a:rPr sz="1500" spc="-10" dirty="0">
                <a:latin typeface="Arial"/>
                <a:cs typeface="Arial"/>
              </a:rPr>
              <a:t> </a:t>
            </a:r>
            <a:r>
              <a:rPr sz="1500" dirty="0">
                <a:latin typeface="Arial"/>
                <a:cs typeface="Arial"/>
              </a:rPr>
              <a:t>ДИН</a:t>
            </a:r>
            <a:r>
              <a:rPr sz="1500" spc="-10" dirty="0">
                <a:latin typeface="Arial"/>
                <a:cs typeface="Arial"/>
              </a:rPr>
              <a:t>А</a:t>
            </a:r>
            <a:r>
              <a:rPr sz="1500" dirty="0">
                <a:latin typeface="Arial"/>
                <a:cs typeface="Arial"/>
              </a:rPr>
              <a:t>МИ</a:t>
            </a:r>
            <a:r>
              <a:rPr sz="1500" spc="-5" dirty="0">
                <a:latin typeface="Arial"/>
                <a:cs typeface="Arial"/>
              </a:rPr>
              <a:t>Ч</a:t>
            </a:r>
            <a:r>
              <a:rPr sz="1500" dirty="0">
                <a:latin typeface="Arial"/>
                <a:cs typeface="Arial"/>
              </a:rPr>
              <a:t>Н</a:t>
            </a:r>
            <a:r>
              <a:rPr sz="1500" spc="-10" dirty="0">
                <a:latin typeface="Arial"/>
                <a:cs typeface="Arial"/>
              </a:rPr>
              <a:t>А</a:t>
            </a:r>
            <a:r>
              <a:rPr sz="1500" dirty="0">
                <a:latin typeface="Arial"/>
                <a:cs typeface="Arial"/>
              </a:rPr>
              <a:t>Я</a:t>
            </a:r>
            <a:r>
              <a:rPr sz="1500" spc="10" dirty="0">
                <a:latin typeface="Arial"/>
                <a:cs typeface="Arial"/>
              </a:rPr>
              <a:t> </a:t>
            </a:r>
            <a:r>
              <a:rPr sz="1500" dirty="0">
                <a:latin typeface="Arial"/>
                <a:cs typeface="Arial"/>
              </a:rPr>
              <a:t>Э</a:t>
            </a:r>
            <a:r>
              <a:rPr sz="1500" spc="-10" dirty="0">
                <a:latin typeface="Arial"/>
                <a:cs typeface="Arial"/>
              </a:rPr>
              <a:t>К</a:t>
            </a:r>
            <a:r>
              <a:rPr sz="1500" dirty="0">
                <a:latin typeface="Arial"/>
                <a:cs typeface="Arial"/>
              </a:rPr>
              <a:t>О</a:t>
            </a:r>
            <a:r>
              <a:rPr sz="1500" spc="-10" dirty="0">
                <a:latin typeface="Arial"/>
                <a:cs typeface="Arial"/>
              </a:rPr>
              <a:t>Н</a:t>
            </a:r>
            <a:r>
              <a:rPr sz="1500" dirty="0">
                <a:latin typeface="Arial"/>
                <a:cs typeface="Arial"/>
              </a:rPr>
              <a:t>О</a:t>
            </a:r>
            <a:r>
              <a:rPr sz="1500" spc="-5" dirty="0">
                <a:latin typeface="Arial"/>
                <a:cs typeface="Arial"/>
              </a:rPr>
              <a:t>М</a:t>
            </a:r>
            <a:r>
              <a:rPr sz="1500" dirty="0">
                <a:latin typeface="Arial"/>
                <a:cs typeface="Arial"/>
              </a:rPr>
              <a:t>ИКА; </a:t>
            </a:r>
            <a:r>
              <a:rPr sz="1500" spc="-5" dirty="0">
                <a:latin typeface="Arial"/>
                <a:cs typeface="Arial"/>
              </a:rPr>
              <a:t>Е</a:t>
            </a:r>
            <a:r>
              <a:rPr sz="1500" dirty="0">
                <a:latin typeface="Arial"/>
                <a:cs typeface="Arial"/>
              </a:rPr>
              <a:t>)</a:t>
            </a:r>
            <a:r>
              <a:rPr sz="1500" spc="-5" dirty="0">
                <a:latin typeface="Arial"/>
                <a:cs typeface="Arial"/>
              </a:rPr>
              <a:t> ТЕХ</a:t>
            </a:r>
            <a:r>
              <a:rPr sz="1500" dirty="0">
                <a:latin typeface="Arial"/>
                <a:cs typeface="Arial"/>
              </a:rPr>
              <a:t>Н</a:t>
            </a:r>
            <a:r>
              <a:rPr sz="1500" spc="-20" dirty="0">
                <a:latin typeface="Arial"/>
                <a:cs typeface="Arial"/>
              </a:rPr>
              <a:t>О</a:t>
            </a:r>
            <a:r>
              <a:rPr sz="1500" dirty="0">
                <a:latin typeface="Arial"/>
                <a:cs typeface="Arial"/>
              </a:rPr>
              <a:t>ЛОГИЧ</a:t>
            </a:r>
            <a:r>
              <a:rPr sz="1500" spc="-10" dirty="0">
                <a:latin typeface="Arial"/>
                <a:cs typeface="Arial"/>
              </a:rPr>
              <a:t>Е</a:t>
            </a:r>
            <a:r>
              <a:rPr sz="1500" dirty="0">
                <a:latin typeface="Arial"/>
                <a:cs typeface="Arial"/>
              </a:rPr>
              <a:t>С</a:t>
            </a:r>
            <a:r>
              <a:rPr sz="1500" spc="-15" dirty="0">
                <a:latin typeface="Arial"/>
                <a:cs typeface="Arial"/>
              </a:rPr>
              <a:t>К</a:t>
            </a:r>
            <a:r>
              <a:rPr sz="1500" dirty="0">
                <a:latin typeface="Arial"/>
                <a:cs typeface="Arial"/>
              </a:rPr>
              <a:t>ОЕ</a:t>
            </a:r>
            <a:r>
              <a:rPr sz="1500" spc="5" dirty="0">
                <a:latin typeface="Arial"/>
                <a:cs typeface="Arial"/>
              </a:rPr>
              <a:t> </a:t>
            </a:r>
            <a:r>
              <a:rPr sz="1500" dirty="0">
                <a:latin typeface="Arial"/>
                <a:cs typeface="Arial"/>
              </a:rPr>
              <a:t>ЛИД</a:t>
            </a:r>
            <a:r>
              <a:rPr sz="1500" spc="-5" dirty="0">
                <a:latin typeface="Arial"/>
                <a:cs typeface="Arial"/>
              </a:rPr>
              <a:t>Е</a:t>
            </a:r>
            <a:r>
              <a:rPr sz="1500" spc="-20" dirty="0">
                <a:latin typeface="Arial"/>
                <a:cs typeface="Arial"/>
              </a:rPr>
              <a:t>Р</a:t>
            </a:r>
            <a:r>
              <a:rPr sz="1500" spc="-55" dirty="0">
                <a:latin typeface="Arial"/>
                <a:cs typeface="Arial"/>
              </a:rPr>
              <a:t>С</a:t>
            </a:r>
            <a:r>
              <a:rPr sz="1500" spc="-5" dirty="0">
                <a:latin typeface="Arial"/>
                <a:cs typeface="Arial"/>
              </a:rPr>
              <a:t>Т</a:t>
            </a:r>
            <a:r>
              <a:rPr sz="1500" spc="-55" dirty="0">
                <a:latin typeface="Arial"/>
                <a:cs typeface="Arial"/>
              </a:rPr>
              <a:t>В</a:t>
            </a:r>
            <a:r>
              <a:rPr sz="1500" dirty="0">
                <a:latin typeface="Arial"/>
                <a:cs typeface="Arial"/>
              </a:rPr>
              <a:t>О;</a:t>
            </a:r>
            <a:endParaRPr sz="1500">
              <a:latin typeface="Arial"/>
              <a:cs typeface="Arial"/>
            </a:endParaRPr>
          </a:p>
          <a:p>
            <a:pPr marL="12700" marR="652780">
              <a:lnSpc>
                <a:spcPct val="90100"/>
              </a:lnSpc>
              <a:spcBef>
                <a:spcPts val="455"/>
              </a:spcBef>
            </a:pPr>
            <a:r>
              <a:rPr sz="1500" dirty="0">
                <a:latin typeface="Arial"/>
                <a:cs typeface="Arial"/>
              </a:rPr>
              <a:t>Ж) ЦИФ</a:t>
            </a:r>
            <a:r>
              <a:rPr sz="1500" spc="-45" dirty="0">
                <a:latin typeface="Arial"/>
                <a:cs typeface="Arial"/>
              </a:rPr>
              <a:t>Р</a:t>
            </a:r>
            <a:r>
              <a:rPr sz="1500" dirty="0">
                <a:latin typeface="Arial"/>
                <a:cs typeface="Arial"/>
              </a:rPr>
              <a:t>О</a:t>
            </a:r>
            <a:r>
              <a:rPr sz="1500" spc="-60" dirty="0">
                <a:latin typeface="Arial"/>
                <a:cs typeface="Arial"/>
              </a:rPr>
              <a:t>В</a:t>
            </a:r>
            <a:r>
              <a:rPr sz="1500" spc="-5" dirty="0">
                <a:latin typeface="Arial"/>
                <a:cs typeface="Arial"/>
              </a:rPr>
              <a:t>А</a:t>
            </a:r>
            <a:r>
              <a:rPr sz="1500" dirty="0">
                <a:latin typeface="Arial"/>
                <a:cs typeface="Arial"/>
              </a:rPr>
              <a:t>Я</a:t>
            </a:r>
            <a:r>
              <a:rPr sz="1500" spc="10" dirty="0">
                <a:latin typeface="Arial"/>
                <a:cs typeface="Arial"/>
              </a:rPr>
              <a:t> </a:t>
            </a:r>
            <a:r>
              <a:rPr sz="1500" spc="-5" dirty="0">
                <a:latin typeface="Arial"/>
                <a:cs typeface="Arial"/>
              </a:rPr>
              <a:t>Т</a:t>
            </a:r>
            <a:r>
              <a:rPr sz="1500" spc="-105" dirty="0">
                <a:latin typeface="Arial"/>
                <a:cs typeface="Arial"/>
              </a:rPr>
              <a:t>Р</a:t>
            </a:r>
            <a:r>
              <a:rPr sz="1500" spc="-5" dirty="0">
                <a:latin typeface="Arial"/>
                <a:cs typeface="Arial"/>
              </a:rPr>
              <a:t>А</a:t>
            </a:r>
            <a:r>
              <a:rPr sz="1500" dirty="0">
                <a:latin typeface="Arial"/>
                <a:cs typeface="Arial"/>
              </a:rPr>
              <a:t>Н</a:t>
            </a:r>
            <a:r>
              <a:rPr sz="1500" spc="-10" dirty="0">
                <a:latin typeface="Arial"/>
                <a:cs typeface="Arial"/>
              </a:rPr>
              <a:t>С</a:t>
            </a:r>
            <a:r>
              <a:rPr sz="1500" dirty="0">
                <a:latin typeface="Arial"/>
                <a:cs typeface="Arial"/>
              </a:rPr>
              <a:t>ФО</a:t>
            </a:r>
            <a:r>
              <a:rPr sz="1500" spc="-20" dirty="0">
                <a:latin typeface="Arial"/>
                <a:cs typeface="Arial"/>
              </a:rPr>
              <a:t>Р</a:t>
            </a:r>
            <a:r>
              <a:rPr sz="1500" dirty="0">
                <a:latin typeface="Arial"/>
                <a:cs typeface="Arial"/>
              </a:rPr>
              <a:t>М</a:t>
            </a:r>
            <a:r>
              <a:rPr sz="1500" spc="-10" dirty="0">
                <a:latin typeface="Arial"/>
                <a:cs typeface="Arial"/>
              </a:rPr>
              <a:t>АЦ</a:t>
            </a:r>
            <a:r>
              <a:rPr sz="1500" dirty="0">
                <a:latin typeface="Arial"/>
                <a:cs typeface="Arial"/>
              </a:rPr>
              <a:t>ИЯ</a:t>
            </a:r>
            <a:r>
              <a:rPr sz="1500" spc="20" dirty="0">
                <a:latin typeface="Arial"/>
                <a:cs typeface="Arial"/>
              </a:rPr>
              <a:t> </a:t>
            </a:r>
            <a:r>
              <a:rPr sz="1500" spc="-85" dirty="0">
                <a:latin typeface="Arial"/>
                <a:cs typeface="Arial"/>
              </a:rPr>
              <a:t>Г</a:t>
            </a:r>
            <a:r>
              <a:rPr sz="1500" dirty="0">
                <a:latin typeface="Arial"/>
                <a:cs typeface="Arial"/>
              </a:rPr>
              <a:t>О</a:t>
            </a:r>
            <a:r>
              <a:rPr sz="1500" spc="-55" dirty="0">
                <a:latin typeface="Arial"/>
                <a:cs typeface="Arial"/>
              </a:rPr>
              <a:t>С</a:t>
            </a:r>
            <a:r>
              <a:rPr sz="1500" spc="-80" dirty="0">
                <a:latin typeface="Arial"/>
                <a:cs typeface="Arial"/>
              </a:rPr>
              <a:t>У</a:t>
            </a:r>
            <a:r>
              <a:rPr sz="1500" dirty="0">
                <a:latin typeface="Arial"/>
                <a:cs typeface="Arial"/>
              </a:rPr>
              <a:t>Д</a:t>
            </a:r>
            <a:r>
              <a:rPr sz="1500" spc="-5" dirty="0">
                <a:latin typeface="Arial"/>
                <a:cs typeface="Arial"/>
              </a:rPr>
              <a:t>А</a:t>
            </a:r>
            <a:r>
              <a:rPr sz="1500" spc="-20" dirty="0">
                <a:latin typeface="Arial"/>
                <a:cs typeface="Arial"/>
              </a:rPr>
              <a:t>Р</a:t>
            </a:r>
            <a:r>
              <a:rPr sz="1500" spc="-55" dirty="0">
                <a:latin typeface="Arial"/>
                <a:cs typeface="Arial"/>
              </a:rPr>
              <a:t>С</a:t>
            </a:r>
            <a:r>
              <a:rPr sz="1500" spc="-5" dirty="0">
                <a:latin typeface="Arial"/>
                <a:cs typeface="Arial"/>
              </a:rPr>
              <a:t>ТВЕ</a:t>
            </a:r>
            <a:r>
              <a:rPr sz="1500" dirty="0">
                <a:latin typeface="Arial"/>
                <a:cs typeface="Arial"/>
              </a:rPr>
              <a:t>Н</a:t>
            </a:r>
            <a:r>
              <a:rPr sz="1500" spc="-10" dirty="0">
                <a:latin typeface="Arial"/>
                <a:cs typeface="Arial"/>
              </a:rPr>
              <a:t>Н</a:t>
            </a:r>
            <a:r>
              <a:rPr sz="1500" dirty="0">
                <a:latin typeface="Arial"/>
                <a:cs typeface="Arial"/>
              </a:rPr>
              <a:t>О</a:t>
            </a:r>
            <a:r>
              <a:rPr sz="1500" spc="-85" dirty="0">
                <a:latin typeface="Arial"/>
                <a:cs typeface="Arial"/>
              </a:rPr>
              <a:t>Г</a:t>
            </a:r>
            <a:r>
              <a:rPr sz="1500" dirty="0">
                <a:latin typeface="Arial"/>
                <a:cs typeface="Arial"/>
              </a:rPr>
              <a:t>О</a:t>
            </a:r>
            <a:r>
              <a:rPr sz="1500" spc="10" dirty="0">
                <a:latin typeface="Arial"/>
                <a:cs typeface="Arial"/>
              </a:rPr>
              <a:t> </a:t>
            </a:r>
            <a:r>
              <a:rPr sz="1500" dirty="0">
                <a:latin typeface="Arial"/>
                <a:cs typeface="Arial"/>
              </a:rPr>
              <a:t>И М</a:t>
            </a:r>
            <a:r>
              <a:rPr sz="1500" spc="-10" dirty="0">
                <a:latin typeface="Arial"/>
                <a:cs typeface="Arial"/>
              </a:rPr>
              <a:t>У</a:t>
            </a:r>
            <a:r>
              <a:rPr sz="1500" spc="-5" dirty="0">
                <a:latin typeface="Arial"/>
                <a:cs typeface="Arial"/>
              </a:rPr>
              <a:t>Н</a:t>
            </a:r>
            <a:r>
              <a:rPr sz="1500" dirty="0">
                <a:latin typeface="Arial"/>
                <a:cs typeface="Arial"/>
              </a:rPr>
              <a:t>И</a:t>
            </a:r>
            <a:r>
              <a:rPr sz="1500" spc="-10" dirty="0">
                <a:latin typeface="Arial"/>
                <a:cs typeface="Arial"/>
              </a:rPr>
              <a:t>Ц</a:t>
            </a:r>
            <a:r>
              <a:rPr sz="1500" dirty="0">
                <a:latin typeface="Arial"/>
                <a:cs typeface="Arial"/>
              </a:rPr>
              <a:t>ИП</a:t>
            </a:r>
            <a:r>
              <a:rPr sz="1500" spc="25" dirty="0">
                <a:latin typeface="Arial"/>
                <a:cs typeface="Arial"/>
              </a:rPr>
              <a:t>А</a:t>
            </a:r>
            <a:r>
              <a:rPr sz="1500" dirty="0">
                <a:latin typeface="Arial"/>
                <a:cs typeface="Arial"/>
              </a:rPr>
              <a:t>ЛЬ</a:t>
            </a:r>
            <a:r>
              <a:rPr sz="1500" spc="-10" dirty="0">
                <a:latin typeface="Arial"/>
                <a:cs typeface="Arial"/>
              </a:rPr>
              <a:t>Н</a:t>
            </a:r>
            <a:r>
              <a:rPr sz="1500" spc="-5" dirty="0">
                <a:latin typeface="Arial"/>
                <a:cs typeface="Arial"/>
              </a:rPr>
              <a:t>О</a:t>
            </a:r>
            <a:r>
              <a:rPr sz="1500" spc="-85" dirty="0">
                <a:latin typeface="Arial"/>
                <a:cs typeface="Arial"/>
              </a:rPr>
              <a:t>Г</a:t>
            </a:r>
            <a:r>
              <a:rPr sz="1500" dirty="0">
                <a:latin typeface="Arial"/>
                <a:cs typeface="Arial"/>
              </a:rPr>
              <a:t>О</a:t>
            </a:r>
            <a:r>
              <a:rPr sz="1500" spc="10" dirty="0">
                <a:latin typeface="Arial"/>
                <a:cs typeface="Arial"/>
              </a:rPr>
              <a:t> </a:t>
            </a:r>
            <a:r>
              <a:rPr sz="1500" spc="-10" dirty="0">
                <a:latin typeface="Arial"/>
                <a:cs typeface="Arial"/>
              </a:rPr>
              <a:t>У</a:t>
            </a:r>
            <a:r>
              <a:rPr sz="1500" dirty="0">
                <a:latin typeface="Arial"/>
                <a:cs typeface="Arial"/>
              </a:rPr>
              <a:t>П</a:t>
            </a:r>
            <a:r>
              <a:rPr sz="1500" spc="-105" dirty="0">
                <a:latin typeface="Arial"/>
                <a:cs typeface="Arial"/>
              </a:rPr>
              <a:t>Р</a:t>
            </a:r>
            <a:r>
              <a:rPr sz="1500" spc="-10" dirty="0">
                <a:latin typeface="Arial"/>
                <a:cs typeface="Arial"/>
              </a:rPr>
              <a:t>А</a:t>
            </a:r>
            <a:r>
              <a:rPr sz="1500" spc="-20" dirty="0">
                <a:latin typeface="Arial"/>
                <a:cs typeface="Arial"/>
              </a:rPr>
              <a:t>В</a:t>
            </a:r>
            <a:r>
              <a:rPr sz="1500" dirty="0">
                <a:latin typeface="Arial"/>
                <a:cs typeface="Arial"/>
              </a:rPr>
              <a:t>Л</a:t>
            </a:r>
            <a:r>
              <a:rPr sz="1500" spc="-10" dirty="0">
                <a:latin typeface="Arial"/>
                <a:cs typeface="Arial"/>
              </a:rPr>
              <a:t>Е</a:t>
            </a:r>
            <a:r>
              <a:rPr sz="1500" spc="-5" dirty="0">
                <a:latin typeface="Arial"/>
                <a:cs typeface="Arial"/>
              </a:rPr>
              <a:t>Н</a:t>
            </a:r>
            <a:r>
              <a:rPr sz="1500" dirty="0">
                <a:latin typeface="Arial"/>
                <a:cs typeface="Arial"/>
              </a:rPr>
              <a:t>И</a:t>
            </a:r>
            <a:r>
              <a:rPr sz="1500" spc="-5" dirty="0">
                <a:latin typeface="Arial"/>
                <a:cs typeface="Arial"/>
              </a:rPr>
              <a:t>Я</a:t>
            </a:r>
            <a:r>
              <a:rPr sz="1500" dirty="0">
                <a:latin typeface="Arial"/>
                <a:cs typeface="Arial"/>
              </a:rPr>
              <a:t>, Э</a:t>
            </a:r>
            <a:r>
              <a:rPr sz="1500" spc="-15" dirty="0">
                <a:latin typeface="Arial"/>
                <a:cs typeface="Arial"/>
              </a:rPr>
              <a:t>К</a:t>
            </a:r>
            <a:r>
              <a:rPr sz="1500" spc="-5" dirty="0">
                <a:latin typeface="Arial"/>
                <a:cs typeface="Arial"/>
              </a:rPr>
              <a:t>ОНО</a:t>
            </a:r>
            <a:r>
              <a:rPr sz="1500" dirty="0">
                <a:latin typeface="Arial"/>
                <a:cs typeface="Arial"/>
              </a:rPr>
              <a:t>МИКИ</a:t>
            </a:r>
            <a:r>
              <a:rPr sz="1500" spc="-25" dirty="0">
                <a:latin typeface="Arial"/>
                <a:cs typeface="Arial"/>
              </a:rPr>
              <a:t> </a:t>
            </a:r>
            <a:r>
              <a:rPr sz="1500" dirty="0">
                <a:latin typeface="Arial"/>
                <a:cs typeface="Arial"/>
              </a:rPr>
              <a:t>И</a:t>
            </a:r>
            <a:r>
              <a:rPr sz="1500" spc="-10" dirty="0">
                <a:latin typeface="Arial"/>
                <a:cs typeface="Arial"/>
              </a:rPr>
              <a:t> </a:t>
            </a:r>
            <a:r>
              <a:rPr sz="1500" spc="-45" dirty="0">
                <a:latin typeface="Arial"/>
                <a:cs typeface="Arial"/>
              </a:rPr>
              <a:t>С</a:t>
            </a:r>
            <a:r>
              <a:rPr sz="1500" spc="-5" dirty="0">
                <a:latin typeface="Arial"/>
                <a:cs typeface="Arial"/>
              </a:rPr>
              <a:t>О</a:t>
            </a:r>
            <a:r>
              <a:rPr sz="1500" spc="-10" dirty="0">
                <a:latin typeface="Arial"/>
                <a:cs typeface="Arial"/>
              </a:rPr>
              <a:t>Ц</a:t>
            </a:r>
            <a:r>
              <a:rPr sz="1500" dirty="0">
                <a:latin typeface="Arial"/>
                <a:cs typeface="Arial"/>
              </a:rPr>
              <a:t>И</a:t>
            </a:r>
            <a:r>
              <a:rPr sz="1500" spc="25" dirty="0">
                <a:latin typeface="Arial"/>
                <a:cs typeface="Arial"/>
              </a:rPr>
              <a:t>А</a:t>
            </a:r>
            <a:r>
              <a:rPr sz="1500" dirty="0">
                <a:latin typeface="Arial"/>
                <a:cs typeface="Arial"/>
              </a:rPr>
              <a:t>ЛЬ</a:t>
            </a:r>
            <a:r>
              <a:rPr sz="1500" spc="-10" dirty="0">
                <a:latin typeface="Arial"/>
                <a:cs typeface="Arial"/>
              </a:rPr>
              <a:t>Н</a:t>
            </a:r>
            <a:r>
              <a:rPr sz="1500" spc="-5" dirty="0">
                <a:latin typeface="Arial"/>
                <a:cs typeface="Arial"/>
              </a:rPr>
              <a:t>О</a:t>
            </a:r>
            <a:r>
              <a:rPr sz="1500" dirty="0">
                <a:latin typeface="Arial"/>
                <a:cs typeface="Arial"/>
              </a:rPr>
              <a:t>Й СФ</a:t>
            </a:r>
            <a:r>
              <a:rPr sz="1500" spc="-10" dirty="0">
                <a:latin typeface="Arial"/>
                <a:cs typeface="Arial"/>
              </a:rPr>
              <a:t>Е</a:t>
            </a:r>
            <a:r>
              <a:rPr sz="1500" spc="-5" dirty="0">
                <a:latin typeface="Arial"/>
                <a:cs typeface="Arial"/>
              </a:rPr>
              <a:t>Р</a:t>
            </a:r>
            <a:r>
              <a:rPr sz="1500" dirty="0">
                <a:latin typeface="Arial"/>
                <a:cs typeface="Arial"/>
              </a:rPr>
              <a:t>Ы.</a:t>
            </a:r>
            <a:endParaRPr sz="15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245857" y="4867886"/>
            <a:ext cx="111125" cy="1016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600" dirty="0">
                <a:solidFill>
                  <a:srgbClr val="A6A6A6"/>
                </a:solidFill>
                <a:latin typeface="Arial"/>
                <a:cs typeface="Arial"/>
              </a:rPr>
              <a:t>11</a:t>
            </a:r>
            <a:endParaRPr sz="6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96036" y="253063"/>
            <a:ext cx="6815455" cy="7264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b="1" dirty="0">
                <a:latin typeface="Arial"/>
                <a:cs typeface="Arial"/>
              </a:rPr>
              <a:t>УК</a:t>
            </a:r>
            <a:r>
              <a:rPr sz="1200" b="1" spc="-45" dirty="0">
                <a:latin typeface="Arial"/>
                <a:cs typeface="Arial"/>
              </a:rPr>
              <a:t>А</a:t>
            </a:r>
            <a:r>
              <a:rPr sz="1200" b="1" spc="-10" dirty="0">
                <a:latin typeface="Arial"/>
                <a:cs typeface="Arial"/>
              </a:rPr>
              <a:t>З</a:t>
            </a:r>
            <a:r>
              <a:rPr sz="1200" b="1" dirty="0">
                <a:latin typeface="Arial"/>
                <a:cs typeface="Arial"/>
              </a:rPr>
              <a:t>ОМ</a:t>
            </a:r>
            <a:r>
              <a:rPr sz="1200" b="1" spc="45" dirty="0">
                <a:latin typeface="Arial"/>
                <a:cs typeface="Arial"/>
              </a:rPr>
              <a:t> </a:t>
            </a:r>
            <a:r>
              <a:rPr sz="1200" b="1" dirty="0">
                <a:latin typeface="Arial"/>
                <a:cs typeface="Arial"/>
              </a:rPr>
              <a:t>ПРЕЗИДЕН</a:t>
            </a:r>
            <a:r>
              <a:rPr sz="1200" b="1" spc="-75" dirty="0">
                <a:latin typeface="Arial"/>
                <a:cs typeface="Arial"/>
              </a:rPr>
              <a:t>Т</a:t>
            </a:r>
            <a:r>
              <a:rPr sz="1200" b="1" dirty="0">
                <a:latin typeface="Arial"/>
                <a:cs typeface="Arial"/>
              </a:rPr>
              <a:t>А</a:t>
            </a:r>
            <a:r>
              <a:rPr sz="1200" b="1" spc="-30" dirty="0">
                <a:latin typeface="Arial"/>
                <a:cs typeface="Arial"/>
              </a:rPr>
              <a:t> </a:t>
            </a:r>
            <a:r>
              <a:rPr sz="1200" b="1" spc="-10" dirty="0">
                <a:latin typeface="Arial"/>
                <a:cs typeface="Arial"/>
              </a:rPr>
              <a:t>Р</a:t>
            </a:r>
            <a:r>
              <a:rPr sz="1200" b="1" dirty="0">
                <a:latin typeface="Arial"/>
                <a:cs typeface="Arial"/>
              </a:rPr>
              <a:t>ОССИЙСКОЙ</a:t>
            </a:r>
            <a:r>
              <a:rPr sz="1200" b="1" spc="-10" dirty="0">
                <a:latin typeface="Arial"/>
                <a:cs typeface="Arial"/>
              </a:rPr>
              <a:t> </a:t>
            </a:r>
            <a:r>
              <a:rPr sz="1200" b="1" spc="-20" dirty="0">
                <a:latin typeface="Arial"/>
                <a:cs typeface="Arial"/>
              </a:rPr>
              <a:t>Ф</a:t>
            </a:r>
            <a:r>
              <a:rPr sz="1200" b="1" dirty="0">
                <a:latin typeface="Arial"/>
                <a:cs typeface="Arial"/>
              </a:rPr>
              <a:t>ЕДЕ</a:t>
            </a:r>
            <a:r>
              <a:rPr sz="1200" b="1" spc="-105" dirty="0">
                <a:latin typeface="Arial"/>
                <a:cs typeface="Arial"/>
              </a:rPr>
              <a:t>Р</a:t>
            </a:r>
            <a:r>
              <a:rPr sz="1200" b="1" spc="-40" dirty="0">
                <a:latin typeface="Arial"/>
                <a:cs typeface="Arial"/>
              </a:rPr>
              <a:t>А</a:t>
            </a:r>
            <a:r>
              <a:rPr sz="1200" b="1" dirty="0">
                <a:latin typeface="Arial"/>
                <a:cs typeface="Arial"/>
              </a:rPr>
              <a:t>ЦИИ</a:t>
            </a:r>
            <a:r>
              <a:rPr sz="1200" b="1" spc="35" dirty="0">
                <a:latin typeface="Arial"/>
                <a:cs typeface="Arial"/>
              </a:rPr>
              <a:t> </a:t>
            </a:r>
            <a:r>
              <a:rPr sz="1200" b="1" dirty="0">
                <a:latin typeface="Arial"/>
                <a:cs typeface="Arial"/>
              </a:rPr>
              <a:t>ОТ</a:t>
            </a:r>
            <a:r>
              <a:rPr sz="1200" b="1" spc="10" dirty="0">
                <a:latin typeface="Arial"/>
                <a:cs typeface="Arial"/>
              </a:rPr>
              <a:t> </a:t>
            </a:r>
            <a:r>
              <a:rPr sz="1200" b="1" dirty="0">
                <a:latin typeface="Arial"/>
                <a:cs typeface="Arial"/>
              </a:rPr>
              <a:t>7</a:t>
            </a:r>
            <a:r>
              <a:rPr sz="1200" b="1" spc="-10" dirty="0">
                <a:latin typeface="Arial"/>
                <a:cs typeface="Arial"/>
              </a:rPr>
              <a:t> </a:t>
            </a:r>
            <a:r>
              <a:rPr sz="1200" b="1" spc="-5" dirty="0">
                <a:latin typeface="Arial"/>
                <a:cs typeface="Arial"/>
              </a:rPr>
              <a:t>М</a:t>
            </a:r>
            <a:r>
              <a:rPr sz="1200" b="1" spc="-40" dirty="0">
                <a:latin typeface="Arial"/>
                <a:cs typeface="Arial"/>
              </a:rPr>
              <a:t>А</a:t>
            </a:r>
            <a:r>
              <a:rPr sz="1200" b="1" dirty="0">
                <a:latin typeface="Arial"/>
                <a:cs typeface="Arial"/>
              </a:rPr>
              <a:t>Я</a:t>
            </a:r>
            <a:r>
              <a:rPr sz="1200" b="1" spc="50" dirty="0">
                <a:latin typeface="Arial"/>
                <a:cs typeface="Arial"/>
              </a:rPr>
              <a:t> </a:t>
            </a:r>
            <a:r>
              <a:rPr sz="1200" b="1" dirty="0">
                <a:latin typeface="Arial"/>
                <a:cs typeface="Arial"/>
              </a:rPr>
              <a:t>2024</a:t>
            </a:r>
            <a:r>
              <a:rPr sz="1200" b="1" spc="-45" dirty="0">
                <a:latin typeface="Arial"/>
                <a:cs typeface="Arial"/>
              </a:rPr>
              <a:t> </a:t>
            </a:r>
            <a:r>
              <a:rPr sz="1200" b="1" spc="-145" dirty="0">
                <a:latin typeface="Arial"/>
                <a:cs typeface="Arial"/>
              </a:rPr>
              <a:t>Г</a:t>
            </a:r>
            <a:r>
              <a:rPr sz="1200" b="1" dirty="0">
                <a:latin typeface="Arial"/>
                <a:cs typeface="Arial"/>
              </a:rPr>
              <a:t>.</a:t>
            </a:r>
            <a:r>
              <a:rPr sz="1200" b="1" spc="-10" dirty="0">
                <a:latin typeface="Arial"/>
                <a:cs typeface="Arial"/>
              </a:rPr>
              <a:t> </a:t>
            </a:r>
            <a:r>
              <a:rPr sz="1200" b="1" dirty="0">
                <a:latin typeface="Arial"/>
                <a:cs typeface="Arial"/>
              </a:rPr>
              <a:t>№</a:t>
            </a:r>
            <a:r>
              <a:rPr sz="1200" b="1" spc="5" dirty="0">
                <a:latin typeface="Arial"/>
                <a:cs typeface="Arial"/>
              </a:rPr>
              <a:t> </a:t>
            </a:r>
            <a:r>
              <a:rPr sz="1200" b="1" dirty="0">
                <a:latin typeface="Arial"/>
                <a:cs typeface="Arial"/>
              </a:rPr>
              <a:t>309</a:t>
            </a:r>
            <a:endParaRPr sz="1200">
              <a:latin typeface="Arial"/>
              <a:cs typeface="Arial"/>
            </a:endParaRPr>
          </a:p>
          <a:p>
            <a:pPr marL="12700" marR="5080">
              <a:lnSpc>
                <a:spcPct val="100000"/>
              </a:lnSpc>
            </a:pPr>
            <a:r>
              <a:rPr sz="1200" b="1" dirty="0">
                <a:latin typeface="Arial"/>
                <a:cs typeface="Arial"/>
              </a:rPr>
              <a:t>«О</a:t>
            </a:r>
            <a:r>
              <a:rPr sz="1200" b="1" spc="-10" dirty="0">
                <a:latin typeface="Arial"/>
                <a:cs typeface="Arial"/>
              </a:rPr>
              <a:t> </a:t>
            </a:r>
            <a:r>
              <a:rPr sz="1200" b="1" dirty="0">
                <a:latin typeface="Arial"/>
                <a:cs typeface="Arial"/>
              </a:rPr>
              <a:t>Н</a:t>
            </a:r>
            <a:r>
              <a:rPr sz="1200" b="1" spc="-45" dirty="0">
                <a:latin typeface="Arial"/>
                <a:cs typeface="Arial"/>
              </a:rPr>
              <a:t>А</a:t>
            </a:r>
            <a:r>
              <a:rPr sz="1200" b="1" dirty="0">
                <a:latin typeface="Arial"/>
                <a:cs typeface="Arial"/>
              </a:rPr>
              <a:t>ЦИО</a:t>
            </a:r>
            <a:r>
              <a:rPr sz="1200" b="1" spc="5" dirty="0">
                <a:latin typeface="Arial"/>
                <a:cs typeface="Arial"/>
              </a:rPr>
              <a:t>Н</a:t>
            </a:r>
            <a:r>
              <a:rPr sz="1200" b="1" spc="-30" dirty="0">
                <a:latin typeface="Arial"/>
                <a:cs typeface="Arial"/>
              </a:rPr>
              <a:t>А</a:t>
            </a:r>
            <a:r>
              <a:rPr sz="1200" b="1" dirty="0">
                <a:latin typeface="Arial"/>
                <a:cs typeface="Arial"/>
              </a:rPr>
              <a:t>ЛЬ</a:t>
            </a:r>
            <a:r>
              <a:rPr sz="1200" b="1" spc="-5" dirty="0">
                <a:latin typeface="Arial"/>
                <a:cs typeface="Arial"/>
              </a:rPr>
              <a:t>Н</a:t>
            </a:r>
            <a:r>
              <a:rPr sz="1200" b="1" dirty="0">
                <a:latin typeface="Arial"/>
                <a:cs typeface="Arial"/>
              </a:rPr>
              <a:t>ЫХ</a:t>
            </a:r>
            <a:r>
              <a:rPr sz="1200" b="1" spc="50" dirty="0">
                <a:latin typeface="Arial"/>
                <a:cs typeface="Arial"/>
              </a:rPr>
              <a:t> </a:t>
            </a:r>
            <a:r>
              <a:rPr sz="1200" b="1" dirty="0">
                <a:latin typeface="Arial"/>
                <a:cs typeface="Arial"/>
              </a:rPr>
              <a:t>ЦЕЛЯХ</a:t>
            </a:r>
            <a:r>
              <a:rPr sz="1200" b="1" spc="-5" dirty="0">
                <a:latin typeface="Arial"/>
                <a:cs typeface="Arial"/>
              </a:rPr>
              <a:t> </a:t>
            </a:r>
            <a:r>
              <a:rPr sz="1200" b="1" spc="-105" dirty="0">
                <a:latin typeface="Arial"/>
                <a:cs typeface="Arial"/>
              </a:rPr>
              <a:t>Р</a:t>
            </a:r>
            <a:r>
              <a:rPr sz="1200" b="1" spc="-40" dirty="0">
                <a:latin typeface="Arial"/>
                <a:cs typeface="Arial"/>
              </a:rPr>
              <a:t>А</a:t>
            </a:r>
            <a:r>
              <a:rPr sz="1200" b="1" dirty="0">
                <a:latin typeface="Arial"/>
                <a:cs typeface="Arial"/>
              </a:rPr>
              <a:t>ЗВИТИЯ</a:t>
            </a:r>
            <a:r>
              <a:rPr sz="1200" b="1" spc="35" dirty="0">
                <a:latin typeface="Arial"/>
                <a:cs typeface="Arial"/>
              </a:rPr>
              <a:t> </a:t>
            </a:r>
            <a:r>
              <a:rPr sz="1200" b="1" spc="-10" dirty="0">
                <a:latin typeface="Arial"/>
                <a:cs typeface="Arial"/>
              </a:rPr>
              <a:t>Р</a:t>
            </a:r>
            <a:r>
              <a:rPr sz="1200" b="1" dirty="0">
                <a:latin typeface="Arial"/>
                <a:cs typeface="Arial"/>
              </a:rPr>
              <a:t>ОССИЙСКОЙ</a:t>
            </a:r>
            <a:r>
              <a:rPr sz="1200" b="1" spc="-10" dirty="0">
                <a:latin typeface="Arial"/>
                <a:cs typeface="Arial"/>
              </a:rPr>
              <a:t> </a:t>
            </a:r>
            <a:r>
              <a:rPr sz="1200" b="1" spc="-20" dirty="0">
                <a:latin typeface="Arial"/>
                <a:cs typeface="Arial"/>
              </a:rPr>
              <a:t>Ф</a:t>
            </a:r>
            <a:r>
              <a:rPr sz="1200" b="1" dirty="0">
                <a:latin typeface="Arial"/>
                <a:cs typeface="Arial"/>
              </a:rPr>
              <a:t>ЕДЕ</a:t>
            </a:r>
            <a:r>
              <a:rPr sz="1200" b="1" spc="-105" dirty="0">
                <a:latin typeface="Arial"/>
                <a:cs typeface="Arial"/>
              </a:rPr>
              <a:t>Р</a:t>
            </a:r>
            <a:r>
              <a:rPr sz="1200" b="1" spc="-40" dirty="0">
                <a:latin typeface="Arial"/>
                <a:cs typeface="Arial"/>
              </a:rPr>
              <a:t>А</a:t>
            </a:r>
            <a:r>
              <a:rPr sz="1200" b="1" dirty="0">
                <a:latin typeface="Arial"/>
                <a:cs typeface="Arial"/>
              </a:rPr>
              <a:t>ЦИИ</a:t>
            </a:r>
            <a:r>
              <a:rPr sz="1200" b="1" spc="35" dirty="0">
                <a:latin typeface="Arial"/>
                <a:cs typeface="Arial"/>
              </a:rPr>
              <a:t> </a:t>
            </a:r>
            <a:r>
              <a:rPr sz="1200" b="1" dirty="0">
                <a:latin typeface="Arial"/>
                <a:cs typeface="Arial"/>
              </a:rPr>
              <a:t>НА</a:t>
            </a:r>
            <a:r>
              <a:rPr sz="1200" b="1" spc="-5" dirty="0">
                <a:latin typeface="Arial"/>
                <a:cs typeface="Arial"/>
              </a:rPr>
              <a:t> </a:t>
            </a:r>
            <a:r>
              <a:rPr sz="1200" b="1" dirty="0">
                <a:latin typeface="Arial"/>
                <a:cs typeface="Arial"/>
              </a:rPr>
              <a:t>ПЕРИ</a:t>
            </a:r>
            <a:r>
              <a:rPr sz="1200" b="1" spc="-10" dirty="0">
                <a:latin typeface="Arial"/>
                <a:cs typeface="Arial"/>
              </a:rPr>
              <a:t>О</a:t>
            </a:r>
            <a:r>
              <a:rPr sz="1200" b="1" dirty="0">
                <a:latin typeface="Arial"/>
                <a:cs typeface="Arial"/>
              </a:rPr>
              <a:t>Д</a:t>
            </a:r>
            <a:r>
              <a:rPr sz="1200" b="1" spc="-15" dirty="0">
                <a:latin typeface="Arial"/>
                <a:cs typeface="Arial"/>
              </a:rPr>
              <a:t> </a:t>
            </a:r>
            <a:r>
              <a:rPr sz="1200" b="1" dirty="0">
                <a:latin typeface="Arial"/>
                <a:cs typeface="Arial"/>
              </a:rPr>
              <a:t>ДО </a:t>
            </a:r>
            <a:r>
              <a:rPr sz="1200" b="1" spc="5" dirty="0">
                <a:latin typeface="Arial"/>
                <a:cs typeface="Arial"/>
              </a:rPr>
              <a:t>2</a:t>
            </a:r>
            <a:r>
              <a:rPr sz="1200" b="1" dirty="0">
                <a:latin typeface="Arial"/>
                <a:cs typeface="Arial"/>
              </a:rPr>
              <a:t>030 </a:t>
            </a:r>
            <a:r>
              <a:rPr sz="1200" b="1" spc="-10" dirty="0">
                <a:latin typeface="Arial"/>
                <a:cs typeface="Arial"/>
              </a:rPr>
              <a:t>ГО</a:t>
            </a:r>
            <a:r>
              <a:rPr sz="1200" b="1" dirty="0">
                <a:latin typeface="Arial"/>
                <a:cs typeface="Arial"/>
              </a:rPr>
              <a:t>ДА</a:t>
            </a:r>
            <a:r>
              <a:rPr sz="1200" b="1" spc="-20" dirty="0">
                <a:latin typeface="Arial"/>
                <a:cs typeface="Arial"/>
              </a:rPr>
              <a:t> </a:t>
            </a:r>
            <a:r>
              <a:rPr sz="1200" b="1" dirty="0">
                <a:latin typeface="Arial"/>
                <a:cs typeface="Arial"/>
              </a:rPr>
              <a:t>И НА</a:t>
            </a:r>
            <a:r>
              <a:rPr sz="1200" b="1" spc="-20" dirty="0">
                <a:latin typeface="Arial"/>
                <a:cs typeface="Arial"/>
              </a:rPr>
              <a:t> </a:t>
            </a:r>
            <a:r>
              <a:rPr sz="1200" b="1" dirty="0">
                <a:latin typeface="Arial"/>
                <a:cs typeface="Arial"/>
              </a:rPr>
              <a:t>ПЕ</a:t>
            </a:r>
            <a:r>
              <a:rPr sz="1200" b="1" spc="-25" dirty="0">
                <a:latin typeface="Arial"/>
                <a:cs typeface="Arial"/>
              </a:rPr>
              <a:t>Р</a:t>
            </a:r>
            <a:r>
              <a:rPr sz="1200" b="1" dirty="0">
                <a:latin typeface="Arial"/>
                <a:cs typeface="Arial"/>
              </a:rPr>
              <a:t>СПЕ</a:t>
            </a:r>
            <a:r>
              <a:rPr sz="1200" b="1" spc="25" dirty="0">
                <a:latin typeface="Arial"/>
                <a:cs typeface="Arial"/>
              </a:rPr>
              <a:t>К</a:t>
            </a:r>
            <a:r>
              <a:rPr sz="1200" b="1" dirty="0">
                <a:latin typeface="Arial"/>
                <a:cs typeface="Arial"/>
              </a:rPr>
              <a:t>ТИ</a:t>
            </a:r>
            <a:r>
              <a:rPr sz="1200" b="1" spc="-55" dirty="0">
                <a:latin typeface="Arial"/>
                <a:cs typeface="Arial"/>
              </a:rPr>
              <a:t>В</a:t>
            </a:r>
            <a:r>
              <a:rPr sz="1200" b="1" dirty="0">
                <a:latin typeface="Arial"/>
                <a:cs typeface="Arial"/>
              </a:rPr>
              <a:t>У</a:t>
            </a:r>
            <a:r>
              <a:rPr sz="1200" b="1" spc="10" dirty="0">
                <a:latin typeface="Arial"/>
                <a:cs typeface="Arial"/>
              </a:rPr>
              <a:t> </a:t>
            </a:r>
            <a:r>
              <a:rPr sz="1200" b="1" dirty="0">
                <a:latin typeface="Arial"/>
                <a:cs typeface="Arial"/>
              </a:rPr>
              <a:t>ДО </a:t>
            </a:r>
            <a:r>
              <a:rPr sz="1200" b="1" spc="5" dirty="0">
                <a:latin typeface="Arial"/>
                <a:cs typeface="Arial"/>
              </a:rPr>
              <a:t>2</a:t>
            </a:r>
            <a:r>
              <a:rPr sz="1200" b="1" dirty="0">
                <a:latin typeface="Arial"/>
                <a:cs typeface="Arial"/>
              </a:rPr>
              <a:t>036</a:t>
            </a:r>
            <a:r>
              <a:rPr sz="1200" b="1" spc="-10" dirty="0">
                <a:latin typeface="Arial"/>
                <a:cs typeface="Arial"/>
              </a:rPr>
              <a:t> Г</a:t>
            </a:r>
            <a:r>
              <a:rPr sz="1200" b="1" spc="-25" dirty="0">
                <a:latin typeface="Arial"/>
                <a:cs typeface="Arial"/>
              </a:rPr>
              <a:t>О</a:t>
            </a:r>
            <a:r>
              <a:rPr sz="1200" b="1" dirty="0">
                <a:latin typeface="Arial"/>
                <a:cs typeface="Arial"/>
              </a:rPr>
              <a:t>Д</a:t>
            </a:r>
            <a:r>
              <a:rPr sz="1200" b="1" spc="-45" dirty="0">
                <a:latin typeface="Arial"/>
                <a:cs typeface="Arial"/>
              </a:rPr>
              <a:t>А</a:t>
            </a:r>
            <a:r>
              <a:rPr sz="1200" b="1" dirty="0">
                <a:latin typeface="Arial"/>
                <a:cs typeface="Arial"/>
              </a:rPr>
              <a:t>»</a:t>
            </a:r>
            <a:r>
              <a:rPr sz="1200" b="1" spc="-10" dirty="0">
                <a:latin typeface="Arial"/>
                <a:cs typeface="Arial"/>
              </a:rPr>
              <a:t> </a:t>
            </a:r>
            <a:r>
              <a:rPr sz="1200" b="1" dirty="0">
                <a:latin typeface="Arial"/>
                <a:cs typeface="Arial"/>
              </a:rPr>
              <a:t>(</a:t>
            </a:r>
            <a:r>
              <a:rPr sz="1200" b="1" spc="-10" dirty="0">
                <a:latin typeface="Arial"/>
                <a:cs typeface="Arial"/>
              </a:rPr>
              <a:t>Д</a:t>
            </a:r>
            <a:r>
              <a:rPr sz="1200" b="1" spc="-30" dirty="0">
                <a:latin typeface="Arial"/>
                <a:cs typeface="Arial"/>
              </a:rPr>
              <a:t>А</a:t>
            </a:r>
            <a:r>
              <a:rPr sz="1200" b="1" dirty="0">
                <a:latin typeface="Arial"/>
                <a:cs typeface="Arial"/>
              </a:rPr>
              <a:t>ЛЕЕ</a:t>
            </a:r>
            <a:r>
              <a:rPr sz="1200" b="1" spc="40" dirty="0">
                <a:latin typeface="Arial"/>
                <a:cs typeface="Arial"/>
              </a:rPr>
              <a:t> </a:t>
            </a:r>
            <a:r>
              <a:rPr sz="1200" b="1" spc="-30" dirty="0">
                <a:latin typeface="Arial"/>
                <a:cs typeface="Arial"/>
              </a:rPr>
              <a:t>С</a:t>
            </a:r>
            <a:r>
              <a:rPr sz="1200" b="1" dirty="0">
                <a:latin typeface="Arial"/>
                <a:cs typeface="Arial"/>
              </a:rPr>
              <a:t>ООТВЕТ</a:t>
            </a:r>
            <a:r>
              <a:rPr sz="1200" b="1" spc="-30" dirty="0">
                <a:latin typeface="Arial"/>
                <a:cs typeface="Arial"/>
              </a:rPr>
              <a:t>С</a:t>
            </a:r>
            <a:r>
              <a:rPr sz="1200" b="1" dirty="0">
                <a:latin typeface="Arial"/>
                <a:cs typeface="Arial"/>
              </a:rPr>
              <a:t>ТВЕН</a:t>
            </a:r>
            <a:r>
              <a:rPr sz="1200" b="1" spc="-5" dirty="0">
                <a:latin typeface="Arial"/>
                <a:cs typeface="Arial"/>
              </a:rPr>
              <a:t>Н</a:t>
            </a:r>
            <a:r>
              <a:rPr sz="1200" b="1" dirty="0">
                <a:latin typeface="Arial"/>
                <a:cs typeface="Arial"/>
              </a:rPr>
              <a:t>О</a:t>
            </a:r>
            <a:r>
              <a:rPr sz="1200" b="1" spc="15" dirty="0">
                <a:latin typeface="Arial"/>
                <a:cs typeface="Arial"/>
              </a:rPr>
              <a:t> </a:t>
            </a:r>
            <a:r>
              <a:rPr sz="1200" b="1" dirty="0">
                <a:latin typeface="Arial"/>
                <a:cs typeface="Arial"/>
              </a:rPr>
              <a:t>–</a:t>
            </a:r>
            <a:r>
              <a:rPr sz="1200" b="1" spc="5" dirty="0">
                <a:latin typeface="Arial"/>
                <a:cs typeface="Arial"/>
              </a:rPr>
              <a:t> </a:t>
            </a:r>
            <a:r>
              <a:rPr sz="1200" b="1" dirty="0">
                <a:latin typeface="Arial"/>
                <a:cs typeface="Arial"/>
              </a:rPr>
              <a:t>УК</a:t>
            </a:r>
            <a:r>
              <a:rPr sz="1200" b="1" spc="-45" dirty="0">
                <a:latin typeface="Arial"/>
                <a:cs typeface="Arial"/>
              </a:rPr>
              <a:t>А</a:t>
            </a:r>
            <a:r>
              <a:rPr sz="1200" b="1" dirty="0">
                <a:latin typeface="Arial"/>
                <a:cs typeface="Arial"/>
              </a:rPr>
              <a:t>З</a:t>
            </a:r>
            <a:r>
              <a:rPr sz="1200" b="1" spc="40" dirty="0">
                <a:latin typeface="Arial"/>
                <a:cs typeface="Arial"/>
              </a:rPr>
              <a:t> </a:t>
            </a:r>
            <a:r>
              <a:rPr sz="1200" b="1" dirty="0">
                <a:latin typeface="Arial"/>
                <a:cs typeface="Arial"/>
              </a:rPr>
              <a:t>№</a:t>
            </a:r>
            <a:r>
              <a:rPr sz="1200" b="1" spc="5" dirty="0">
                <a:latin typeface="Arial"/>
                <a:cs typeface="Arial"/>
              </a:rPr>
              <a:t> </a:t>
            </a:r>
            <a:r>
              <a:rPr sz="1200" b="1" dirty="0">
                <a:latin typeface="Arial"/>
                <a:cs typeface="Arial"/>
              </a:rPr>
              <a:t>309, Н</a:t>
            </a:r>
            <a:r>
              <a:rPr sz="1200" b="1" spc="-45" dirty="0">
                <a:latin typeface="Arial"/>
                <a:cs typeface="Arial"/>
              </a:rPr>
              <a:t>А</a:t>
            </a:r>
            <a:r>
              <a:rPr sz="1200" b="1" dirty="0">
                <a:latin typeface="Arial"/>
                <a:cs typeface="Arial"/>
              </a:rPr>
              <a:t>ЦИО</a:t>
            </a:r>
            <a:r>
              <a:rPr sz="1200" b="1" spc="5" dirty="0">
                <a:latin typeface="Arial"/>
                <a:cs typeface="Arial"/>
              </a:rPr>
              <a:t>Н</a:t>
            </a:r>
            <a:r>
              <a:rPr sz="1200" b="1" spc="-30" dirty="0">
                <a:latin typeface="Arial"/>
                <a:cs typeface="Arial"/>
              </a:rPr>
              <a:t>А</a:t>
            </a:r>
            <a:r>
              <a:rPr sz="1200" b="1" dirty="0">
                <a:latin typeface="Arial"/>
                <a:cs typeface="Arial"/>
              </a:rPr>
              <a:t>ЛЬ</a:t>
            </a:r>
            <a:r>
              <a:rPr sz="1200" b="1" spc="-5" dirty="0">
                <a:latin typeface="Arial"/>
                <a:cs typeface="Arial"/>
              </a:rPr>
              <a:t>Н</a:t>
            </a:r>
            <a:r>
              <a:rPr sz="1200" b="1" dirty="0">
                <a:latin typeface="Arial"/>
                <a:cs typeface="Arial"/>
              </a:rPr>
              <a:t>ЫЕ</a:t>
            </a:r>
            <a:r>
              <a:rPr sz="1200" b="1" spc="50" dirty="0">
                <a:latin typeface="Arial"/>
                <a:cs typeface="Arial"/>
              </a:rPr>
              <a:t> </a:t>
            </a:r>
            <a:r>
              <a:rPr sz="1200" b="1" dirty="0">
                <a:latin typeface="Arial"/>
                <a:cs typeface="Arial"/>
              </a:rPr>
              <a:t>ЦЕЛИ) ОПРЕДЕЛЕНЫ</a:t>
            </a:r>
            <a:r>
              <a:rPr sz="1200" b="1" spc="-25" dirty="0">
                <a:latin typeface="Arial"/>
                <a:cs typeface="Arial"/>
              </a:rPr>
              <a:t> </a:t>
            </a:r>
            <a:r>
              <a:rPr sz="1200" b="1" dirty="0">
                <a:latin typeface="Arial"/>
                <a:cs typeface="Arial"/>
              </a:rPr>
              <a:t>СЕМЬ Н</a:t>
            </a:r>
            <a:r>
              <a:rPr sz="1200" b="1" spc="-40" dirty="0">
                <a:latin typeface="Arial"/>
                <a:cs typeface="Arial"/>
              </a:rPr>
              <a:t>А</a:t>
            </a:r>
            <a:r>
              <a:rPr sz="1200" b="1" dirty="0">
                <a:latin typeface="Arial"/>
                <a:cs typeface="Arial"/>
              </a:rPr>
              <a:t>ЦИОН</a:t>
            </a:r>
            <a:r>
              <a:rPr sz="1200" b="1" spc="-30" dirty="0">
                <a:latin typeface="Arial"/>
                <a:cs typeface="Arial"/>
              </a:rPr>
              <a:t>А</a:t>
            </a:r>
            <a:r>
              <a:rPr sz="1200" b="1" dirty="0">
                <a:latin typeface="Arial"/>
                <a:cs typeface="Arial"/>
              </a:rPr>
              <a:t>ЛЬ</a:t>
            </a:r>
            <a:r>
              <a:rPr sz="1200" b="1" spc="-5" dirty="0">
                <a:latin typeface="Arial"/>
                <a:cs typeface="Arial"/>
              </a:rPr>
              <a:t>Н</a:t>
            </a:r>
            <a:r>
              <a:rPr sz="1200" b="1" dirty="0">
                <a:latin typeface="Arial"/>
                <a:cs typeface="Arial"/>
              </a:rPr>
              <a:t>ЫХ</a:t>
            </a:r>
            <a:r>
              <a:rPr sz="1200" b="1" spc="60" dirty="0">
                <a:latin typeface="Arial"/>
                <a:cs typeface="Arial"/>
              </a:rPr>
              <a:t> </a:t>
            </a:r>
            <a:r>
              <a:rPr sz="1200" b="1" dirty="0">
                <a:latin typeface="Arial"/>
                <a:cs typeface="Arial"/>
              </a:rPr>
              <a:t>ЦЕЛЕЙ:</a:t>
            </a:r>
            <a:endParaRPr sz="1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5143500"/>
          </a:xfrm>
          <a:custGeom>
            <a:avLst/>
            <a:gdLst/>
            <a:ahLst/>
            <a:cxnLst/>
            <a:rect l="l" t="t" r="r" b="b"/>
            <a:pathLst>
              <a:path w="9144000" h="5143500">
                <a:moveTo>
                  <a:pt x="0" y="5143500"/>
                </a:moveTo>
                <a:lnTo>
                  <a:pt x="9144000" y="5143500"/>
                </a:lnTo>
                <a:lnTo>
                  <a:pt x="9144000" y="0"/>
                </a:lnTo>
                <a:lnTo>
                  <a:pt x="0" y="0"/>
                </a:lnTo>
                <a:lnTo>
                  <a:pt x="0" y="5143500"/>
                </a:lnTo>
              </a:path>
            </a:pathLst>
          </a:custGeom>
          <a:solidFill>
            <a:srgbClr val="00AF9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774305" y="0"/>
            <a:ext cx="1369187" cy="514349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366471" y="1299622"/>
            <a:ext cx="6065520" cy="25253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just">
              <a:lnSpc>
                <a:spcPct val="100000"/>
              </a:lnSpc>
            </a:pP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Н</a:t>
            </a:r>
            <a:r>
              <a:rPr sz="2400" b="1" spc="-10" dirty="0">
                <a:solidFill>
                  <a:srgbClr val="FFFFFF"/>
                </a:solidFill>
                <a:latin typeface="Arial"/>
                <a:cs typeface="Arial"/>
              </a:rPr>
              <a:t>а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циональная цель</a:t>
            </a:r>
            <a:endParaRPr sz="24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8"/>
              </a:spcBef>
            </a:pPr>
            <a:endParaRPr sz="2500">
              <a:latin typeface="Times New Roman"/>
              <a:cs typeface="Times New Roman"/>
            </a:endParaRPr>
          </a:p>
          <a:p>
            <a:pPr marL="12700" marR="5080" algn="just">
              <a:lnSpc>
                <a:spcPct val="100000"/>
              </a:lnSpc>
            </a:pP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Р</a:t>
            </a:r>
            <a:r>
              <a:rPr sz="2400" b="1" spc="-10" dirty="0">
                <a:solidFill>
                  <a:srgbClr val="FFFFFF"/>
                </a:solidFill>
                <a:latin typeface="Arial"/>
                <a:cs typeface="Arial"/>
              </a:rPr>
              <a:t>Е</a:t>
            </a:r>
            <a:r>
              <a:rPr sz="2400" b="1" spc="15" dirty="0">
                <a:solidFill>
                  <a:srgbClr val="FFFFFF"/>
                </a:solidFill>
                <a:latin typeface="Arial"/>
                <a:cs typeface="Arial"/>
              </a:rPr>
              <a:t>А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ЛИЗ</a:t>
            </a:r>
            <a:r>
              <a:rPr sz="2400" b="1" spc="-10" dirty="0">
                <a:solidFill>
                  <a:srgbClr val="FFFFFF"/>
                </a:solidFill>
                <a:latin typeface="Arial"/>
                <a:cs typeface="Arial"/>
              </a:rPr>
              <a:t>А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ЦИЯ</a:t>
            </a:r>
            <a:r>
              <a:rPr sz="2400" b="1" spc="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ПОТ</a:t>
            </a:r>
            <a:r>
              <a:rPr sz="2400" b="1" spc="-10" dirty="0">
                <a:solidFill>
                  <a:srgbClr val="FFFFFF"/>
                </a:solidFill>
                <a:latin typeface="Arial"/>
                <a:cs typeface="Arial"/>
              </a:rPr>
              <a:t>Е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НЦИ</a:t>
            </a:r>
            <a:r>
              <a:rPr sz="2400" b="1" spc="10" dirty="0">
                <a:solidFill>
                  <a:srgbClr val="FFFFFF"/>
                </a:solidFill>
                <a:latin typeface="Arial"/>
                <a:cs typeface="Arial"/>
              </a:rPr>
              <a:t>А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ЛА КАЖДО</a:t>
            </a:r>
            <a:r>
              <a:rPr sz="2400" b="1" spc="-45" dirty="0">
                <a:solidFill>
                  <a:srgbClr val="FFFFFF"/>
                </a:solidFill>
                <a:latin typeface="Arial"/>
                <a:cs typeface="Arial"/>
              </a:rPr>
              <a:t>Г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О ЧЕЛОВ</a:t>
            </a:r>
            <a:r>
              <a:rPr sz="2400" b="1" spc="-10" dirty="0">
                <a:solidFill>
                  <a:srgbClr val="FFFFFF"/>
                </a:solidFill>
                <a:latin typeface="Arial"/>
                <a:cs typeface="Arial"/>
              </a:rPr>
              <a:t>Е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КА, </a:t>
            </a:r>
            <a:r>
              <a:rPr sz="2400" b="1" spc="-220" dirty="0">
                <a:solidFill>
                  <a:srgbClr val="FFFFFF"/>
                </a:solidFill>
                <a:latin typeface="Arial"/>
                <a:cs typeface="Arial"/>
              </a:rPr>
              <a:t>Р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А</a:t>
            </a:r>
            <a:r>
              <a:rPr sz="2400" b="1" spc="-10" dirty="0">
                <a:solidFill>
                  <a:srgbClr val="FFFFFF"/>
                </a:solidFill>
                <a:latin typeface="Arial"/>
                <a:cs typeface="Arial"/>
              </a:rPr>
              <a:t>З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ВИТИЕ</a:t>
            </a:r>
            <a:r>
              <a:rPr sz="2400" b="1" spc="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Е</a:t>
            </a:r>
            <a:r>
              <a:rPr sz="2400" b="1" spc="-50" dirty="0">
                <a:solidFill>
                  <a:srgbClr val="FFFFFF"/>
                </a:solidFill>
                <a:latin typeface="Arial"/>
                <a:cs typeface="Arial"/>
              </a:rPr>
              <a:t>Г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О</a:t>
            </a:r>
            <a:r>
              <a:rPr sz="2400" b="1" spc="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b="1" spc="-160" dirty="0">
                <a:solidFill>
                  <a:srgbClr val="FFFFFF"/>
                </a:solidFill>
                <a:latin typeface="Arial"/>
                <a:cs typeface="Arial"/>
              </a:rPr>
              <a:t>Т</a:t>
            </a:r>
            <a:r>
              <a:rPr sz="2400" b="1" spc="15" dirty="0">
                <a:solidFill>
                  <a:srgbClr val="FFFFFF"/>
                </a:solidFill>
                <a:latin typeface="Arial"/>
                <a:cs typeface="Arial"/>
              </a:rPr>
              <a:t>А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Л</a:t>
            </a:r>
            <a:r>
              <a:rPr sz="2400" b="1" spc="-10" dirty="0">
                <a:solidFill>
                  <a:srgbClr val="FFFFFF"/>
                </a:solidFill>
                <a:latin typeface="Arial"/>
                <a:cs typeface="Arial"/>
              </a:rPr>
              <a:t>А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Н</a:t>
            </a:r>
            <a:r>
              <a:rPr sz="2400" b="1" spc="-70" dirty="0">
                <a:solidFill>
                  <a:srgbClr val="FFFFFF"/>
                </a:solidFill>
                <a:latin typeface="Arial"/>
                <a:cs typeface="Arial"/>
              </a:rPr>
              <a:t>Т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ОВ, </a:t>
            </a:r>
            <a:r>
              <a:rPr sz="2400" b="1" spc="-70" dirty="0">
                <a:solidFill>
                  <a:srgbClr val="FFFFFF"/>
                </a:solidFill>
                <a:latin typeface="Arial"/>
                <a:cs typeface="Arial"/>
              </a:rPr>
              <a:t>В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ОСПИ</a:t>
            </a:r>
            <a:r>
              <a:rPr sz="2400" b="1" spc="-165" dirty="0">
                <a:solidFill>
                  <a:srgbClr val="FFFFFF"/>
                </a:solidFill>
                <a:latin typeface="Arial"/>
                <a:cs typeface="Arial"/>
              </a:rPr>
              <a:t>Т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А</a:t>
            </a:r>
            <a:r>
              <a:rPr sz="2400" b="1" spc="-15" dirty="0">
                <a:solidFill>
                  <a:srgbClr val="FFFFFF"/>
                </a:solidFill>
                <a:latin typeface="Arial"/>
                <a:cs typeface="Arial"/>
              </a:rPr>
              <a:t>Н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ИЕ</a:t>
            </a:r>
            <a:r>
              <a:rPr sz="2400" b="1" spc="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П</a:t>
            </a:r>
            <a:r>
              <a:rPr sz="2400" b="1" spc="-125" dirty="0">
                <a:solidFill>
                  <a:srgbClr val="FFFFFF"/>
                </a:solidFill>
                <a:latin typeface="Arial"/>
                <a:cs typeface="Arial"/>
              </a:rPr>
              <a:t>А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Т</a:t>
            </a:r>
            <a:r>
              <a:rPr sz="2400" b="1" spc="-10" dirty="0">
                <a:solidFill>
                  <a:srgbClr val="FFFFFF"/>
                </a:solidFill>
                <a:latin typeface="Arial"/>
                <a:cs typeface="Arial"/>
              </a:rPr>
              <a:t>Р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ИОТИЧНОЙ</a:t>
            </a:r>
            <a:endParaRPr sz="2400">
              <a:latin typeface="Arial"/>
              <a:cs typeface="Arial"/>
            </a:endParaRPr>
          </a:p>
          <a:p>
            <a:pPr marL="12700" marR="905510">
              <a:lnSpc>
                <a:spcPct val="100000"/>
              </a:lnSpc>
            </a:pP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И</a:t>
            </a:r>
            <a:r>
              <a:rPr sz="2400" b="1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b="1" spc="-65" dirty="0">
                <a:solidFill>
                  <a:srgbClr val="FFFFFF"/>
                </a:solidFill>
                <a:latin typeface="Arial"/>
                <a:cs typeface="Arial"/>
              </a:rPr>
              <a:t>С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ОЦИ</a:t>
            </a:r>
            <a:r>
              <a:rPr sz="2400" b="1" spc="15" dirty="0">
                <a:solidFill>
                  <a:srgbClr val="FFFFFF"/>
                </a:solidFill>
                <a:latin typeface="Arial"/>
                <a:cs typeface="Arial"/>
              </a:rPr>
              <a:t>А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ЛЬ</a:t>
            </a:r>
            <a:r>
              <a:rPr sz="2400" b="1" spc="-10" dirty="0">
                <a:solidFill>
                  <a:srgbClr val="FFFFFF"/>
                </a:solidFill>
                <a:latin typeface="Arial"/>
                <a:cs typeface="Arial"/>
              </a:rPr>
              <a:t>Н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О</a:t>
            </a:r>
            <a:r>
              <a:rPr sz="2400" b="1" spc="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ОТВ</a:t>
            </a:r>
            <a:r>
              <a:rPr sz="2400" b="1" spc="-10" dirty="0">
                <a:solidFill>
                  <a:srgbClr val="FFFFFF"/>
                </a:solidFill>
                <a:latin typeface="Arial"/>
                <a:cs typeface="Arial"/>
              </a:rPr>
              <a:t>Е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Т</a:t>
            </a:r>
            <a:r>
              <a:rPr sz="2400" b="1" spc="-70" dirty="0">
                <a:solidFill>
                  <a:srgbClr val="FFFFFF"/>
                </a:solidFill>
                <a:latin typeface="Arial"/>
                <a:cs typeface="Arial"/>
              </a:rPr>
              <a:t>С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ТВ</a:t>
            </a:r>
            <a:r>
              <a:rPr sz="2400" b="1" spc="-15" dirty="0">
                <a:solidFill>
                  <a:srgbClr val="FFFFFF"/>
                </a:solidFill>
                <a:latin typeface="Arial"/>
                <a:cs typeface="Arial"/>
              </a:rPr>
              <a:t>Е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Н</a:t>
            </a:r>
            <a:r>
              <a:rPr sz="2400" b="1" spc="-10" dirty="0">
                <a:solidFill>
                  <a:srgbClr val="FFFFFF"/>
                </a:solidFill>
                <a:latin typeface="Arial"/>
                <a:cs typeface="Arial"/>
              </a:rPr>
              <a:t>Н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ОЙ ЛИЧНО</a:t>
            </a:r>
            <a:r>
              <a:rPr sz="2400" b="1" spc="-65" dirty="0">
                <a:solidFill>
                  <a:srgbClr val="FFFFFF"/>
                </a:solidFill>
                <a:latin typeface="Arial"/>
                <a:cs typeface="Arial"/>
              </a:rPr>
              <a:t>С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ТИ</a:t>
            </a:r>
            <a:endParaRPr sz="2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23532" y="1131569"/>
            <a:ext cx="7129145" cy="0"/>
          </a:xfrm>
          <a:custGeom>
            <a:avLst/>
            <a:gdLst/>
            <a:ahLst/>
            <a:cxnLst/>
            <a:rect l="l" t="t" r="r" b="b"/>
            <a:pathLst>
              <a:path w="7129145">
                <a:moveTo>
                  <a:pt x="0" y="0"/>
                </a:moveTo>
                <a:lnTo>
                  <a:pt x="7128827" y="0"/>
                </a:lnTo>
              </a:path>
            </a:pathLst>
          </a:custGeom>
          <a:ln w="19050">
            <a:solidFill>
              <a:srgbClr val="00AFE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83127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-65" dirty="0"/>
              <a:t>Р</a:t>
            </a:r>
            <a:r>
              <a:rPr dirty="0"/>
              <a:t>еали</a:t>
            </a:r>
            <a:r>
              <a:rPr spc="-50" dirty="0"/>
              <a:t>з</a:t>
            </a:r>
            <a:r>
              <a:rPr dirty="0"/>
              <a:t>ация</a:t>
            </a:r>
            <a:r>
              <a:rPr spc="20" dirty="0"/>
              <a:t> </a:t>
            </a:r>
            <a:r>
              <a:rPr dirty="0"/>
              <a:t>п</a:t>
            </a:r>
            <a:r>
              <a:rPr spc="-60" dirty="0"/>
              <a:t>о</a:t>
            </a:r>
            <a:r>
              <a:rPr spc="-25" dirty="0"/>
              <a:t>т</a:t>
            </a:r>
            <a:r>
              <a:rPr dirty="0"/>
              <a:t>енциала</a:t>
            </a:r>
            <a:r>
              <a:rPr spc="20" dirty="0"/>
              <a:t> </a:t>
            </a:r>
            <a:r>
              <a:rPr dirty="0"/>
              <a:t>каждо</a:t>
            </a:r>
            <a:r>
              <a:rPr spc="-45" dirty="0"/>
              <a:t>г</a:t>
            </a:r>
            <a:r>
              <a:rPr dirty="0"/>
              <a:t>о</a:t>
            </a:r>
            <a:r>
              <a:rPr spc="5" dirty="0"/>
              <a:t> </a:t>
            </a:r>
            <a:r>
              <a:rPr dirty="0"/>
              <a:t>че</a:t>
            </a:r>
            <a:r>
              <a:rPr spc="-45" dirty="0"/>
              <a:t>л</a:t>
            </a:r>
            <a:r>
              <a:rPr dirty="0"/>
              <a:t>о</a:t>
            </a:r>
            <a:r>
              <a:rPr spc="-40" dirty="0"/>
              <a:t>в</a:t>
            </a:r>
            <a:r>
              <a:rPr dirty="0"/>
              <a:t>ека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/>
              <a:t>8</a:t>
            </a:fld>
            <a:endParaRPr dirty="0"/>
          </a:p>
        </p:txBody>
      </p:sp>
      <p:sp>
        <p:nvSpPr>
          <p:cNvPr id="4" name="object 4"/>
          <p:cNvSpPr txBox="1"/>
          <p:nvPr/>
        </p:nvSpPr>
        <p:spPr>
          <a:xfrm>
            <a:off x="403047" y="1394881"/>
            <a:ext cx="6707505" cy="30283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805815">
              <a:lnSpc>
                <a:spcPts val="1510"/>
              </a:lnSpc>
            </a:pPr>
            <a:r>
              <a:rPr sz="1400" b="1" spc="5" dirty="0">
                <a:latin typeface="Arial"/>
                <a:cs typeface="Arial"/>
              </a:rPr>
              <a:t>Ц</a:t>
            </a:r>
            <a:r>
              <a:rPr sz="1400" b="1" dirty="0">
                <a:latin typeface="Arial"/>
                <a:cs typeface="Arial"/>
              </a:rPr>
              <a:t>ел</a:t>
            </a:r>
            <a:r>
              <a:rPr sz="1400" b="1" spc="-5" dirty="0">
                <a:latin typeface="Arial"/>
                <a:cs typeface="Arial"/>
              </a:rPr>
              <a:t>ь</a:t>
            </a:r>
            <a:r>
              <a:rPr sz="1400" b="1" dirty="0">
                <a:latin typeface="Arial"/>
                <a:cs typeface="Arial"/>
              </a:rPr>
              <a:t>:</a:t>
            </a:r>
            <a:r>
              <a:rPr sz="1400" b="1" spc="-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Вос</a:t>
            </a:r>
            <a:r>
              <a:rPr sz="1400" spc="-10" dirty="0">
                <a:latin typeface="Arial"/>
                <a:cs typeface="Arial"/>
              </a:rPr>
              <a:t>п</a:t>
            </a:r>
            <a:r>
              <a:rPr sz="1400" spc="-5" dirty="0">
                <a:latin typeface="Arial"/>
                <a:cs typeface="Arial"/>
              </a:rPr>
              <a:t>и</a:t>
            </a:r>
            <a:r>
              <a:rPr sz="1400" spc="-10" dirty="0">
                <a:latin typeface="Arial"/>
                <a:cs typeface="Arial"/>
              </a:rPr>
              <a:t>т</a:t>
            </a:r>
            <a:r>
              <a:rPr sz="1400" dirty="0">
                <a:latin typeface="Arial"/>
                <a:cs typeface="Arial"/>
              </a:rPr>
              <a:t>ан</a:t>
            </a:r>
            <a:r>
              <a:rPr sz="1400" spc="-5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е</a:t>
            </a:r>
            <a:r>
              <a:rPr sz="1400" spc="-20" dirty="0">
                <a:latin typeface="Arial"/>
                <a:cs typeface="Arial"/>
              </a:rPr>
              <a:t> </a:t>
            </a:r>
            <a:r>
              <a:rPr sz="1400" spc="-35" dirty="0">
                <a:latin typeface="Arial"/>
                <a:cs typeface="Arial"/>
              </a:rPr>
              <a:t>г</a:t>
            </a:r>
            <a:r>
              <a:rPr sz="1400" dirty="0">
                <a:latin typeface="Arial"/>
                <a:cs typeface="Arial"/>
              </a:rPr>
              <a:t>ар</a:t>
            </a:r>
            <a:r>
              <a:rPr sz="1400" spc="-10" dirty="0">
                <a:latin typeface="Arial"/>
                <a:cs typeface="Arial"/>
              </a:rPr>
              <a:t>м</a:t>
            </a:r>
            <a:r>
              <a:rPr sz="1400" dirty="0">
                <a:latin typeface="Arial"/>
                <a:cs typeface="Arial"/>
              </a:rPr>
              <a:t>он</a:t>
            </a:r>
            <a:r>
              <a:rPr sz="1400" spc="-5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чно</a:t>
            </a:r>
            <a:r>
              <a:rPr sz="1400" spc="-3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р</a:t>
            </a:r>
            <a:r>
              <a:rPr sz="1400" spc="-15" dirty="0">
                <a:latin typeface="Arial"/>
                <a:cs typeface="Arial"/>
              </a:rPr>
              <a:t>а</a:t>
            </a:r>
            <a:r>
              <a:rPr sz="1400" dirty="0">
                <a:latin typeface="Arial"/>
                <a:cs typeface="Arial"/>
              </a:rPr>
              <a:t>зв</a:t>
            </a:r>
            <a:r>
              <a:rPr sz="1400" spc="-10" dirty="0">
                <a:latin typeface="Arial"/>
                <a:cs typeface="Arial"/>
              </a:rPr>
              <a:t>ит</a:t>
            </a:r>
            <a:r>
              <a:rPr sz="1400" dirty="0">
                <a:latin typeface="Arial"/>
                <a:cs typeface="Arial"/>
              </a:rPr>
              <a:t>о</a:t>
            </a:r>
            <a:r>
              <a:rPr sz="1400" spc="-10" dirty="0">
                <a:latin typeface="Arial"/>
                <a:cs typeface="Arial"/>
              </a:rPr>
              <a:t>й</a:t>
            </a:r>
            <a:r>
              <a:rPr sz="1400" dirty="0">
                <a:latin typeface="Arial"/>
                <a:cs typeface="Arial"/>
              </a:rPr>
              <a:t>,</a:t>
            </a:r>
            <a:r>
              <a:rPr sz="1400" spc="-30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п</a:t>
            </a:r>
            <a:r>
              <a:rPr sz="1400" spc="-40" dirty="0">
                <a:latin typeface="Arial"/>
                <a:cs typeface="Arial"/>
              </a:rPr>
              <a:t>а</a:t>
            </a:r>
            <a:r>
              <a:rPr sz="1400" dirty="0">
                <a:latin typeface="Arial"/>
                <a:cs typeface="Arial"/>
              </a:rPr>
              <a:t>тр</a:t>
            </a:r>
            <a:r>
              <a:rPr sz="1400" spc="-10" dirty="0">
                <a:latin typeface="Arial"/>
                <a:cs typeface="Arial"/>
              </a:rPr>
              <a:t>и</a:t>
            </a:r>
            <a:r>
              <a:rPr sz="1400" spc="-40" dirty="0">
                <a:latin typeface="Arial"/>
                <a:cs typeface="Arial"/>
              </a:rPr>
              <a:t>о</a:t>
            </a:r>
            <a:r>
              <a:rPr sz="1400" dirty="0">
                <a:latin typeface="Arial"/>
                <a:cs typeface="Arial"/>
              </a:rPr>
              <a:t>т</a:t>
            </a:r>
            <a:r>
              <a:rPr sz="1400" spc="-5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чной</a:t>
            </a:r>
            <a:r>
              <a:rPr sz="1400" spc="-2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и </a:t>
            </a:r>
            <a:r>
              <a:rPr sz="1400" spc="15" dirty="0">
                <a:latin typeface="Arial"/>
                <a:cs typeface="Arial"/>
              </a:rPr>
              <a:t>с</a:t>
            </a:r>
            <a:r>
              <a:rPr sz="1400" dirty="0">
                <a:latin typeface="Arial"/>
                <a:cs typeface="Arial"/>
              </a:rPr>
              <a:t>оц</a:t>
            </a:r>
            <a:r>
              <a:rPr sz="1400" spc="-10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ально </a:t>
            </a:r>
            <a:r>
              <a:rPr sz="1400" spc="-40" dirty="0">
                <a:latin typeface="Arial"/>
                <a:cs typeface="Arial"/>
              </a:rPr>
              <a:t>о</a:t>
            </a:r>
            <a:r>
              <a:rPr sz="1400" dirty="0">
                <a:latin typeface="Arial"/>
                <a:cs typeface="Arial"/>
              </a:rPr>
              <a:t>т</a:t>
            </a:r>
            <a:r>
              <a:rPr sz="1400" spc="-15" dirty="0">
                <a:latin typeface="Arial"/>
                <a:cs typeface="Arial"/>
              </a:rPr>
              <a:t>в</a:t>
            </a:r>
            <a:r>
              <a:rPr sz="1400" spc="-50" dirty="0">
                <a:latin typeface="Arial"/>
                <a:cs typeface="Arial"/>
              </a:rPr>
              <a:t>е</a:t>
            </a:r>
            <a:r>
              <a:rPr sz="1400" spc="-10" dirty="0">
                <a:latin typeface="Arial"/>
                <a:cs typeface="Arial"/>
              </a:rPr>
              <a:t>т</a:t>
            </a:r>
            <a:r>
              <a:rPr sz="1400" dirty="0">
                <a:latin typeface="Arial"/>
                <a:cs typeface="Arial"/>
              </a:rPr>
              <a:t>с</a:t>
            </a:r>
            <a:r>
              <a:rPr sz="1400" spc="-10" dirty="0">
                <a:latin typeface="Arial"/>
                <a:cs typeface="Arial"/>
              </a:rPr>
              <a:t>т</a:t>
            </a:r>
            <a:r>
              <a:rPr sz="1400" spc="-15" dirty="0">
                <a:latin typeface="Arial"/>
                <a:cs typeface="Arial"/>
              </a:rPr>
              <a:t>в</a:t>
            </a:r>
            <a:r>
              <a:rPr sz="1400" dirty="0">
                <a:latin typeface="Arial"/>
                <a:cs typeface="Arial"/>
              </a:rPr>
              <a:t>ен</a:t>
            </a:r>
            <a:r>
              <a:rPr sz="1400" spc="-10" dirty="0">
                <a:latin typeface="Arial"/>
                <a:cs typeface="Arial"/>
              </a:rPr>
              <a:t>н</a:t>
            </a:r>
            <a:r>
              <a:rPr sz="1400" dirty="0">
                <a:latin typeface="Arial"/>
                <a:cs typeface="Arial"/>
              </a:rPr>
              <a:t>ой</a:t>
            </a:r>
            <a:r>
              <a:rPr sz="1400" spc="-4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л</a:t>
            </a:r>
            <a:r>
              <a:rPr sz="1400" spc="-10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чности</a:t>
            </a:r>
            <a:r>
              <a:rPr sz="1400" spc="-3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на</a:t>
            </a:r>
            <a:r>
              <a:rPr sz="1400" spc="-1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осно</a:t>
            </a:r>
            <a:r>
              <a:rPr sz="1400" spc="-15" dirty="0">
                <a:latin typeface="Arial"/>
                <a:cs typeface="Arial"/>
              </a:rPr>
              <a:t>в</a:t>
            </a:r>
            <a:r>
              <a:rPr sz="1400" dirty="0">
                <a:latin typeface="Arial"/>
                <a:cs typeface="Arial"/>
              </a:rPr>
              <a:t>е</a:t>
            </a:r>
            <a:r>
              <a:rPr sz="1400" spc="-3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трад</a:t>
            </a:r>
            <a:r>
              <a:rPr sz="1400" spc="-10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ц</a:t>
            </a:r>
            <a:r>
              <a:rPr sz="1400" spc="-10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онных</a:t>
            </a:r>
            <a:r>
              <a:rPr sz="1400" spc="-4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росс</a:t>
            </a:r>
            <a:r>
              <a:rPr sz="1400" spc="-5" dirty="0">
                <a:latin typeface="Arial"/>
                <a:cs typeface="Arial"/>
              </a:rPr>
              <a:t>ий</a:t>
            </a:r>
            <a:r>
              <a:rPr sz="1400" dirty="0">
                <a:latin typeface="Arial"/>
                <a:cs typeface="Arial"/>
              </a:rPr>
              <a:t>ск</a:t>
            </a:r>
            <a:r>
              <a:rPr sz="1400" spc="-10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х</a:t>
            </a:r>
            <a:r>
              <a:rPr sz="1400" spc="-1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д</a:t>
            </a:r>
            <a:r>
              <a:rPr sz="1400" spc="-25" dirty="0">
                <a:latin typeface="Arial"/>
                <a:cs typeface="Arial"/>
              </a:rPr>
              <a:t>у</a:t>
            </a:r>
            <a:r>
              <a:rPr sz="1400" spc="-30" dirty="0">
                <a:latin typeface="Arial"/>
                <a:cs typeface="Arial"/>
              </a:rPr>
              <a:t>х</a:t>
            </a:r>
            <a:r>
              <a:rPr sz="1400" dirty="0">
                <a:latin typeface="Arial"/>
                <a:cs typeface="Arial"/>
              </a:rPr>
              <a:t>овн</a:t>
            </a:r>
            <a:r>
              <a:rPr sz="1400" spc="30" dirty="0">
                <a:latin typeface="Arial"/>
                <a:cs typeface="Arial"/>
              </a:rPr>
              <a:t>о</a:t>
            </a:r>
            <a:r>
              <a:rPr sz="1400" dirty="0">
                <a:latin typeface="Arial"/>
                <a:cs typeface="Arial"/>
              </a:rPr>
              <a:t>- нра</a:t>
            </a:r>
            <a:r>
              <a:rPr sz="1400" spc="-20" dirty="0">
                <a:latin typeface="Arial"/>
                <a:cs typeface="Arial"/>
              </a:rPr>
              <a:t>в</a:t>
            </a:r>
            <a:r>
              <a:rPr sz="1400" dirty="0">
                <a:latin typeface="Arial"/>
                <a:cs typeface="Arial"/>
              </a:rPr>
              <a:t>ст</a:t>
            </a:r>
            <a:r>
              <a:rPr sz="1400" spc="-15" dirty="0">
                <a:latin typeface="Arial"/>
                <a:cs typeface="Arial"/>
              </a:rPr>
              <a:t>в</a:t>
            </a:r>
            <a:r>
              <a:rPr sz="1400" dirty="0">
                <a:latin typeface="Arial"/>
                <a:cs typeface="Arial"/>
              </a:rPr>
              <a:t>ен</a:t>
            </a:r>
            <a:r>
              <a:rPr sz="1400" spc="-10" dirty="0">
                <a:latin typeface="Arial"/>
                <a:cs typeface="Arial"/>
              </a:rPr>
              <a:t>н</a:t>
            </a:r>
            <a:r>
              <a:rPr sz="1400" dirty="0">
                <a:latin typeface="Arial"/>
                <a:cs typeface="Arial"/>
              </a:rPr>
              <a:t>ых</a:t>
            </a:r>
            <a:r>
              <a:rPr sz="1400" spc="-4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и </a:t>
            </a:r>
            <a:r>
              <a:rPr sz="1400" spc="5" dirty="0">
                <a:latin typeface="Arial"/>
                <a:cs typeface="Arial"/>
              </a:rPr>
              <a:t>к</a:t>
            </a:r>
            <a:r>
              <a:rPr sz="1400" spc="-55" dirty="0">
                <a:latin typeface="Arial"/>
                <a:cs typeface="Arial"/>
              </a:rPr>
              <a:t>у</a:t>
            </a:r>
            <a:r>
              <a:rPr sz="1400" dirty="0">
                <a:latin typeface="Arial"/>
                <a:cs typeface="Arial"/>
              </a:rPr>
              <a:t>л</a:t>
            </a:r>
            <a:r>
              <a:rPr sz="1400" spc="-110" dirty="0">
                <a:latin typeface="Arial"/>
                <a:cs typeface="Arial"/>
              </a:rPr>
              <a:t>ь</a:t>
            </a:r>
            <a:r>
              <a:rPr sz="1400" spc="15" dirty="0">
                <a:latin typeface="Arial"/>
                <a:cs typeface="Arial"/>
              </a:rPr>
              <a:t>т</a:t>
            </a:r>
            <a:r>
              <a:rPr sz="1400" spc="-30" dirty="0">
                <a:latin typeface="Arial"/>
                <a:cs typeface="Arial"/>
              </a:rPr>
              <a:t>у</a:t>
            </a:r>
            <a:r>
              <a:rPr sz="1400" dirty="0">
                <a:latin typeface="Arial"/>
                <a:cs typeface="Arial"/>
              </a:rPr>
              <a:t>рн</a:t>
            </a:r>
            <a:r>
              <a:rPr sz="1400" spc="10" dirty="0">
                <a:latin typeface="Arial"/>
                <a:cs typeface="Arial"/>
              </a:rPr>
              <a:t>о</a:t>
            </a:r>
            <a:r>
              <a:rPr sz="1400" dirty="0">
                <a:latin typeface="Arial"/>
                <a:cs typeface="Arial"/>
              </a:rPr>
              <a:t>-</a:t>
            </a:r>
            <a:r>
              <a:rPr sz="1400" spc="-5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с</a:t>
            </a:r>
            <a:r>
              <a:rPr sz="1400" spc="-10" dirty="0">
                <a:latin typeface="Arial"/>
                <a:cs typeface="Arial"/>
              </a:rPr>
              <a:t>т</a:t>
            </a:r>
            <a:r>
              <a:rPr sz="1400" dirty="0">
                <a:latin typeface="Arial"/>
                <a:cs typeface="Arial"/>
              </a:rPr>
              <a:t>ор</a:t>
            </a:r>
            <a:r>
              <a:rPr sz="1400" spc="-10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ческ</a:t>
            </a:r>
            <a:r>
              <a:rPr sz="1400" spc="-10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х</a:t>
            </a:r>
            <a:r>
              <a:rPr sz="1400" spc="-40" dirty="0">
                <a:latin typeface="Arial"/>
                <a:cs typeface="Arial"/>
              </a:rPr>
              <a:t> </a:t>
            </a:r>
            <a:r>
              <a:rPr sz="1400" spc="-15" dirty="0">
                <a:latin typeface="Arial"/>
                <a:cs typeface="Arial"/>
              </a:rPr>
              <a:t>ц</a:t>
            </a:r>
            <a:r>
              <a:rPr sz="1400" dirty="0">
                <a:latin typeface="Arial"/>
                <a:cs typeface="Arial"/>
              </a:rPr>
              <a:t>еннос</a:t>
            </a:r>
            <a:r>
              <a:rPr sz="1400" spc="-20" dirty="0">
                <a:latin typeface="Arial"/>
                <a:cs typeface="Arial"/>
              </a:rPr>
              <a:t>т</a:t>
            </a:r>
            <a:r>
              <a:rPr sz="1400" dirty="0">
                <a:latin typeface="Arial"/>
                <a:cs typeface="Arial"/>
              </a:rPr>
              <a:t>е</a:t>
            </a:r>
            <a:r>
              <a:rPr sz="1400" spc="-10" dirty="0">
                <a:latin typeface="Arial"/>
                <a:cs typeface="Arial"/>
              </a:rPr>
              <a:t>й</a:t>
            </a:r>
            <a:r>
              <a:rPr sz="1400" dirty="0">
                <a:latin typeface="Arial"/>
                <a:cs typeface="Arial"/>
              </a:rPr>
              <a:t>.</a:t>
            </a:r>
          </a:p>
          <a:p>
            <a:pPr marL="12700">
              <a:lnSpc>
                <a:spcPct val="100000"/>
              </a:lnSpc>
              <a:spcBef>
                <a:spcPts val="409"/>
              </a:spcBef>
            </a:pPr>
            <a:r>
              <a:rPr sz="1400" b="1" spc="-5" dirty="0">
                <a:latin typeface="Arial"/>
                <a:cs typeface="Arial"/>
              </a:rPr>
              <a:t>К</a:t>
            </a:r>
            <a:r>
              <a:rPr sz="1400" b="1" dirty="0">
                <a:latin typeface="Arial"/>
                <a:cs typeface="Arial"/>
              </a:rPr>
              <a:t>л</a:t>
            </a:r>
            <a:r>
              <a:rPr sz="1400" b="1" spc="-55" dirty="0">
                <a:latin typeface="Arial"/>
                <a:cs typeface="Arial"/>
              </a:rPr>
              <a:t>ю</a:t>
            </a:r>
            <a:r>
              <a:rPr sz="1400" b="1" dirty="0">
                <a:latin typeface="Arial"/>
                <a:cs typeface="Arial"/>
              </a:rPr>
              <a:t>чевые</a:t>
            </a:r>
            <a:r>
              <a:rPr sz="1400" b="1" spc="-30" dirty="0"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инс</a:t>
            </a:r>
            <a:r>
              <a:rPr sz="1400" b="1" spc="-20" dirty="0">
                <a:latin typeface="Arial"/>
                <a:cs typeface="Arial"/>
              </a:rPr>
              <a:t>т</a:t>
            </a:r>
            <a:r>
              <a:rPr sz="1400" b="1" spc="-30" dirty="0">
                <a:latin typeface="Arial"/>
                <a:cs typeface="Arial"/>
              </a:rPr>
              <a:t>р</a:t>
            </a:r>
            <a:r>
              <a:rPr sz="1400" b="1" spc="-75" dirty="0">
                <a:latin typeface="Arial"/>
                <a:cs typeface="Arial"/>
              </a:rPr>
              <a:t>у</a:t>
            </a:r>
            <a:r>
              <a:rPr sz="1400" b="1" dirty="0">
                <a:latin typeface="Arial"/>
                <a:cs typeface="Arial"/>
              </a:rPr>
              <a:t>мен</a:t>
            </a:r>
            <a:r>
              <a:rPr sz="1400" b="1" spc="-15" dirty="0">
                <a:latin typeface="Arial"/>
                <a:cs typeface="Arial"/>
              </a:rPr>
              <a:t>т</a:t>
            </a:r>
            <a:r>
              <a:rPr sz="1400" b="1" spc="10" dirty="0">
                <a:latin typeface="Arial"/>
                <a:cs typeface="Arial"/>
              </a:rPr>
              <a:t>ы</a:t>
            </a:r>
            <a:r>
              <a:rPr sz="1400" b="1" dirty="0">
                <a:latin typeface="Arial"/>
                <a:cs typeface="Arial"/>
              </a:rPr>
              <a:t>:</a:t>
            </a:r>
            <a:endParaRPr sz="1400" dirty="0">
              <a:latin typeface="Arial"/>
              <a:cs typeface="Arial"/>
            </a:endParaRPr>
          </a:p>
          <a:p>
            <a:pPr marL="756285" indent="-286385">
              <a:lnSpc>
                <a:spcPct val="100000"/>
              </a:lnSpc>
              <a:spcBef>
                <a:spcPts val="150"/>
              </a:spcBef>
              <a:buFont typeface="Arial"/>
              <a:buChar char="–"/>
              <a:tabLst>
                <a:tab pos="756920" algn="l"/>
              </a:tabLst>
            </a:pPr>
            <a:r>
              <a:rPr sz="1200" dirty="0">
                <a:latin typeface="Arial"/>
                <a:cs typeface="Arial"/>
              </a:rPr>
              <a:t>С</a:t>
            </a:r>
            <a:r>
              <a:rPr sz="1200" spc="-10" dirty="0">
                <a:latin typeface="Arial"/>
                <a:cs typeface="Arial"/>
              </a:rPr>
              <a:t>о</a:t>
            </a:r>
            <a:r>
              <a:rPr sz="1200" spc="-25" dirty="0">
                <a:latin typeface="Arial"/>
                <a:cs typeface="Arial"/>
              </a:rPr>
              <a:t>з</a:t>
            </a:r>
            <a:r>
              <a:rPr sz="1200" spc="-5" dirty="0">
                <a:latin typeface="Arial"/>
                <a:cs typeface="Arial"/>
              </a:rPr>
              <a:t>д</a:t>
            </a:r>
            <a:r>
              <a:rPr sz="1200" dirty="0">
                <a:latin typeface="Arial"/>
                <a:cs typeface="Arial"/>
              </a:rPr>
              <a:t>ание</a:t>
            </a:r>
            <a:r>
              <a:rPr sz="1200" spc="-20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и </a:t>
            </a:r>
            <a:r>
              <a:rPr sz="1200" spc="5" dirty="0">
                <a:latin typeface="Arial"/>
                <a:cs typeface="Arial"/>
              </a:rPr>
              <a:t>р</a:t>
            </a:r>
            <a:r>
              <a:rPr sz="1200" dirty="0">
                <a:latin typeface="Arial"/>
                <a:cs typeface="Arial"/>
              </a:rPr>
              <a:t>аспр</a:t>
            </a:r>
            <a:r>
              <a:rPr sz="1200" spc="5" dirty="0">
                <a:latin typeface="Arial"/>
                <a:cs typeface="Arial"/>
              </a:rPr>
              <a:t>о</a:t>
            </a:r>
            <a:r>
              <a:rPr sz="1200" dirty="0">
                <a:latin typeface="Arial"/>
                <a:cs typeface="Arial"/>
              </a:rPr>
              <a:t>ст</a:t>
            </a:r>
            <a:r>
              <a:rPr sz="1200" spc="-5" dirty="0">
                <a:latin typeface="Arial"/>
                <a:cs typeface="Arial"/>
              </a:rPr>
              <a:t>р</a:t>
            </a:r>
            <a:r>
              <a:rPr sz="1200" dirty="0">
                <a:latin typeface="Arial"/>
                <a:cs typeface="Arial"/>
              </a:rPr>
              <a:t>ан</a:t>
            </a:r>
            <a:r>
              <a:rPr sz="1200" spc="-10" dirty="0">
                <a:latin typeface="Arial"/>
                <a:cs typeface="Arial"/>
              </a:rPr>
              <a:t>е</a:t>
            </a:r>
            <a:r>
              <a:rPr sz="1200" dirty="0">
                <a:latin typeface="Arial"/>
                <a:cs typeface="Arial"/>
              </a:rPr>
              <a:t>ние</a:t>
            </a:r>
            <a:r>
              <a:rPr sz="1200" spc="-30" dirty="0">
                <a:latin typeface="Arial"/>
                <a:cs typeface="Arial"/>
              </a:rPr>
              <a:t> </a:t>
            </a:r>
            <a:r>
              <a:rPr sz="1200" spc="10" dirty="0">
                <a:latin typeface="Arial"/>
                <a:cs typeface="Arial"/>
              </a:rPr>
              <a:t>к</a:t>
            </a:r>
            <a:r>
              <a:rPr sz="1200" dirty="0">
                <a:latin typeface="Arial"/>
                <a:cs typeface="Arial"/>
              </a:rPr>
              <a:t>он</a:t>
            </a:r>
            <a:r>
              <a:rPr sz="1200" spc="-15" dirty="0">
                <a:latin typeface="Arial"/>
                <a:cs typeface="Arial"/>
              </a:rPr>
              <a:t>т</a:t>
            </a:r>
            <a:r>
              <a:rPr sz="1200" dirty="0">
                <a:latin typeface="Arial"/>
                <a:cs typeface="Arial"/>
              </a:rPr>
              <a:t>ен</a:t>
            </a:r>
            <a:r>
              <a:rPr sz="1200" spc="-15" dirty="0">
                <a:latin typeface="Arial"/>
                <a:cs typeface="Arial"/>
              </a:rPr>
              <a:t>т</a:t>
            </a:r>
            <a:r>
              <a:rPr sz="1200" dirty="0">
                <a:latin typeface="Arial"/>
                <a:cs typeface="Arial"/>
              </a:rPr>
              <a:t>а,</a:t>
            </a:r>
            <a:r>
              <a:rPr sz="1200" spc="-3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пр</a:t>
            </a:r>
            <a:r>
              <a:rPr sz="1200" spc="-20" dirty="0">
                <a:latin typeface="Arial"/>
                <a:cs typeface="Arial"/>
              </a:rPr>
              <a:t>о</a:t>
            </a:r>
            <a:r>
              <a:rPr sz="1200" spc="-5" dirty="0">
                <a:latin typeface="Arial"/>
                <a:cs typeface="Arial"/>
              </a:rPr>
              <a:t>д</a:t>
            </a:r>
            <a:r>
              <a:rPr sz="1200" dirty="0">
                <a:latin typeface="Arial"/>
                <a:cs typeface="Arial"/>
              </a:rPr>
              <a:t>ви</a:t>
            </a:r>
            <a:r>
              <a:rPr sz="1200" spc="-30" dirty="0">
                <a:latin typeface="Arial"/>
                <a:cs typeface="Arial"/>
              </a:rPr>
              <a:t>г</a:t>
            </a:r>
            <a:r>
              <a:rPr sz="1200" dirty="0">
                <a:latin typeface="Arial"/>
                <a:cs typeface="Arial"/>
              </a:rPr>
              <a:t>аю</a:t>
            </a:r>
            <a:r>
              <a:rPr sz="1200" spc="-20" dirty="0">
                <a:latin typeface="Arial"/>
                <a:cs typeface="Arial"/>
              </a:rPr>
              <a:t>щ</a:t>
            </a:r>
            <a:r>
              <a:rPr sz="1200" dirty="0">
                <a:latin typeface="Arial"/>
                <a:cs typeface="Arial"/>
              </a:rPr>
              <a:t>е</a:t>
            </a:r>
            <a:r>
              <a:rPr sz="1200" spc="-30" dirty="0">
                <a:latin typeface="Arial"/>
                <a:cs typeface="Arial"/>
              </a:rPr>
              <a:t>г</a:t>
            </a:r>
            <a:r>
              <a:rPr sz="1200" dirty="0">
                <a:latin typeface="Arial"/>
                <a:cs typeface="Arial"/>
              </a:rPr>
              <a:t>о</a:t>
            </a:r>
            <a:r>
              <a:rPr sz="1200" spc="-20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т</a:t>
            </a:r>
            <a:r>
              <a:rPr sz="1200" spc="5" dirty="0">
                <a:latin typeface="Arial"/>
                <a:cs typeface="Arial"/>
              </a:rPr>
              <a:t>р</a:t>
            </a:r>
            <a:r>
              <a:rPr sz="1200" dirty="0">
                <a:latin typeface="Arial"/>
                <a:cs typeface="Arial"/>
              </a:rPr>
              <a:t>а</a:t>
            </a:r>
            <a:r>
              <a:rPr sz="1200" spc="-5" dirty="0">
                <a:latin typeface="Arial"/>
                <a:cs typeface="Arial"/>
              </a:rPr>
              <a:t>д</a:t>
            </a:r>
            <a:r>
              <a:rPr sz="1200" dirty="0">
                <a:latin typeface="Arial"/>
                <a:cs typeface="Arial"/>
              </a:rPr>
              <a:t>ицион</a:t>
            </a:r>
            <a:r>
              <a:rPr sz="1200" spc="-5" dirty="0">
                <a:latin typeface="Arial"/>
                <a:cs typeface="Arial"/>
              </a:rPr>
              <a:t>н</a:t>
            </a:r>
            <a:r>
              <a:rPr sz="1200" dirty="0">
                <a:latin typeface="Arial"/>
                <a:cs typeface="Arial"/>
              </a:rPr>
              <a:t>ые</a:t>
            </a:r>
            <a:r>
              <a:rPr sz="1200" spc="-20" dirty="0">
                <a:latin typeface="Arial"/>
                <a:cs typeface="Arial"/>
              </a:rPr>
              <a:t> ц</a:t>
            </a:r>
            <a:r>
              <a:rPr sz="1200" dirty="0">
                <a:latin typeface="Arial"/>
                <a:cs typeface="Arial"/>
              </a:rPr>
              <a:t>ен</a:t>
            </a:r>
            <a:r>
              <a:rPr sz="1200" spc="-5" dirty="0">
                <a:latin typeface="Arial"/>
                <a:cs typeface="Arial"/>
              </a:rPr>
              <a:t>н</a:t>
            </a:r>
            <a:r>
              <a:rPr sz="1200" dirty="0">
                <a:latin typeface="Arial"/>
                <a:cs typeface="Arial"/>
              </a:rPr>
              <a:t>ости.</a:t>
            </a:r>
          </a:p>
          <a:p>
            <a:pPr marL="756285" indent="-286385">
              <a:lnSpc>
                <a:spcPct val="100000"/>
              </a:lnSpc>
              <a:spcBef>
                <a:spcPts val="140"/>
              </a:spcBef>
              <a:buFont typeface="Arial"/>
              <a:buChar char="–"/>
              <a:tabLst>
                <a:tab pos="756920" algn="l"/>
              </a:tabLst>
            </a:pPr>
            <a:r>
              <a:rPr sz="1200" dirty="0">
                <a:latin typeface="Arial"/>
                <a:cs typeface="Arial"/>
              </a:rPr>
              <a:t>Участие</a:t>
            </a:r>
            <a:r>
              <a:rPr sz="1200" spc="-20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м</a:t>
            </a:r>
            <a:r>
              <a:rPr sz="1200" spc="-20" dirty="0">
                <a:latin typeface="Arial"/>
                <a:cs typeface="Arial"/>
              </a:rPr>
              <a:t>о</a:t>
            </a:r>
            <a:r>
              <a:rPr sz="1200" spc="5" dirty="0">
                <a:latin typeface="Arial"/>
                <a:cs typeface="Arial"/>
              </a:rPr>
              <a:t>л</a:t>
            </a:r>
            <a:r>
              <a:rPr sz="1200" spc="-20" dirty="0">
                <a:latin typeface="Arial"/>
                <a:cs typeface="Arial"/>
              </a:rPr>
              <a:t>о</a:t>
            </a:r>
            <a:r>
              <a:rPr sz="1200" spc="-5" dirty="0">
                <a:latin typeface="Arial"/>
                <a:cs typeface="Arial"/>
              </a:rPr>
              <a:t>д</a:t>
            </a:r>
            <a:r>
              <a:rPr sz="1200" spc="-10" dirty="0">
                <a:latin typeface="Arial"/>
                <a:cs typeface="Arial"/>
              </a:rPr>
              <a:t>е</a:t>
            </a:r>
            <a:r>
              <a:rPr sz="1200" dirty="0">
                <a:latin typeface="Arial"/>
                <a:cs typeface="Arial"/>
              </a:rPr>
              <a:t>жи</a:t>
            </a:r>
            <a:r>
              <a:rPr sz="1200" spc="-20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в п</a:t>
            </a:r>
            <a:r>
              <a:rPr sz="1200" spc="-25" dirty="0">
                <a:latin typeface="Arial"/>
                <a:cs typeface="Arial"/>
              </a:rPr>
              <a:t>а</a:t>
            </a:r>
            <a:r>
              <a:rPr sz="1200" dirty="0">
                <a:latin typeface="Arial"/>
                <a:cs typeface="Arial"/>
              </a:rPr>
              <a:t>т</a:t>
            </a:r>
            <a:r>
              <a:rPr sz="1200" spc="5" dirty="0">
                <a:latin typeface="Arial"/>
                <a:cs typeface="Arial"/>
              </a:rPr>
              <a:t>р</a:t>
            </a:r>
            <a:r>
              <a:rPr sz="1200" dirty="0">
                <a:latin typeface="Arial"/>
                <a:cs typeface="Arial"/>
              </a:rPr>
              <a:t>и</a:t>
            </a:r>
            <a:r>
              <a:rPr sz="1200" spc="-20" dirty="0">
                <a:latin typeface="Arial"/>
                <a:cs typeface="Arial"/>
              </a:rPr>
              <a:t>о</a:t>
            </a:r>
            <a:r>
              <a:rPr sz="1200" dirty="0">
                <a:latin typeface="Arial"/>
                <a:cs typeface="Arial"/>
              </a:rPr>
              <a:t>тических</a:t>
            </a:r>
            <a:r>
              <a:rPr sz="1200" spc="-3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пр</a:t>
            </a:r>
            <a:r>
              <a:rPr sz="1200" spc="5" dirty="0">
                <a:latin typeface="Arial"/>
                <a:cs typeface="Arial"/>
              </a:rPr>
              <a:t>о</a:t>
            </a:r>
            <a:r>
              <a:rPr sz="1200" dirty="0">
                <a:latin typeface="Arial"/>
                <a:cs typeface="Arial"/>
              </a:rPr>
              <a:t>е</a:t>
            </a:r>
            <a:r>
              <a:rPr sz="1200" spc="10" dirty="0">
                <a:latin typeface="Arial"/>
                <a:cs typeface="Arial"/>
              </a:rPr>
              <a:t>к</a:t>
            </a:r>
            <a:r>
              <a:rPr sz="1200" spc="-10" dirty="0">
                <a:latin typeface="Arial"/>
                <a:cs typeface="Arial"/>
              </a:rPr>
              <a:t>т</a:t>
            </a:r>
            <a:r>
              <a:rPr sz="1200" dirty="0">
                <a:latin typeface="Arial"/>
                <a:cs typeface="Arial"/>
              </a:rPr>
              <a:t>ах</a:t>
            </a:r>
            <a:r>
              <a:rPr sz="1200" spc="-3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и про</a:t>
            </a:r>
            <a:r>
              <a:rPr sz="1200" spc="-10" dirty="0">
                <a:latin typeface="Arial"/>
                <a:cs typeface="Arial"/>
              </a:rPr>
              <a:t>г</a:t>
            </a:r>
            <a:r>
              <a:rPr sz="1200" dirty="0">
                <a:latin typeface="Arial"/>
                <a:cs typeface="Arial"/>
              </a:rPr>
              <a:t>рамм</a:t>
            </a:r>
            <a:r>
              <a:rPr sz="1200" spc="-10" dirty="0">
                <a:latin typeface="Arial"/>
                <a:cs typeface="Arial"/>
              </a:rPr>
              <a:t>а</a:t>
            </a:r>
            <a:r>
              <a:rPr sz="1200" spc="-15" dirty="0">
                <a:latin typeface="Arial"/>
                <a:cs typeface="Arial"/>
              </a:rPr>
              <a:t>х</a:t>
            </a:r>
            <a:r>
              <a:rPr sz="1200" dirty="0">
                <a:latin typeface="Arial"/>
                <a:cs typeface="Arial"/>
              </a:rPr>
              <a:t>.</a:t>
            </a:r>
          </a:p>
          <a:p>
            <a:pPr marL="756285" marR="405765" indent="-286385">
              <a:lnSpc>
                <a:spcPts val="1300"/>
              </a:lnSpc>
              <a:spcBef>
                <a:spcPts val="300"/>
              </a:spcBef>
              <a:buFont typeface="Arial"/>
              <a:buChar char="–"/>
              <a:tabLst>
                <a:tab pos="756920" algn="l"/>
              </a:tabLst>
            </a:pPr>
            <a:r>
              <a:rPr sz="1200" dirty="0">
                <a:latin typeface="Arial"/>
                <a:cs typeface="Arial"/>
              </a:rPr>
              <a:t>Повышение</a:t>
            </a:r>
            <a:r>
              <a:rPr sz="1200" spc="-20" dirty="0">
                <a:latin typeface="Arial"/>
                <a:cs typeface="Arial"/>
              </a:rPr>
              <a:t> </a:t>
            </a:r>
            <a:r>
              <a:rPr sz="1200" spc="-10" dirty="0">
                <a:latin typeface="Arial"/>
                <a:cs typeface="Arial"/>
              </a:rPr>
              <a:t>г</a:t>
            </a:r>
            <a:r>
              <a:rPr sz="1200" dirty="0">
                <a:latin typeface="Arial"/>
                <a:cs typeface="Arial"/>
              </a:rPr>
              <a:t>ражданс</a:t>
            </a:r>
            <a:r>
              <a:rPr sz="1200" spc="10" dirty="0">
                <a:latin typeface="Arial"/>
                <a:cs typeface="Arial"/>
              </a:rPr>
              <a:t>к</a:t>
            </a:r>
            <a:r>
              <a:rPr sz="1200" dirty="0">
                <a:latin typeface="Arial"/>
                <a:cs typeface="Arial"/>
              </a:rPr>
              <a:t>ой</a:t>
            </a:r>
            <a:r>
              <a:rPr sz="1200" spc="-2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а</a:t>
            </a:r>
            <a:r>
              <a:rPr sz="1200" spc="10" dirty="0">
                <a:latin typeface="Arial"/>
                <a:cs typeface="Arial"/>
              </a:rPr>
              <a:t>к</a:t>
            </a:r>
            <a:r>
              <a:rPr sz="1200" dirty="0">
                <a:latin typeface="Arial"/>
                <a:cs typeface="Arial"/>
              </a:rPr>
              <a:t>тивности</a:t>
            </a:r>
            <a:r>
              <a:rPr sz="1200" spc="-10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че</a:t>
            </a:r>
            <a:r>
              <a:rPr sz="1200" spc="5" dirty="0">
                <a:latin typeface="Arial"/>
                <a:cs typeface="Arial"/>
              </a:rPr>
              <a:t>р</a:t>
            </a:r>
            <a:r>
              <a:rPr sz="1200" spc="-20" dirty="0">
                <a:latin typeface="Arial"/>
                <a:cs typeface="Arial"/>
              </a:rPr>
              <a:t>е</a:t>
            </a:r>
            <a:r>
              <a:rPr sz="1200" dirty="0">
                <a:latin typeface="Arial"/>
                <a:cs typeface="Arial"/>
              </a:rPr>
              <a:t>з</a:t>
            </a:r>
            <a:r>
              <a:rPr sz="1200" spc="-35" dirty="0">
                <a:latin typeface="Arial"/>
                <a:cs typeface="Arial"/>
              </a:rPr>
              <a:t> </a:t>
            </a:r>
            <a:r>
              <a:rPr sz="1200" spc="-5" dirty="0">
                <a:latin typeface="Arial"/>
                <a:cs typeface="Arial"/>
              </a:rPr>
              <a:t>д</a:t>
            </a:r>
            <a:r>
              <a:rPr sz="1200" dirty="0">
                <a:latin typeface="Arial"/>
                <a:cs typeface="Arial"/>
              </a:rPr>
              <a:t>о</a:t>
            </a:r>
            <a:r>
              <a:rPr sz="1200" spc="-5" dirty="0">
                <a:latin typeface="Arial"/>
                <a:cs typeface="Arial"/>
              </a:rPr>
              <a:t>б</a:t>
            </a:r>
            <a:r>
              <a:rPr sz="1200" dirty="0">
                <a:latin typeface="Arial"/>
                <a:cs typeface="Arial"/>
              </a:rPr>
              <a:t>ро</a:t>
            </a:r>
            <a:r>
              <a:rPr sz="1200" spc="-15" dirty="0">
                <a:latin typeface="Arial"/>
                <a:cs typeface="Arial"/>
              </a:rPr>
              <a:t>в</a:t>
            </a:r>
            <a:r>
              <a:rPr sz="1200" spc="-20" dirty="0">
                <a:latin typeface="Arial"/>
                <a:cs typeface="Arial"/>
              </a:rPr>
              <a:t>о</a:t>
            </a:r>
            <a:r>
              <a:rPr sz="1200" spc="-5" dirty="0">
                <a:latin typeface="Arial"/>
                <a:cs typeface="Arial"/>
              </a:rPr>
              <a:t>л</a:t>
            </a:r>
            <a:r>
              <a:rPr sz="1200" spc="-90" dirty="0">
                <a:latin typeface="Arial"/>
                <a:cs typeface="Arial"/>
              </a:rPr>
              <a:t>ь</a:t>
            </a:r>
            <a:r>
              <a:rPr sz="1200" dirty="0">
                <a:latin typeface="Arial"/>
                <a:cs typeface="Arial"/>
              </a:rPr>
              <a:t>чест</a:t>
            </a:r>
            <a:r>
              <a:rPr sz="1200" spc="-15" dirty="0">
                <a:latin typeface="Arial"/>
                <a:cs typeface="Arial"/>
              </a:rPr>
              <a:t>в</a:t>
            </a:r>
            <a:r>
              <a:rPr sz="1200" dirty="0">
                <a:latin typeface="Arial"/>
                <a:cs typeface="Arial"/>
              </a:rPr>
              <a:t>о</a:t>
            </a:r>
            <a:r>
              <a:rPr sz="1200" spc="-30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и </a:t>
            </a:r>
            <a:r>
              <a:rPr sz="1200" spc="5" dirty="0">
                <a:latin typeface="Arial"/>
                <a:cs typeface="Arial"/>
              </a:rPr>
              <a:t>о</a:t>
            </a:r>
            <a:r>
              <a:rPr sz="1200" spc="-5" dirty="0">
                <a:latin typeface="Arial"/>
                <a:cs typeface="Arial"/>
              </a:rPr>
              <a:t>б</a:t>
            </a:r>
            <a:r>
              <a:rPr sz="1200" spc="-20" dirty="0">
                <a:latin typeface="Arial"/>
                <a:cs typeface="Arial"/>
              </a:rPr>
              <a:t>щ</a:t>
            </a:r>
            <a:r>
              <a:rPr sz="1200" dirty="0">
                <a:latin typeface="Arial"/>
                <a:cs typeface="Arial"/>
              </a:rPr>
              <a:t>ест</a:t>
            </a:r>
            <a:r>
              <a:rPr sz="1200" spc="-15" dirty="0">
                <a:latin typeface="Arial"/>
                <a:cs typeface="Arial"/>
              </a:rPr>
              <a:t>в</a:t>
            </a:r>
            <a:r>
              <a:rPr sz="1200" dirty="0">
                <a:latin typeface="Arial"/>
                <a:cs typeface="Arial"/>
              </a:rPr>
              <a:t>ен</a:t>
            </a:r>
            <a:r>
              <a:rPr sz="1200" spc="-5" dirty="0">
                <a:latin typeface="Arial"/>
                <a:cs typeface="Arial"/>
              </a:rPr>
              <a:t>н</a:t>
            </a:r>
            <a:r>
              <a:rPr sz="1200" spc="-15" dirty="0">
                <a:latin typeface="Arial"/>
                <a:cs typeface="Arial"/>
              </a:rPr>
              <a:t>у</a:t>
            </a:r>
            <a:r>
              <a:rPr sz="1200" dirty="0">
                <a:latin typeface="Arial"/>
                <a:cs typeface="Arial"/>
              </a:rPr>
              <a:t>ю </a:t>
            </a:r>
            <a:r>
              <a:rPr sz="1200" spc="-5" dirty="0">
                <a:latin typeface="Arial"/>
                <a:cs typeface="Arial"/>
              </a:rPr>
              <a:t>д</a:t>
            </a:r>
            <a:r>
              <a:rPr sz="1200" dirty="0">
                <a:latin typeface="Arial"/>
                <a:cs typeface="Arial"/>
              </a:rPr>
              <a:t>ея</a:t>
            </a:r>
            <a:r>
              <a:rPr sz="1200" spc="-15" dirty="0">
                <a:latin typeface="Arial"/>
                <a:cs typeface="Arial"/>
              </a:rPr>
              <a:t>т</a:t>
            </a:r>
            <a:r>
              <a:rPr sz="1200" spc="-35" dirty="0">
                <a:latin typeface="Arial"/>
                <a:cs typeface="Arial"/>
              </a:rPr>
              <a:t>е</a:t>
            </a:r>
            <a:r>
              <a:rPr sz="1200" spc="-5" dirty="0">
                <a:latin typeface="Arial"/>
                <a:cs typeface="Arial"/>
              </a:rPr>
              <a:t>л</a:t>
            </a:r>
            <a:r>
              <a:rPr sz="1200" dirty="0">
                <a:latin typeface="Arial"/>
                <a:cs typeface="Arial"/>
              </a:rPr>
              <a:t>ь</a:t>
            </a:r>
            <a:r>
              <a:rPr sz="1200" spc="-5" dirty="0">
                <a:latin typeface="Arial"/>
                <a:cs typeface="Arial"/>
              </a:rPr>
              <a:t>н</a:t>
            </a:r>
            <a:r>
              <a:rPr sz="1200" dirty="0">
                <a:latin typeface="Arial"/>
                <a:cs typeface="Arial"/>
              </a:rPr>
              <a:t>ость.</a:t>
            </a:r>
          </a:p>
          <a:p>
            <a:pPr marL="756285" indent="-286385">
              <a:lnSpc>
                <a:spcPct val="100000"/>
              </a:lnSpc>
              <a:spcBef>
                <a:spcPts val="120"/>
              </a:spcBef>
              <a:buFont typeface="Arial"/>
              <a:buChar char="–"/>
              <a:tabLst>
                <a:tab pos="756920" algn="l"/>
              </a:tabLst>
            </a:pPr>
            <a:r>
              <a:rPr sz="1200" spc="-35" dirty="0">
                <a:latin typeface="Arial"/>
                <a:cs typeface="Arial"/>
              </a:rPr>
              <a:t>Р</a:t>
            </a:r>
            <a:r>
              <a:rPr sz="1200" spc="-10" dirty="0">
                <a:latin typeface="Arial"/>
                <a:cs typeface="Arial"/>
              </a:rPr>
              <a:t>а</a:t>
            </a:r>
            <a:r>
              <a:rPr sz="1200" dirty="0">
                <a:latin typeface="Arial"/>
                <a:cs typeface="Arial"/>
              </a:rPr>
              <a:t>звитие</a:t>
            </a:r>
            <a:r>
              <a:rPr sz="1200" spc="-20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сис</a:t>
            </a:r>
            <a:r>
              <a:rPr sz="1200" spc="-10" dirty="0">
                <a:latin typeface="Arial"/>
                <a:cs typeface="Arial"/>
              </a:rPr>
              <a:t>т</a:t>
            </a:r>
            <a:r>
              <a:rPr sz="1200" dirty="0">
                <a:latin typeface="Arial"/>
                <a:cs typeface="Arial"/>
              </a:rPr>
              <a:t>емы</a:t>
            </a:r>
            <a:r>
              <a:rPr sz="1200" spc="-10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выя</a:t>
            </a:r>
            <a:r>
              <a:rPr sz="1200" spc="-30" dirty="0">
                <a:latin typeface="Arial"/>
                <a:cs typeface="Arial"/>
              </a:rPr>
              <a:t>в</a:t>
            </a:r>
            <a:r>
              <a:rPr sz="1200" spc="-5" dirty="0">
                <a:latin typeface="Arial"/>
                <a:cs typeface="Arial"/>
              </a:rPr>
              <a:t>л</a:t>
            </a:r>
            <a:r>
              <a:rPr sz="1200" dirty="0">
                <a:latin typeface="Arial"/>
                <a:cs typeface="Arial"/>
              </a:rPr>
              <a:t>ения</a:t>
            </a:r>
            <a:r>
              <a:rPr sz="1200" spc="-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и</a:t>
            </a:r>
            <a:r>
              <a:rPr sz="1200" spc="1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п</a:t>
            </a:r>
            <a:r>
              <a:rPr sz="1200" spc="-25" dirty="0">
                <a:latin typeface="Arial"/>
                <a:cs typeface="Arial"/>
              </a:rPr>
              <a:t>о</a:t>
            </a:r>
            <a:r>
              <a:rPr sz="1200" spc="-5" dirty="0">
                <a:latin typeface="Arial"/>
                <a:cs typeface="Arial"/>
              </a:rPr>
              <a:t>дд</a:t>
            </a:r>
            <a:r>
              <a:rPr sz="1200" dirty="0">
                <a:latin typeface="Arial"/>
                <a:cs typeface="Arial"/>
              </a:rPr>
              <a:t>ержки</a:t>
            </a:r>
            <a:r>
              <a:rPr sz="1200" spc="-25" dirty="0">
                <a:latin typeface="Arial"/>
                <a:cs typeface="Arial"/>
              </a:rPr>
              <a:t> </a:t>
            </a:r>
            <a:r>
              <a:rPr sz="1200" spc="-10" dirty="0">
                <a:latin typeface="Arial"/>
                <a:cs typeface="Arial"/>
              </a:rPr>
              <a:t>т</a:t>
            </a:r>
            <a:r>
              <a:rPr sz="1200" dirty="0">
                <a:latin typeface="Arial"/>
                <a:cs typeface="Arial"/>
              </a:rPr>
              <a:t>а</a:t>
            </a:r>
            <a:r>
              <a:rPr sz="1200" spc="-5" dirty="0">
                <a:latin typeface="Arial"/>
                <a:cs typeface="Arial"/>
              </a:rPr>
              <a:t>л</a:t>
            </a:r>
            <a:r>
              <a:rPr sz="1200" dirty="0">
                <a:latin typeface="Arial"/>
                <a:cs typeface="Arial"/>
              </a:rPr>
              <a:t>ан</a:t>
            </a:r>
            <a:r>
              <a:rPr sz="1200" spc="-15" dirty="0">
                <a:latin typeface="Arial"/>
                <a:cs typeface="Arial"/>
              </a:rPr>
              <a:t>т</a:t>
            </a:r>
            <a:r>
              <a:rPr sz="1200" dirty="0">
                <a:latin typeface="Arial"/>
                <a:cs typeface="Arial"/>
              </a:rPr>
              <a:t>ов.</a:t>
            </a:r>
          </a:p>
          <a:p>
            <a:pPr marL="12700">
              <a:lnSpc>
                <a:spcPct val="100000"/>
              </a:lnSpc>
              <a:spcBef>
                <a:spcPts val="425"/>
              </a:spcBef>
            </a:pPr>
            <a:r>
              <a:rPr sz="1400" b="1" dirty="0">
                <a:latin typeface="Arial"/>
                <a:cs typeface="Arial"/>
              </a:rPr>
              <a:t>Ожида</a:t>
            </a:r>
            <a:r>
              <a:rPr sz="1400" b="1" spc="-30" dirty="0">
                <a:latin typeface="Arial"/>
                <a:cs typeface="Arial"/>
              </a:rPr>
              <a:t>е</a:t>
            </a:r>
            <a:r>
              <a:rPr sz="1400" b="1" dirty="0">
                <a:latin typeface="Arial"/>
                <a:cs typeface="Arial"/>
              </a:rPr>
              <a:t>мые</a:t>
            </a:r>
            <a:r>
              <a:rPr sz="1400" b="1" spc="-30" dirty="0">
                <a:latin typeface="Arial"/>
                <a:cs typeface="Arial"/>
              </a:rPr>
              <a:t> </a:t>
            </a:r>
            <a:r>
              <a:rPr sz="1400" b="1" spc="-10" dirty="0">
                <a:latin typeface="Arial"/>
                <a:cs typeface="Arial"/>
              </a:rPr>
              <a:t>р</a:t>
            </a:r>
            <a:r>
              <a:rPr sz="1400" b="1" dirty="0">
                <a:latin typeface="Arial"/>
                <a:cs typeface="Arial"/>
              </a:rPr>
              <a:t>е</a:t>
            </a:r>
            <a:r>
              <a:rPr sz="1400" b="1" spc="-40" dirty="0">
                <a:latin typeface="Arial"/>
                <a:cs typeface="Arial"/>
              </a:rPr>
              <a:t>з</a:t>
            </a:r>
            <a:r>
              <a:rPr sz="1400" b="1" spc="-75" dirty="0">
                <a:latin typeface="Arial"/>
                <a:cs typeface="Arial"/>
              </a:rPr>
              <a:t>у</a:t>
            </a:r>
            <a:r>
              <a:rPr sz="1400" b="1" dirty="0">
                <a:latin typeface="Arial"/>
                <a:cs typeface="Arial"/>
              </a:rPr>
              <a:t>л</a:t>
            </a:r>
            <a:r>
              <a:rPr sz="1400" b="1" spc="-125" dirty="0">
                <a:latin typeface="Arial"/>
                <a:cs typeface="Arial"/>
              </a:rPr>
              <a:t>ь</a:t>
            </a:r>
            <a:r>
              <a:rPr sz="1400" b="1" spc="-20" dirty="0">
                <a:latin typeface="Arial"/>
                <a:cs typeface="Arial"/>
              </a:rPr>
              <a:t>т</a:t>
            </a:r>
            <a:r>
              <a:rPr sz="1400" b="1" dirty="0">
                <a:latin typeface="Arial"/>
                <a:cs typeface="Arial"/>
              </a:rPr>
              <a:t>а</a:t>
            </a:r>
            <a:r>
              <a:rPr sz="1400" b="1" spc="-20" dirty="0">
                <a:latin typeface="Arial"/>
                <a:cs typeface="Arial"/>
              </a:rPr>
              <a:t>т</a:t>
            </a:r>
            <a:r>
              <a:rPr sz="1400" b="1" dirty="0">
                <a:latin typeface="Arial"/>
                <a:cs typeface="Arial"/>
              </a:rPr>
              <a:t>ы</a:t>
            </a:r>
            <a:r>
              <a:rPr sz="1400" b="1" spc="65" dirty="0"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к</a:t>
            </a:r>
            <a:r>
              <a:rPr sz="1400" b="1" spc="-15" dirty="0"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2030</a:t>
            </a:r>
            <a:r>
              <a:rPr sz="1400" b="1" spc="-20" dirty="0">
                <a:latin typeface="Arial"/>
                <a:cs typeface="Arial"/>
              </a:rPr>
              <a:t> </a:t>
            </a:r>
            <a:r>
              <a:rPr sz="1400" b="1" spc="-25" dirty="0">
                <a:latin typeface="Arial"/>
                <a:cs typeface="Arial"/>
              </a:rPr>
              <a:t>г</a:t>
            </a:r>
            <a:r>
              <a:rPr sz="1400" b="1" spc="-30" dirty="0">
                <a:latin typeface="Arial"/>
                <a:cs typeface="Arial"/>
              </a:rPr>
              <a:t>о</a:t>
            </a:r>
            <a:r>
              <a:rPr sz="1400" b="1" spc="5" dirty="0">
                <a:latin typeface="Arial"/>
                <a:cs typeface="Arial"/>
              </a:rPr>
              <a:t>д</a:t>
            </a:r>
            <a:r>
              <a:rPr sz="1400" b="1" spc="-65" dirty="0">
                <a:latin typeface="Arial"/>
                <a:cs typeface="Arial"/>
              </a:rPr>
              <a:t>у</a:t>
            </a:r>
            <a:r>
              <a:rPr sz="1400" b="1" dirty="0">
                <a:latin typeface="Arial"/>
                <a:cs typeface="Arial"/>
              </a:rPr>
              <a:t>:</a:t>
            </a:r>
            <a:endParaRPr sz="1400" dirty="0">
              <a:latin typeface="Arial"/>
              <a:cs typeface="Arial"/>
            </a:endParaRPr>
          </a:p>
          <a:p>
            <a:pPr marL="756285" indent="-286385">
              <a:lnSpc>
                <a:spcPct val="100000"/>
              </a:lnSpc>
              <a:spcBef>
                <a:spcPts val="150"/>
              </a:spcBef>
              <a:buFont typeface="Arial"/>
              <a:buChar char="–"/>
              <a:tabLst>
                <a:tab pos="756920" algn="l"/>
              </a:tabLst>
            </a:pPr>
            <a:r>
              <a:rPr sz="1200" dirty="0">
                <a:latin typeface="Arial"/>
                <a:cs typeface="Arial"/>
              </a:rPr>
              <a:t>Ин</a:t>
            </a:r>
            <a:r>
              <a:rPr sz="1200" spc="-5" dirty="0">
                <a:latin typeface="Arial"/>
                <a:cs typeface="Arial"/>
              </a:rPr>
              <a:t>д</a:t>
            </a:r>
            <a:r>
              <a:rPr sz="1200" dirty="0">
                <a:latin typeface="Arial"/>
                <a:cs typeface="Arial"/>
              </a:rPr>
              <a:t>е</a:t>
            </a:r>
            <a:r>
              <a:rPr sz="1200" spc="10" dirty="0">
                <a:latin typeface="Arial"/>
                <a:cs typeface="Arial"/>
              </a:rPr>
              <a:t>к</a:t>
            </a:r>
            <a:r>
              <a:rPr sz="1200" dirty="0">
                <a:latin typeface="Arial"/>
                <a:cs typeface="Arial"/>
              </a:rPr>
              <a:t>с </a:t>
            </a:r>
            <a:r>
              <a:rPr sz="1200" spc="10" dirty="0">
                <a:latin typeface="Arial"/>
                <a:cs typeface="Arial"/>
              </a:rPr>
              <a:t>с</a:t>
            </a:r>
            <a:r>
              <a:rPr sz="1200" spc="-10" dirty="0">
                <a:latin typeface="Arial"/>
                <a:cs typeface="Arial"/>
              </a:rPr>
              <a:t>о</a:t>
            </a:r>
            <a:r>
              <a:rPr sz="1200" spc="-25" dirty="0">
                <a:latin typeface="Arial"/>
                <a:cs typeface="Arial"/>
              </a:rPr>
              <a:t>з</a:t>
            </a:r>
            <a:r>
              <a:rPr sz="1200" spc="-5" dirty="0">
                <a:latin typeface="Arial"/>
                <a:cs typeface="Arial"/>
              </a:rPr>
              <a:t>д</a:t>
            </a:r>
            <a:r>
              <a:rPr sz="1200" dirty="0">
                <a:latin typeface="Arial"/>
                <a:cs typeface="Arial"/>
              </a:rPr>
              <a:t>ания</a:t>
            </a:r>
            <a:r>
              <a:rPr sz="1200" spc="-15" dirty="0">
                <a:latin typeface="Arial"/>
                <a:cs typeface="Arial"/>
              </a:rPr>
              <a:t> </a:t>
            </a:r>
            <a:r>
              <a:rPr sz="1200" spc="-25" dirty="0">
                <a:latin typeface="Arial"/>
                <a:cs typeface="Arial"/>
              </a:rPr>
              <a:t>у</a:t>
            </a:r>
            <a:r>
              <a:rPr sz="1200" dirty="0">
                <a:latin typeface="Arial"/>
                <a:cs typeface="Arial"/>
              </a:rPr>
              <a:t>с</a:t>
            </a:r>
            <a:r>
              <a:rPr sz="1200" spc="5" dirty="0">
                <a:latin typeface="Arial"/>
                <a:cs typeface="Arial"/>
              </a:rPr>
              <a:t>л</a:t>
            </a:r>
            <a:r>
              <a:rPr sz="1200" dirty="0">
                <a:latin typeface="Arial"/>
                <a:cs typeface="Arial"/>
              </a:rPr>
              <a:t>овий</a:t>
            </a:r>
            <a:r>
              <a:rPr sz="1200" spc="10" dirty="0">
                <a:latin typeface="Arial"/>
                <a:cs typeface="Arial"/>
              </a:rPr>
              <a:t> </a:t>
            </a:r>
            <a:r>
              <a:rPr sz="1200" spc="-5" dirty="0">
                <a:latin typeface="Arial"/>
                <a:cs typeface="Arial"/>
              </a:rPr>
              <a:t>дл</a:t>
            </a:r>
            <a:r>
              <a:rPr sz="1200" dirty="0">
                <a:latin typeface="Arial"/>
                <a:cs typeface="Arial"/>
              </a:rPr>
              <a:t>я</a:t>
            </a:r>
            <a:r>
              <a:rPr sz="1200" spc="10" dirty="0">
                <a:latin typeface="Arial"/>
                <a:cs typeface="Arial"/>
              </a:rPr>
              <a:t> </a:t>
            </a:r>
            <a:r>
              <a:rPr sz="1200" spc="-15" dirty="0">
                <a:latin typeface="Arial"/>
                <a:cs typeface="Arial"/>
              </a:rPr>
              <a:t>в</a:t>
            </a:r>
            <a:r>
              <a:rPr sz="1200" dirty="0">
                <a:latin typeface="Arial"/>
                <a:cs typeface="Arial"/>
              </a:rPr>
              <a:t>оспи</a:t>
            </a:r>
            <a:r>
              <a:rPr sz="1200" spc="-15" dirty="0">
                <a:latin typeface="Arial"/>
                <a:cs typeface="Arial"/>
              </a:rPr>
              <a:t>т</a:t>
            </a:r>
            <a:r>
              <a:rPr sz="1200" dirty="0">
                <a:latin typeface="Arial"/>
                <a:cs typeface="Arial"/>
              </a:rPr>
              <a:t>ания</a:t>
            </a:r>
            <a:r>
              <a:rPr sz="1200" spc="-15" dirty="0">
                <a:latin typeface="Arial"/>
                <a:cs typeface="Arial"/>
              </a:rPr>
              <a:t> </a:t>
            </a:r>
            <a:r>
              <a:rPr sz="1200" spc="-30" dirty="0">
                <a:latin typeface="Arial"/>
                <a:cs typeface="Arial"/>
              </a:rPr>
              <a:t>г</a:t>
            </a:r>
            <a:r>
              <a:rPr sz="1200" dirty="0">
                <a:latin typeface="Arial"/>
                <a:cs typeface="Arial"/>
              </a:rPr>
              <a:t>арм</a:t>
            </a:r>
            <a:r>
              <a:rPr sz="1200" spc="5" dirty="0">
                <a:latin typeface="Arial"/>
                <a:cs typeface="Arial"/>
              </a:rPr>
              <a:t>о</a:t>
            </a:r>
            <a:r>
              <a:rPr sz="1200" dirty="0">
                <a:latin typeface="Arial"/>
                <a:cs typeface="Arial"/>
              </a:rPr>
              <a:t>нич</a:t>
            </a:r>
            <a:r>
              <a:rPr sz="1200" spc="-5" dirty="0">
                <a:latin typeface="Arial"/>
                <a:cs typeface="Arial"/>
              </a:rPr>
              <a:t>н</a:t>
            </a:r>
            <a:r>
              <a:rPr sz="1200" dirty="0">
                <a:latin typeface="Arial"/>
                <a:cs typeface="Arial"/>
              </a:rPr>
              <a:t>о</a:t>
            </a:r>
            <a:r>
              <a:rPr sz="1200" spc="-20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р</a:t>
            </a:r>
            <a:r>
              <a:rPr sz="1200" spc="-10" dirty="0">
                <a:latin typeface="Arial"/>
                <a:cs typeface="Arial"/>
              </a:rPr>
              <a:t>а</a:t>
            </a:r>
            <a:r>
              <a:rPr sz="1200" dirty="0">
                <a:latin typeface="Arial"/>
                <a:cs typeface="Arial"/>
              </a:rPr>
              <a:t>зви</a:t>
            </a:r>
            <a:r>
              <a:rPr sz="1200" spc="-10" dirty="0">
                <a:latin typeface="Arial"/>
                <a:cs typeface="Arial"/>
              </a:rPr>
              <a:t>т</a:t>
            </a:r>
            <a:r>
              <a:rPr sz="1200" dirty="0">
                <a:latin typeface="Arial"/>
                <a:cs typeface="Arial"/>
              </a:rPr>
              <a:t>ой</a:t>
            </a:r>
            <a:r>
              <a:rPr sz="1200" spc="-25" dirty="0">
                <a:latin typeface="Arial"/>
                <a:cs typeface="Arial"/>
              </a:rPr>
              <a:t> </a:t>
            </a:r>
            <a:r>
              <a:rPr sz="1200" spc="-5" dirty="0">
                <a:latin typeface="Arial"/>
                <a:cs typeface="Arial"/>
              </a:rPr>
              <a:t>л</a:t>
            </a:r>
            <a:r>
              <a:rPr sz="1200" dirty="0">
                <a:latin typeface="Arial"/>
                <a:cs typeface="Arial"/>
              </a:rPr>
              <a:t>ичности</a:t>
            </a:r>
            <a:r>
              <a:rPr sz="1200" spc="2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— 95%.</a:t>
            </a:r>
          </a:p>
          <a:p>
            <a:pPr marL="756285" marR="88265" indent="-286385">
              <a:lnSpc>
                <a:spcPts val="1300"/>
              </a:lnSpc>
              <a:spcBef>
                <a:spcPts val="305"/>
              </a:spcBef>
              <a:buFont typeface="Arial"/>
              <a:buChar char="–"/>
              <a:tabLst>
                <a:tab pos="756920" algn="l"/>
              </a:tabLst>
            </a:pPr>
            <a:r>
              <a:rPr sz="1200" spc="-70" dirty="0">
                <a:latin typeface="Arial"/>
                <a:cs typeface="Arial"/>
              </a:rPr>
              <a:t>У</a:t>
            </a:r>
            <a:r>
              <a:rPr sz="1200" spc="-15" dirty="0">
                <a:latin typeface="Arial"/>
                <a:cs typeface="Arial"/>
              </a:rPr>
              <a:t>в</a:t>
            </a:r>
            <a:r>
              <a:rPr sz="1200" spc="-35" dirty="0">
                <a:latin typeface="Arial"/>
                <a:cs typeface="Arial"/>
              </a:rPr>
              <a:t>е</a:t>
            </a:r>
            <a:r>
              <a:rPr sz="1200" spc="-5" dirty="0">
                <a:latin typeface="Arial"/>
                <a:cs typeface="Arial"/>
              </a:rPr>
              <a:t>л</a:t>
            </a:r>
            <a:r>
              <a:rPr sz="1200" dirty="0">
                <a:latin typeface="Arial"/>
                <a:cs typeface="Arial"/>
              </a:rPr>
              <a:t>ичение</a:t>
            </a:r>
            <a:r>
              <a:rPr sz="1200" spc="-20" dirty="0">
                <a:latin typeface="Arial"/>
                <a:cs typeface="Arial"/>
              </a:rPr>
              <a:t> </a:t>
            </a:r>
            <a:r>
              <a:rPr sz="1200" spc="-5" dirty="0">
                <a:latin typeface="Arial"/>
                <a:cs typeface="Arial"/>
              </a:rPr>
              <a:t>д</a:t>
            </a:r>
            <a:r>
              <a:rPr sz="1200" spc="-20" dirty="0">
                <a:latin typeface="Arial"/>
                <a:cs typeface="Arial"/>
              </a:rPr>
              <a:t>о</a:t>
            </a:r>
            <a:r>
              <a:rPr sz="1200" spc="-5" dirty="0">
                <a:latin typeface="Arial"/>
                <a:cs typeface="Arial"/>
              </a:rPr>
              <a:t>л</a:t>
            </a:r>
            <a:r>
              <a:rPr sz="1200" dirty="0">
                <a:latin typeface="Arial"/>
                <a:cs typeface="Arial"/>
              </a:rPr>
              <a:t>и м</a:t>
            </a:r>
            <a:r>
              <a:rPr sz="1200" spc="-20" dirty="0">
                <a:latin typeface="Arial"/>
                <a:cs typeface="Arial"/>
              </a:rPr>
              <a:t>о</a:t>
            </a:r>
            <a:r>
              <a:rPr sz="1200" spc="5" dirty="0">
                <a:latin typeface="Arial"/>
                <a:cs typeface="Arial"/>
              </a:rPr>
              <a:t>л</a:t>
            </a:r>
            <a:r>
              <a:rPr sz="1200" spc="-20" dirty="0">
                <a:latin typeface="Arial"/>
                <a:cs typeface="Arial"/>
              </a:rPr>
              <a:t>о</a:t>
            </a:r>
            <a:r>
              <a:rPr sz="1200" spc="-5" dirty="0">
                <a:latin typeface="Arial"/>
                <a:cs typeface="Arial"/>
              </a:rPr>
              <a:t>д</a:t>
            </a:r>
            <a:r>
              <a:rPr sz="1200" spc="-10" dirty="0">
                <a:latin typeface="Arial"/>
                <a:cs typeface="Arial"/>
              </a:rPr>
              <a:t>е</a:t>
            </a:r>
            <a:r>
              <a:rPr sz="1200" dirty="0">
                <a:latin typeface="Arial"/>
                <a:cs typeface="Arial"/>
              </a:rPr>
              <a:t>жи,</a:t>
            </a:r>
            <a:r>
              <a:rPr sz="1200" spc="-20" dirty="0">
                <a:latin typeface="Arial"/>
                <a:cs typeface="Arial"/>
              </a:rPr>
              <a:t> </a:t>
            </a:r>
            <a:r>
              <a:rPr sz="1200" spc="-15" dirty="0">
                <a:latin typeface="Arial"/>
                <a:cs typeface="Arial"/>
              </a:rPr>
              <a:t>у</a:t>
            </a:r>
            <a:r>
              <a:rPr sz="1200" dirty="0">
                <a:latin typeface="Arial"/>
                <a:cs typeface="Arial"/>
              </a:rPr>
              <a:t>част</a:t>
            </a:r>
            <a:r>
              <a:rPr sz="1200" spc="-30" dirty="0">
                <a:latin typeface="Arial"/>
                <a:cs typeface="Arial"/>
              </a:rPr>
              <a:t>в</a:t>
            </a:r>
            <a:r>
              <a:rPr sz="1200" spc="-15" dirty="0">
                <a:latin typeface="Arial"/>
                <a:cs typeface="Arial"/>
              </a:rPr>
              <a:t>у</a:t>
            </a:r>
            <a:r>
              <a:rPr sz="1200" dirty="0">
                <a:latin typeface="Arial"/>
                <a:cs typeface="Arial"/>
              </a:rPr>
              <a:t>ю</a:t>
            </a:r>
            <a:r>
              <a:rPr sz="1200" spc="-20" dirty="0">
                <a:latin typeface="Arial"/>
                <a:cs typeface="Arial"/>
              </a:rPr>
              <a:t>щ</a:t>
            </a:r>
            <a:r>
              <a:rPr sz="1200" dirty="0">
                <a:latin typeface="Arial"/>
                <a:cs typeface="Arial"/>
              </a:rPr>
              <a:t>ей</a:t>
            </a:r>
            <a:r>
              <a:rPr sz="1200" spc="10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в п</a:t>
            </a:r>
            <a:r>
              <a:rPr sz="1200" spc="-25" dirty="0">
                <a:latin typeface="Arial"/>
                <a:cs typeface="Arial"/>
              </a:rPr>
              <a:t>а</a:t>
            </a:r>
            <a:r>
              <a:rPr sz="1200" dirty="0">
                <a:latin typeface="Arial"/>
                <a:cs typeface="Arial"/>
              </a:rPr>
              <a:t>т</a:t>
            </a:r>
            <a:r>
              <a:rPr sz="1200" spc="5" dirty="0">
                <a:latin typeface="Arial"/>
                <a:cs typeface="Arial"/>
              </a:rPr>
              <a:t>р</a:t>
            </a:r>
            <a:r>
              <a:rPr sz="1200" dirty="0">
                <a:latin typeface="Arial"/>
                <a:cs typeface="Arial"/>
              </a:rPr>
              <a:t>и</a:t>
            </a:r>
            <a:r>
              <a:rPr sz="1200" spc="-20" dirty="0">
                <a:latin typeface="Arial"/>
                <a:cs typeface="Arial"/>
              </a:rPr>
              <a:t>о</a:t>
            </a:r>
            <a:r>
              <a:rPr sz="1200" dirty="0">
                <a:latin typeface="Arial"/>
                <a:cs typeface="Arial"/>
              </a:rPr>
              <a:t>тических</a:t>
            </a:r>
            <a:r>
              <a:rPr sz="1200" spc="-3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и</a:t>
            </a:r>
            <a:r>
              <a:rPr sz="1200" spc="10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пр</a:t>
            </a:r>
            <a:r>
              <a:rPr sz="1200" spc="5" dirty="0">
                <a:latin typeface="Arial"/>
                <a:cs typeface="Arial"/>
              </a:rPr>
              <a:t>о</a:t>
            </a:r>
            <a:r>
              <a:rPr sz="1200" spc="-5" dirty="0">
                <a:latin typeface="Arial"/>
                <a:cs typeface="Arial"/>
              </a:rPr>
              <a:t>ф</a:t>
            </a:r>
            <a:r>
              <a:rPr sz="1200" dirty="0">
                <a:latin typeface="Arial"/>
                <a:cs typeface="Arial"/>
              </a:rPr>
              <a:t>ессиональ</a:t>
            </a:r>
            <a:r>
              <a:rPr sz="1200" spc="-5" dirty="0">
                <a:latin typeface="Arial"/>
                <a:cs typeface="Arial"/>
              </a:rPr>
              <a:t>н</a:t>
            </a:r>
            <a:r>
              <a:rPr sz="1200" dirty="0">
                <a:latin typeface="Arial"/>
                <a:cs typeface="Arial"/>
              </a:rPr>
              <a:t>ых пр</a:t>
            </a:r>
            <a:r>
              <a:rPr sz="1200" spc="5" dirty="0">
                <a:latin typeface="Arial"/>
                <a:cs typeface="Arial"/>
              </a:rPr>
              <a:t>о</a:t>
            </a:r>
            <a:r>
              <a:rPr sz="1200" dirty="0">
                <a:latin typeface="Arial"/>
                <a:cs typeface="Arial"/>
              </a:rPr>
              <a:t>е</a:t>
            </a:r>
            <a:r>
              <a:rPr sz="1200" spc="10" dirty="0">
                <a:latin typeface="Arial"/>
                <a:cs typeface="Arial"/>
              </a:rPr>
              <a:t>к</a:t>
            </a:r>
            <a:r>
              <a:rPr sz="1200" spc="-10" dirty="0">
                <a:latin typeface="Arial"/>
                <a:cs typeface="Arial"/>
              </a:rPr>
              <a:t>т</a:t>
            </a:r>
            <a:r>
              <a:rPr sz="1200" dirty="0">
                <a:latin typeface="Arial"/>
                <a:cs typeface="Arial"/>
              </a:rPr>
              <a:t>а</a:t>
            </a:r>
            <a:r>
              <a:rPr sz="1200" spc="-15" dirty="0">
                <a:latin typeface="Arial"/>
                <a:cs typeface="Arial"/>
              </a:rPr>
              <a:t>х</a:t>
            </a:r>
            <a:r>
              <a:rPr sz="1200" dirty="0">
                <a:latin typeface="Arial"/>
                <a:cs typeface="Arial"/>
              </a:rPr>
              <a:t>,</a:t>
            </a:r>
            <a:r>
              <a:rPr sz="1200" spc="-20" dirty="0">
                <a:latin typeface="Arial"/>
                <a:cs typeface="Arial"/>
              </a:rPr>
              <a:t> </a:t>
            </a:r>
            <a:r>
              <a:rPr sz="1200" spc="-5" dirty="0">
                <a:latin typeface="Arial"/>
                <a:cs typeface="Arial"/>
              </a:rPr>
              <a:t>д</a:t>
            </a:r>
            <a:r>
              <a:rPr sz="1200" dirty="0">
                <a:latin typeface="Arial"/>
                <a:cs typeface="Arial"/>
              </a:rPr>
              <a:t>о</a:t>
            </a:r>
            <a:r>
              <a:rPr sz="1200" spc="-10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75%.</a:t>
            </a:r>
          </a:p>
          <a:p>
            <a:pPr marL="756285" marR="5080" indent="-286385">
              <a:lnSpc>
                <a:spcPts val="1300"/>
              </a:lnSpc>
              <a:spcBef>
                <a:spcPts val="280"/>
              </a:spcBef>
              <a:buFont typeface="Arial"/>
              <a:buChar char="–"/>
              <a:tabLst>
                <a:tab pos="756920" algn="l"/>
              </a:tabLst>
            </a:pPr>
            <a:r>
              <a:rPr sz="1200" spc="-70" dirty="0">
                <a:latin typeface="Arial"/>
                <a:cs typeface="Arial"/>
              </a:rPr>
              <a:t>У</a:t>
            </a:r>
            <a:r>
              <a:rPr sz="1200" spc="-15" dirty="0">
                <a:latin typeface="Arial"/>
                <a:cs typeface="Arial"/>
              </a:rPr>
              <a:t>в</a:t>
            </a:r>
            <a:r>
              <a:rPr sz="1200" spc="-35" dirty="0">
                <a:latin typeface="Arial"/>
                <a:cs typeface="Arial"/>
              </a:rPr>
              <a:t>е</a:t>
            </a:r>
            <a:r>
              <a:rPr sz="1200" spc="-5" dirty="0">
                <a:latin typeface="Arial"/>
                <a:cs typeface="Arial"/>
              </a:rPr>
              <a:t>л</a:t>
            </a:r>
            <a:r>
              <a:rPr sz="1200" dirty="0">
                <a:latin typeface="Arial"/>
                <a:cs typeface="Arial"/>
              </a:rPr>
              <a:t>ичение</a:t>
            </a:r>
            <a:r>
              <a:rPr sz="1200" spc="-20" dirty="0">
                <a:latin typeface="Arial"/>
                <a:cs typeface="Arial"/>
              </a:rPr>
              <a:t> </a:t>
            </a:r>
            <a:r>
              <a:rPr sz="1200" spc="-5" dirty="0">
                <a:latin typeface="Arial"/>
                <a:cs typeface="Arial"/>
              </a:rPr>
              <a:t>д</a:t>
            </a:r>
            <a:r>
              <a:rPr sz="1200" spc="-20" dirty="0">
                <a:latin typeface="Arial"/>
                <a:cs typeface="Arial"/>
              </a:rPr>
              <a:t>о</a:t>
            </a:r>
            <a:r>
              <a:rPr sz="1200" spc="-5" dirty="0">
                <a:latin typeface="Arial"/>
                <a:cs typeface="Arial"/>
              </a:rPr>
              <a:t>л</a:t>
            </a:r>
            <a:r>
              <a:rPr sz="1200" dirty="0">
                <a:latin typeface="Arial"/>
                <a:cs typeface="Arial"/>
              </a:rPr>
              <a:t>и м</a:t>
            </a:r>
            <a:r>
              <a:rPr sz="1200" spc="-20" dirty="0">
                <a:latin typeface="Arial"/>
                <a:cs typeface="Arial"/>
              </a:rPr>
              <a:t>о</a:t>
            </a:r>
            <a:r>
              <a:rPr sz="1200" spc="5" dirty="0">
                <a:latin typeface="Arial"/>
                <a:cs typeface="Arial"/>
              </a:rPr>
              <a:t>л</a:t>
            </a:r>
            <a:r>
              <a:rPr sz="1200" spc="-20" dirty="0">
                <a:latin typeface="Arial"/>
                <a:cs typeface="Arial"/>
              </a:rPr>
              <a:t>о</a:t>
            </a:r>
            <a:r>
              <a:rPr sz="1200" spc="-5" dirty="0">
                <a:latin typeface="Arial"/>
                <a:cs typeface="Arial"/>
              </a:rPr>
              <a:t>д</a:t>
            </a:r>
            <a:r>
              <a:rPr sz="1200" spc="-10" dirty="0">
                <a:latin typeface="Arial"/>
                <a:cs typeface="Arial"/>
              </a:rPr>
              <a:t>е</a:t>
            </a:r>
            <a:r>
              <a:rPr sz="1200" dirty="0">
                <a:latin typeface="Arial"/>
                <a:cs typeface="Arial"/>
              </a:rPr>
              <a:t>жи,</a:t>
            </a:r>
            <a:r>
              <a:rPr sz="1200" spc="-20" dirty="0">
                <a:latin typeface="Arial"/>
                <a:cs typeface="Arial"/>
              </a:rPr>
              <a:t> </a:t>
            </a:r>
            <a:r>
              <a:rPr sz="1200" spc="-15" dirty="0">
                <a:latin typeface="Arial"/>
                <a:cs typeface="Arial"/>
              </a:rPr>
              <a:t>в</a:t>
            </a:r>
            <a:r>
              <a:rPr sz="1200" dirty="0">
                <a:latin typeface="Arial"/>
                <a:cs typeface="Arial"/>
              </a:rPr>
              <a:t>е</a:t>
            </a:r>
            <a:r>
              <a:rPr sz="1200" spc="-10" dirty="0">
                <a:latin typeface="Arial"/>
                <a:cs typeface="Arial"/>
              </a:rPr>
              <a:t>р</a:t>
            </a:r>
            <a:r>
              <a:rPr sz="1200" dirty="0">
                <a:latin typeface="Arial"/>
                <a:cs typeface="Arial"/>
              </a:rPr>
              <a:t>я</a:t>
            </a:r>
            <a:r>
              <a:rPr sz="1200" spc="-20" dirty="0">
                <a:latin typeface="Arial"/>
                <a:cs typeface="Arial"/>
              </a:rPr>
              <a:t>щ</a:t>
            </a:r>
            <a:r>
              <a:rPr sz="1200" dirty="0">
                <a:latin typeface="Arial"/>
                <a:cs typeface="Arial"/>
              </a:rPr>
              <a:t>ей</a:t>
            </a:r>
            <a:r>
              <a:rPr sz="1200" spc="-10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в </a:t>
            </a:r>
            <a:r>
              <a:rPr sz="1200" spc="-15" dirty="0">
                <a:latin typeface="Arial"/>
                <a:cs typeface="Arial"/>
              </a:rPr>
              <a:t>в</a:t>
            </a:r>
            <a:r>
              <a:rPr sz="1200" spc="-10" dirty="0">
                <a:latin typeface="Arial"/>
                <a:cs typeface="Arial"/>
              </a:rPr>
              <a:t>о</a:t>
            </a:r>
            <a:r>
              <a:rPr sz="1200" dirty="0">
                <a:latin typeface="Arial"/>
                <a:cs typeface="Arial"/>
              </a:rPr>
              <a:t>зм</a:t>
            </a:r>
            <a:r>
              <a:rPr sz="1200" spc="-10" dirty="0">
                <a:latin typeface="Arial"/>
                <a:cs typeface="Arial"/>
              </a:rPr>
              <a:t>о</a:t>
            </a:r>
            <a:r>
              <a:rPr sz="1200" dirty="0">
                <a:latin typeface="Arial"/>
                <a:cs typeface="Arial"/>
              </a:rPr>
              <a:t>жнос</a:t>
            </a:r>
            <a:r>
              <a:rPr sz="1200" spc="-10" dirty="0">
                <a:latin typeface="Arial"/>
                <a:cs typeface="Arial"/>
              </a:rPr>
              <a:t>т</a:t>
            </a:r>
            <a:r>
              <a:rPr sz="1200" dirty="0">
                <a:latin typeface="Arial"/>
                <a:cs typeface="Arial"/>
              </a:rPr>
              <a:t>и</a:t>
            </a:r>
            <a:r>
              <a:rPr sz="1200" spc="-2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сам</a:t>
            </a:r>
            <a:r>
              <a:rPr sz="1200" spc="5" dirty="0">
                <a:latin typeface="Arial"/>
                <a:cs typeface="Arial"/>
              </a:rPr>
              <a:t>о</a:t>
            </a:r>
            <a:r>
              <a:rPr sz="1200" dirty="0">
                <a:latin typeface="Arial"/>
                <a:cs typeface="Arial"/>
              </a:rPr>
              <a:t>р</a:t>
            </a:r>
            <a:r>
              <a:rPr sz="1200" spc="-10" dirty="0">
                <a:latin typeface="Arial"/>
                <a:cs typeface="Arial"/>
              </a:rPr>
              <a:t>е</a:t>
            </a:r>
            <a:r>
              <a:rPr sz="1200" dirty="0">
                <a:latin typeface="Arial"/>
                <a:cs typeface="Arial"/>
              </a:rPr>
              <a:t>а</a:t>
            </a:r>
            <a:r>
              <a:rPr sz="1200" spc="-5" dirty="0">
                <a:latin typeface="Arial"/>
                <a:cs typeface="Arial"/>
              </a:rPr>
              <a:t>л</a:t>
            </a:r>
            <a:r>
              <a:rPr sz="1200" dirty="0">
                <a:latin typeface="Arial"/>
                <a:cs typeface="Arial"/>
              </a:rPr>
              <a:t>из</a:t>
            </a:r>
            <a:r>
              <a:rPr sz="1200" spc="-10" dirty="0">
                <a:latin typeface="Arial"/>
                <a:cs typeface="Arial"/>
              </a:rPr>
              <a:t>а</a:t>
            </a:r>
            <a:r>
              <a:rPr sz="1200" spc="-5" dirty="0">
                <a:latin typeface="Arial"/>
                <a:cs typeface="Arial"/>
              </a:rPr>
              <a:t>ц</a:t>
            </a:r>
            <a:r>
              <a:rPr sz="1200" dirty="0">
                <a:latin typeface="Arial"/>
                <a:cs typeface="Arial"/>
              </a:rPr>
              <a:t>ии</a:t>
            </a:r>
            <a:r>
              <a:rPr sz="1200" spc="-20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в </a:t>
            </a:r>
            <a:r>
              <a:rPr sz="1200" spc="-45" dirty="0">
                <a:latin typeface="Arial"/>
                <a:cs typeface="Arial"/>
              </a:rPr>
              <a:t>Р</a:t>
            </a:r>
            <a:r>
              <a:rPr sz="1200" dirty="0">
                <a:latin typeface="Arial"/>
                <a:cs typeface="Arial"/>
              </a:rPr>
              <a:t>оссии, до 85%.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23532" y="1131569"/>
            <a:ext cx="7129145" cy="0"/>
          </a:xfrm>
          <a:custGeom>
            <a:avLst/>
            <a:gdLst/>
            <a:ahLst/>
            <a:cxnLst/>
            <a:rect l="l" t="t" r="r" b="b"/>
            <a:pathLst>
              <a:path w="7129145">
                <a:moveTo>
                  <a:pt x="0" y="0"/>
                </a:moveTo>
                <a:lnTo>
                  <a:pt x="7128827" y="0"/>
                </a:lnTo>
              </a:path>
            </a:pathLst>
          </a:custGeom>
          <a:ln w="19050">
            <a:solidFill>
              <a:srgbClr val="00AFE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/>
              <a:t>Па</a:t>
            </a:r>
            <a:r>
              <a:rPr spc="-30" dirty="0"/>
              <a:t>т</a:t>
            </a:r>
            <a:r>
              <a:rPr dirty="0"/>
              <a:t>ри</a:t>
            </a:r>
            <a:r>
              <a:rPr spc="-70" dirty="0"/>
              <a:t>о</a:t>
            </a:r>
            <a:r>
              <a:rPr spc="-25" dirty="0"/>
              <a:t>т</a:t>
            </a:r>
            <a:r>
              <a:rPr dirty="0"/>
              <a:t>ич</a:t>
            </a:r>
            <a:r>
              <a:rPr spc="-50" dirty="0"/>
              <a:t>е</a:t>
            </a:r>
            <a:r>
              <a:rPr dirty="0"/>
              <a:t>с</a:t>
            </a:r>
            <a:r>
              <a:rPr spc="-45" dirty="0"/>
              <a:t>к</a:t>
            </a:r>
            <a:r>
              <a:rPr dirty="0"/>
              <a:t>ое</a:t>
            </a:r>
            <a:r>
              <a:rPr spc="40" dirty="0"/>
              <a:t> </a:t>
            </a:r>
            <a:r>
              <a:rPr spc="-40" dirty="0"/>
              <a:t>в</a:t>
            </a:r>
            <a:r>
              <a:rPr spc="-45" dirty="0"/>
              <a:t>о</a:t>
            </a:r>
            <a:r>
              <a:rPr dirty="0"/>
              <a:t>спи</a:t>
            </a:r>
            <a:r>
              <a:rPr spc="-30" dirty="0"/>
              <a:t>т</a:t>
            </a:r>
            <a:r>
              <a:rPr dirty="0"/>
              <a:t>ание</a:t>
            </a:r>
          </a:p>
          <a:p>
            <a:pPr marL="12700">
              <a:lnSpc>
                <a:spcPct val="100000"/>
              </a:lnSpc>
            </a:pPr>
            <a:r>
              <a:rPr dirty="0"/>
              <a:t>и</a:t>
            </a:r>
            <a:r>
              <a:rPr spc="-10" dirty="0"/>
              <a:t> </a:t>
            </a:r>
            <a:r>
              <a:rPr dirty="0"/>
              <a:t>про</a:t>
            </a:r>
            <a:r>
              <a:rPr spc="-55" dirty="0"/>
              <a:t>ф</a:t>
            </a:r>
            <a:r>
              <a:rPr spc="-40" dirty="0"/>
              <a:t>е</a:t>
            </a:r>
            <a:r>
              <a:rPr dirty="0"/>
              <a:t>сси</a:t>
            </a:r>
            <a:r>
              <a:rPr spc="-10" dirty="0"/>
              <a:t>о</a:t>
            </a:r>
            <a:r>
              <a:rPr dirty="0"/>
              <a:t>нальное</a:t>
            </a:r>
            <a:r>
              <a:rPr spc="20" dirty="0"/>
              <a:t> </a:t>
            </a:r>
            <a:r>
              <a:rPr dirty="0"/>
              <a:t>р</a:t>
            </a:r>
            <a:r>
              <a:rPr spc="15" dirty="0"/>
              <a:t>а</a:t>
            </a:r>
            <a:r>
              <a:rPr dirty="0"/>
              <a:t>зви</a:t>
            </a:r>
            <a:r>
              <a:rPr spc="-30" dirty="0"/>
              <a:t>т</a:t>
            </a:r>
            <a:r>
              <a:rPr dirty="0"/>
              <a:t>ие</a:t>
            </a:r>
            <a:r>
              <a:rPr spc="35" dirty="0"/>
              <a:t> </a:t>
            </a:r>
            <a:r>
              <a:rPr spc="-40" dirty="0"/>
              <a:t>м</a:t>
            </a:r>
            <a:r>
              <a:rPr spc="-65" dirty="0"/>
              <a:t>о</a:t>
            </a:r>
            <a:r>
              <a:rPr spc="-40" dirty="0"/>
              <a:t>ло</a:t>
            </a:r>
            <a:r>
              <a:rPr dirty="0"/>
              <a:t>д</a:t>
            </a:r>
            <a:r>
              <a:rPr spc="-40" dirty="0"/>
              <a:t>е</a:t>
            </a:r>
            <a:r>
              <a:rPr dirty="0"/>
              <a:t>жи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/>
              <a:t>9</a:t>
            </a:fld>
            <a:endParaRPr dirty="0"/>
          </a:p>
        </p:txBody>
      </p:sp>
      <p:sp>
        <p:nvSpPr>
          <p:cNvPr id="4" name="object 4"/>
          <p:cNvSpPr txBox="1"/>
          <p:nvPr/>
        </p:nvSpPr>
        <p:spPr>
          <a:xfrm>
            <a:off x="403047" y="1422366"/>
            <a:ext cx="6572250" cy="21367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1600" b="1" spc="0" dirty="0">
                <a:latin typeface="Arial"/>
                <a:cs typeface="Arial"/>
              </a:rPr>
              <a:t>Ц</a:t>
            </a:r>
            <a:r>
              <a:rPr sz="1600" b="1" spc="-10" dirty="0">
                <a:latin typeface="Arial"/>
                <a:cs typeface="Arial"/>
              </a:rPr>
              <a:t>е</a:t>
            </a:r>
            <a:r>
              <a:rPr sz="1600" b="1" spc="-20" dirty="0">
                <a:latin typeface="Arial"/>
                <a:cs typeface="Arial"/>
              </a:rPr>
              <a:t>л</a:t>
            </a:r>
            <a:r>
              <a:rPr sz="1600" b="1" spc="-5" dirty="0">
                <a:latin typeface="Arial"/>
                <a:cs typeface="Arial"/>
              </a:rPr>
              <a:t>ь</a:t>
            </a:r>
            <a:r>
              <a:rPr sz="1600" b="1" spc="-10" dirty="0">
                <a:latin typeface="Arial"/>
                <a:cs typeface="Arial"/>
              </a:rPr>
              <a:t>:</a:t>
            </a:r>
            <a:r>
              <a:rPr sz="1600" b="1" spc="15" dirty="0">
                <a:latin typeface="Arial"/>
                <a:cs typeface="Arial"/>
              </a:rPr>
              <a:t> </a:t>
            </a:r>
            <a:r>
              <a:rPr sz="1600" spc="-105" dirty="0">
                <a:latin typeface="Arial"/>
                <a:cs typeface="Arial"/>
              </a:rPr>
              <a:t>У</a:t>
            </a:r>
            <a:r>
              <a:rPr sz="1600" spc="-20" dirty="0">
                <a:latin typeface="Arial"/>
                <a:cs typeface="Arial"/>
              </a:rPr>
              <a:t>в</a:t>
            </a:r>
            <a:r>
              <a:rPr sz="1600" spc="-60" dirty="0">
                <a:latin typeface="Arial"/>
                <a:cs typeface="Arial"/>
              </a:rPr>
              <a:t>е</a:t>
            </a:r>
            <a:r>
              <a:rPr sz="1600" spc="-10" dirty="0">
                <a:latin typeface="Arial"/>
                <a:cs typeface="Arial"/>
              </a:rPr>
              <a:t>ли</a:t>
            </a:r>
            <a:r>
              <a:rPr sz="1600" spc="-20" dirty="0">
                <a:latin typeface="Arial"/>
                <a:cs typeface="Arial"/>
              </a:rPr>
              <a:t>ч</a:t>
            </a:r>
            <a:r>
              <a:rPr sz="1600" spc="-10" dirty="0">
                <a:latin typeface="Arial"/>
                <a:cs typeface="Arial"/>
              </a:rPr>
              <a:t>ен</a:t>
            </a:r>
            <a:r>
              <a:rPr sz="1600" spc="-20" dirty="0">
                <a:latin typeface="Arial"/>
                <a:cs typeface="Arial"/>
              </a:rPr>
              <a:t>и</a:t>
            </a:r>
            <a:r>
              <a:rPr sz="1600" spc="-10" dirty="0">
                <a:latin typeface="Arial"/>
                <a:cs typeface="Arial"/>
              </a:rPr>
              <a:t>е</a:t>
            </a:r>
            <a:r>
              <a:rPr sz="1600" spc="45" dirty="0">
                <a:latin typeface="Arial"/>
                <a:cs typeface="Arial"/>
              </a:rPr>
              <a:t> </a:t>
            </a:r>
            <a:r>
              <a:rPr sz="1600" spc="-10" dirty="0">
                <a:latin typeface="Arial"/>
                <a:cs typeface="Arial"/>
              </a:rPr>
              <a:t>д</a:t>
            </a:r>
            <a:r>
              <a:rPr sz="1600" spc="-50" dirty="0">
                <a:latin typeface="Arial"/>
                <a:cs typeface="Arial"/>
              </a:rPr>
              <a:t>о</a:t>
            </a:r>
            <a:r>
              <a:rPr sz="1600" spc="-10" dirty="0">
                <a:latin typeface="Arial"/>
                <a:cs typeface="Arial"/>
              </a:rPr>
              <a:t>ли</a:t>
            </a:r>
            <a:r>
              <a:rPr sz="1600" spc="5" dirty="0">
                <a:latin typeface="Arial"/>
                <a:cs typeface="Arial"/>
              </a:rPr>
              <a:t> </a:t>
            </a:r>
            <a:r>
              <a:rPr sz="1600" spc="-25" dirty="0">
                <a:latin typeface="Arial"/>
                <a:cs typeface="Arial"/>
              </a:rPr>
              <a:t>м</a:t>
            </a:r>
            <a:r>
              <a:rPr sz="1600" spc="-50" dirty="0">
                <a:latin typeface="Arial"/>
                <a:cs typeface="Arial"/>
              </a:rPr>
              <a:t>о</a:t>
            </a:r>
            <a:r>
              <a:rPr sz="1600" spc="0" dirty="0">
                <a:latin typeface="Arial"/>
                <a:cs typeface="Arial"/>
              </a:rPr>
              <a:t>л</a:t>
            </a:r>
            <a:r>
              <a:rPr sz="1600" spc="-50" dirty="0">
                <a:latin typeface="Arial"/>
                <a:cs typeface="Arial"/>
              </a:rPr>
              <a:t>о</a:t>
            </a:r>
            <a:r>
              <a:rPr sz="1600" spc="-10" dirty="0">
                <a:latin typeface="Arial"/>
                <a:cs typeface="Arial"/>
              </a:rPr>
              <a:t>д</a:t>
            </a:r>
            <a:r>
              <a:rPr sz="1600" spc="-25" dirty="0">
                <a:latin typeface="Arial"/>
                <a:cs typeface="Arial"/>
              </a:rPr>
              <a:t>е</a:t>
            </a:r>
            <a:r>
              <a:rPr sz="1600" spc="-10" dirty="0">
                <a:latin typeface="Arial"/>
                <a:cs typeface="Arial"/>
              </a:rPr>
              <a:t>жи,</a:t>
            </a:r>
            <a:r>
              <a:rPr sz="1600" spc="40" dirty="0">
                <a:latin typeface="Arial"/>
                <a:cs typeface="Arial"/>
              </a:rPr>
              <a:t> </a:t>
            </a:r>
            <a:r>
              <a:rPr sz="1600" spc="-30" dirty="0">
                <a:latin typeface="Arial"/>
                <a:cs typeface="Arial"/>
              </a:rPr>
              <a:t>у</a:t>
            </a:r>
            <a:r>
              <a:rPr sz="1600" spc="-10" dirty="0">
                <a:latin typeface="Arial"/>
                <a:cs typeface="Arial"/>
              </a:rPr>
              <a:t>част</a:t>
            </a:r>
            <a:r>
              <a:rPr sz="1600" spc="-40" dirty="0">
                <a:latin typeface="Arial"/>
                <a:cs typeface="Arial"/>
              </a:rPr>
              <a:t>в</a:t>
            </a:r>
            <a:r>
              <a:rPr sz="1600" spc="-30" dirty="0">
                <a:latin typeface="Arial"/>
                <a:cs typeface="Arial"/>
              </a:rPr>
              <a:t>у</a:t>
            </a:r>
            <a:r>
              <a:rPr sz="1600" spc="-15" dirty="0">
                <a:latin typeface="Arial"/>
                <a:cs typeface="Arial"/>
              </a:rPr>
              <a:t>ю</a:t>
            </a:r>
            <a:r>
              <a:rPr sz="1600" spc="-30" dirty="0">
                <a:latin typeface="Arial"/>
                <a:cs typeface="Arial"/>
              </a:rPr>
              <a:t>щ</a:t>
            </a:r>
            <a:r>
              <a:rPr sz="1600" spc="-10" dirty="0">
                <a:latin typeface="Arial"/>
                <a:cs typeface="Arial"/>
              </a:rPr>
              <a:t>ей</a:t>
            </a:r>
            <a:r>
              <a:rPr sz="1600" spc="50" dirty="0">
                <a:latin typeface="Arial"/>
                <a:cs typeface="Arial"/>
              </a:rPr>
              <a:t> </a:t>
            </a:r>
            <a:r>
              <a:rPr sz="1600" spc="-10" dirty="0">
                <a:latin typeface="Arial"/>
                <a:cs typeface="Arial"/>
              </a:rPr>
              <a:t>в</a:t>
            </a:r>
            <a:r>
              <a:rPr sz="1600" spc="10" dirty="0">
                <a:latin typeface="Arial"/>
                <a:cs typeface="Arial"/>
              </a:rPr>
              <a:t> </a:t>
            </a:r>
            <a:r>
              <a:rPr sz="1600" spc="-10" dirty="0">
                <a:latin typeface="Arial"/>
                <a:cs typeface="Arial"/>
              </a:rPr>
              <a:t>п</a:t>
            </a:r>
            <a:r>
              <a:rPr sz="1600" spc="-50" dirty="0">
                <a:latin typeface="Arial"/>
                <a:cs typeface="Arial"/>
              </a:rPr>
              <a:t>а</a:t>
            </a:r>
            <a:r>
              <a:rPr sz="1600" spc="-10" dirty="0">
                <a:latin typeface="Arial"/>
                <a:cs typeface="Arial"/>
              </a:rPr>
              <a:t>три</a:t>
            </a:r>
            <a:r>
              <a:rPr sz="1600" spc="-50" dirty="0">
                <a:latin typeface="Arial"/>
                <a:cs typeface="Arial"/>
              </a:rPr>
              <a:t>о</a:t>
            </a:r>
            <a:r>
              <a:rPr sz="1600" spc="-10" dirty="0">
                <a:latin typeface="Arial"/>
                <a:cs typeface="Arial"/>
              </a:rPr>
              <a:t>ти</a:t>
            </a:r>
            <a:r>
              <a:rPr sz="1600" spc="-20" dirty="0">
                <a:latin typeface="Arial"/>
                <a:cs typeface="Arial"/>
              </a:rPr>
              <a:t>ч</a:t>
            </a:r>
            <a:r>
              <a:rPr sz="1600" spc="-10" dirty="0">
                <a:latin typeface="Arial"/>
                <a:cs typeface="Arial"/>
              </a:rPr>
              <a:t>еск</a:t>
            </a:r>
            <a:r>
              <a:rPr sz="1600" spc="-20" dirty="0">
                <a:latin typeface="Arial"/>
                <a:cs typeface="Arial"/>
              </a:rPr>
              <a:t>и</a:t>
            </a:r>
            <a:r>
              <a:rPr sz="1600" spc="-10" dirty="0">
                <a:latin typeface="Arial"/>
                <a:cs typeface="Arial"/>
              </a:rPr>
              <a:t>х</a:t>
            </a:r>
            <a:r>
              <a:rPr sz="1600" spc="50" dirty="0">
                <a:latin typeface="Arial"/>
                <a:cs typeface="Arial"/>
              </a:rPr>
              <a:t> </a:t>
            </a:r>
            <a:r>
              <a:rPr sz="1600" spc="-10" dirty="0">
                <a:latin typeface="Arial"/>
                <a:cs typeface="Arial"/>
              </a:rPr>
              <a:t>и про</a:t>
            </a:r>
            <a:r>
              <a:rPr sz="1600" spc="-20" dirty="0">
                <a:latin typeface="Arial"/>
                <a:cs typeface="Arial"/>
              </a:rPr>
              <a:t>ф</a:t>
            </a:r>
            <a:r>
              <a:rPr sz="1600" spc="-10" dirty="0">
                <a:latin typeface="Arial"/>
                <a:cs typeface="Arial"/>
              </a:rPr>
              <a:t>ессио</a:t>
            </a:r>
            <a:r>
              <a:rPr sz="1600" spc="-20" dirty="0">
                <a:latin typeface="Arial"/>
                <a:cs typeface="Arial"/>
              </a:rPr>
              <a:t>н</a:t>
            </a:r>
            <a:r>
              <a:rPr sz="1600" spc="-10" dirty="0">
                <a:latin typeface="Arial"/>
                <a:cs typeface="Arial"/>
              </a:rPr>
              <a:t>аль</a:t>
            </a:r>
            <a:r>
              <a:rPr sz="1600" spc="-20" dirty="0">
                <a:latin typeface="Arial"/>
                <a:cs typeface="Arial"/>
              </a:rPr>
              <a:t>н</a:t>
            </a:r>
            <a:r>
              <a:rPr sz="1600" spc="-10" dirty="0">
                <a:latin typeface="Arial"/>
                <a:cs typeface="Arial"/>
              </a:rPr>
              <a:t>ых</a:t>
            </a:r>
            <a:r>
              <a:rPr sz="1600" spc="40" dirty="0">
                <a:latin typeface="Arial"/>
                <a:cs typeface="Arial"/>
              </a:rPr>
              <a:t> </a:t>
            </a:r>
            <a:r>
              <a:rPr sz="1600" spc="-10" dirty="0">
                <a:latin typeface="Arial"/>
                <a:cs typeface="Arial"/>
              </a:rPr>
              <a:t>прое</a:t>
            </a:r>
            <a:r>
              <a:rPr sz="1600" spc="-5" dirty="0">
                <a:latin typeface="Arial"/>
                <a:cs typeface="Arial"/>
              </a:rPr>
              <a:t>к</a:t>
            </a:r>
            <a:r>
              <a:rPr sz="1600" spc="-25" dirty="0">
                <a:latin typeface="Arial"/>
                <a:cs typeface="Arial"/>
              </a:rPr>
              <a:t>т</a:t>
            </a:r>
            <a:r>
              <a:rPr sz="1600" spc="-10" dirty="0">
                <a:latin typeface="Arial"/>
                <a:cs typeface="Arial"/>
              </a:rPr>
              <a:t>а</a:t>
            </a:r>
            <a:r>
              <a:rPr sz="1600" spc="-15" dirty="0">
                <a:latin typeface="Arial"/>
                <a:cs typeface="Arial"/>
              </a:rPr>
              <a:t>х</a:t>
            </a:r>
            <a:r>
              <a:rPr sz="1600" spc="-5" dirty="0">
                <a:latin typeface="Arial"/>
                <a:cs typeface="Arial"/>
              </a:rPr>
              <a:t>,</a:t>
            </a:r>
            <a:r>
              <a:rPr sz="1600" spc="20" dirty="0">
                <a:latin typeface="Arial"/>
                <a:cs typeface="Arial"/>
              </a:rPr>
              <a:t> </a:t>
            </a:r>
            <a:r>
              <a:rPr sz="1600" spc="-10" dirty="0">
                <a:latin typeface="Arial"/>
                <a:cs typeface="Arial"/>
              </a:rPr>
              <a:t>до</a:t>
            </a:r>
            <a:r>
              <a:rPr sz="1600" spc="10" dirty="0">
                <a:latin typeface="Arial"/>
                <a:cs typeface="Arial"/>
              </a:rPr>
              <a:t> </a:t>
            </a:r>
            <a:r>
              <a:rPr sz="1600" spc="-15" dirty="0">
                <a:latin typeface="Arial"/>
                <a:cs typeface="Arial"/>
              </a:rPr>
              <a:t>75%</a:t>
            </a:r>
            <a:r>
              <a:rPr sz="1600" spc="5" dirty="0">
                <a:latin typeface="Arial"/>
                <a:cs typeface="Arial"/>
              </a:rPr>
              <a:t> </a:t>
            </a:r>
            <a:r>
              <a:rPr sz="1600" spc="-10" dirty="0">
                <a:latin typeface="Arial"/>
                <a:cs typeface="Arial"/>
              </a:rPr>
              <a:t>к</a:t>
            </a:r>
            <a:r>
              <a:rPr sz="1600" spc="5" dirty="0">
                <a:latin typeface="Arial"/>
                <a:cs typeface="Arial"/>
              </a:rPr>
              <a:t> </a:t>
            </a:r>
            <a:r>
              <a:rPr sz="1600" spc="-10" dirty="0">
                <a:latin typeface="Arial"/>
                <a:cs typeface="Arial"/>
              </a:rPr>
              <a:t>2030</a:t>
            </a:r>
            <a:r>
              <a:rPr sz="1600" spc="-5" dirty="0">
                <a:latin typeface="Arial"/>
                <a:cs typeface="Arial"/>
              </a:rPr>
              <a:t> </a:t>
            </a:r>
            <a:r>
              <a:rPr sz="1600" spc="-40" dirty="0">
                <a:latin typeface="Arial"/>
                <a:cs typeface="Arial"/>
              </a:rPr>
              <a:t>г</a:t>
            </a:r>
            <a:r>
              <a:rPr sz="1600" spc="-50" dirty="0">
                <a:latin typeface="Arial"/>
                <a:cs typeface="Arial"/>
              </a:rPr>
              <a:t>о</a:t>
            </a:r>
            <a:r>
              <a:rPr sz="1600" spc="-10" dirty="0">
                <a:latin typeface="Arial"/>
                <a:cs typeface="Arial"/>
              </a:rPr>
              <a:t>д</a:t>
            </a:r>
            <a:r>
              <a:rPr sz="1600" spc="-185" dirty="0">
                <a:latin typeface="Arial"/>
                <a:cs typeface="Arial"/>
              </a:rPr>
              <a:t>у</a:t>
            </a:r>
            <a:r>
              <a:rPr sz="1600" spc="-5" dirty="0">
                <a:latin typeface="Arial"/>
                <a:cs typeface="Arial"/>
              </a:rPr>
              <a:t>.</a:t>
            </a:r>
            <a:endParaRPr sz="16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600"/>
              </a:spcBef>
            </a:pPr>
            <a:r>
              <a:rPr sz="1600" b="1" spc="-10" dirty="0">
                <a:latin typeface="Arial"/>
                <a:cs typeface="Arial"/>
              </a:rPr>
              <a:t>К</a:t>
            </a:r>
            <a:r>
              <a:rPr sz="1600" b="1" spc="-25" dirty="0">
                <a:latin typeface="Arial"/>
                <a:cs typeface="Arial"/>
              </a:rPr>
              <a:t>л</a:t>
            </a:r>
            <a:r>
              <a:rPr sz="1600" b="1" spc="-70" dirty="0">
                <a:latin typeface="Arial"/>
                <a:cs typeface="Arial"/>
              </a:rPr>
              <a:t>ю</a:t>
            </a:r>
            <a:r>
              <a:rPr sz="1600" b="1" spc="-15" dirty="0">
                <a:latin typeface="Arial"/>
                <a:cs typeface="Arial"/>
              </a:rPr>
              <a:t>чевые</a:t>
            </a:r>
            <a:r>
              <a:rPr sz="1600" b="1" spc="-5" dirty="0">
                <a:latin typeface="Arial"/>
                <a:cs typeface="Arial"/>
              </a:rPr>
              <a:t> </a:t>
            </a:r>
            <a:r>
              <a:rPr sz="1600" b="1" spc="-10" dirty="0">
                <a:latin typeface="Arial"/>
                <a:cs typeface="Arial"/>
              </a:rPr>
              <a:t>инс</a:t>
            </a:r>
            <a:r>
              <a:rPr sz="1600" b="1" spc="-25" dirty="0">
                <a:latin typeface="Arial"/>
                <a:cs typeface="Arial"/>
              </a:rPr>
              <a:t>тр</a:t>
            </a:r>
            <a:r>
              <a:rPr sz="1600" b="1" spc="-60" dirty="0">
                <a:latin typeface="Arial"/>
                <a:cs typeface="Arial"/>
              </a:rPr>
              <a:t>у</a:t>
            </a:r>
            <a:r>
              <a:rPr sz="1600" b="1" spc="-20" dirty="0">
                <a:latin typeface="Arial"/>
                <a:cs typeface="Arial"/>
              </a:rPr>
              <a:t>м</a:t>
            </a:r>
            <a:r>
              <a:rPr sz="1600" b="1" spc="-10" dirty="0">
                <a:latin typeface="Arial"/>
                <a:cs typeface="Arial"/>
              </a:rPr>
              <a:t>е</a:t>
            </a:r>
            <a:r>
              <a:rPr sz="1600" b="1" spc="-5" dirty="0">
                <a:latin typeface="Arial"/>
                <a:cs typeface="Arial"/>
              </a:rPr>
              <a:t>н</a:t>
            </a:r>
            <a:r>
              <a:rPr sz="1600" b="1" spc="-10" dirty="0">
                <a:latin typeface="Arial"/>
                <a:cs typeface="Arial"/>
              </a:rPr>
              <a:t>ты:</a:t>
            </a:r>
            <a:endParaRPr sz="1600">
              <a:latin typeface="Arial"/>
              <a:cs typeface="Arial"/>
            </a:endParaRPr>
          </a:p>
          <a:p>
            <a:pPr marL="756285" indent="-286385">
              <a:lnSpc>
                <a:spcPct val="100000"/>
              </a:lnSpc>
              <a:spcBef>
                <a:spcPts val="330"/>
              </a:spcBef>
              <a:buFont typeface="Arial"/>
              <a:buChar char="–"/>
              <a:tabLst>
                <a:tab pos="756920" algn="l"/>
              </a:tabLst>
            </a:pPr>
            <a:r>
              <a:rPr sz="1400" spc="-65" dirty="0">
                <a:latin typeface="Arial"/>
                <a:cs typeface="Arial"/>
              </a:rPr>
              <a:t>Р</a:t>
            </a:r>
            <a:r>
              <a:rPr sz="1400" dirty="0">
                <a:latin typeface="Arial"/>
                <a:cs typeface="Arial"/>
              </a:rPr>
              <a:t>еа</a:t>
            </a:r>
            <a:r>
              <a:rPr sz="1400" spc="-10" dirty="0">
                <a:latin typeface="Arial"/>
                <a:cs typeface="Arial"/>
              </a:rPr>
              <a:t>ли</a:t>
            </a:r>
            <a:r>
              <a:rPr sz="1400" dirty="0">
                <a:latin typeface="Arial"/>
                <a:cs typeface="Arial"/>
              </a:rPr>
              <a:t>зац</a:t>
            </a:r>
            <a:r>
              <a:rPr sz="1400" spc="-10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я</a:t>
            </a:r>
            <a:r>
              <a:rPr sz="1400" spc="-25" dirty="0">
                <a:latin typeface="Arial"/>
                <a:cs typeface="Arial"/>
              </a:rPr>
              <a:t> </a:t>
            </a:r>
            <a:r>
              <a:rPr sz="1400" spc="-20" dirty="0">
                <a:latin typeface="Arial"/>
                <a:cs typeface="Arial"/>
              </a:rPr>
              <a:t>в</a:t>
            </a:r>
            <a:r>
              <a:rPr sz="1400" dirty="0">
                <a:latin typeface="Arial"/>
                <a:cs typeface="Arial"/>
              </a:rPr>
              <a:t>сер</a:t>
            </a:r>
            <a:r>
              <a:rPr sz="1400" spc="-10" dirty="0">
                <a:latin typeface="Arial"/>
                <a:cs typeface="Arial"/>
              </a:rPr>
              <a:t>о</a:t>
            </a:r>
            <a:r>
              <a:rPr sz="1400" dirty="0">
                <a:latin typeface="Arial"/>
                <a:cs typeface="Arial"/>
              </a:rPr>
              <a:t>сс</a:t>
            </a:r>
            <a:r>
              <a:rPr sz="1400" spc="-10" dirty="0">
                <a:latin typeface="Arial"/>
                <a:cs typeface="Arial"/>
              </a:rPr>
              <a:t>ий</a:t>
            </a:r>
            <a:r>
              <a:rPr sz="1400" dirty="0">
                <a:latin typeface="Arial"/>
                <a:cs typeface="Arial"/>
              </a:rPr>
              <a:t>ск</a:t>
            </a:r>
            <a:r>
              <a:rPr sz="1400" spc="-10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х</a:t>
            </a:r>
            <a:r>
              <a:rPr sz="1400" spc="-2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п</a:t>
            </a:r>
            <a:r>
              <a:rPr sz="1400" spc="-40" dirty="0">
                <a:latin typeface="Arial"/>
                <a:cs typeface="Arial"/>
              </a:rPr>
              <a:t>а</a:t>
            </a:r>
            <a:r>
              <a:rPr sz="1400" dirty="0">
                <a:latin typeface="Arial"/>
                <a:cs typeface="Arial"/>
              </a:rPr>
              <a:t>тр</a:t>
            </a:r>
            <a:r>
              <a:rPr sz="1400" spc="-5" dirty="0">
                <a:latin typeface="Arial"/>
                <a:cs typeface="Arial"/>
              </a:rPr>
              <a:t>и</a:t>
            </a:r>
            <a:r>
              <a:rPr sz="1400" spc="-40" dirty="0">
                <a:latin typeface="Arial"/>
                <a:cs typeface="Arial"/>
              </a:rPr>
              <a:t>о</a:t>
            </a:r>
            <a:r>
              <a:rPr sz="1400" dirty="0">
                <a:latin typeface="Arial"/>
                <a:cs typeface="Arial"/>
              </a:rPr>
              <a:t>тич</a:t>
            </a:r>
            <a:r>
              <a:rPr sz="1400" spc="-10" dirty="0">
                <a:latin typeface="Arial"/>
                <a:cs typeface="Arial"/>
              </a:rPr>
              <a:t>е</a:t>
            </a:r>
            <a:r>
              <a:rPr sz="1400" dirty="0">
                <a:latin typeface="Arial"/>
                <a:cs typeface="Arial"/>
              </a:rPr>
              <a:t>ск</a:t>
            </a:r>
            <a:r>
              <a:rPr sz="1400" spc="-10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х</a:t>
            </a:r>
            <a:r>
              <a:rPr sz="1400" spc="-2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п</a:t>
            </a:r>
            <a:r>
              <a:rPr sz="1400" dirty="0">
                <a:latin typeface="Arial"/>
                <a:cs typeface="Arial"/>
              </a:rPr>
              <a:t>ро</a:t>
            </a:r>
            <a:r>
              <a:rPr sz="1400" spc="-10" dirty="0">
                <a:latin typeface="Arial"/>
                <a:cs typeface="Arial"/>
              </a:rPr>
              <a:t>е</a:t>
            </a:r>
            <a:r>
              <a:rPr sz="1400" spc="5" dirty="0">
                <a:latin typeface="Arial"/>
                <a:cs typeface="Arial"/>
              </a:rPr>
              <a:t>к</a:t>
            </a:r>
            <a:r>
              <a:rPr sz="1400" spc="-10" dirty="0">
                <a:latin typeface="Arial"/>
                <a:cs typeface="Arial"/>
              </a:rPr>
              <a:t>т</a:t>
            </a:r>
            <a:r>
              <a:rPr sz="1400" dirty="0">
                <a:latin typeface="Arial"/>
                <a:cs typeface="Arial"/>
              </a:rPr>
              <a:t>о</a:t>
            </a:r>
            <a:r>
              <a:rPr sz="1400" spc="-5" dirty="0">
                <a:latin typeface="Arial"/>
                <a:cs typeface="Arial"/>
              </a:rPr>
              <a:t>в</a:t>
            </a:r>
            <a:r>
              <a:rPr sz="1400" dirty="0">
                <a:latin typeface="Arial"/>
                <a:cs typeface="Arial"/>
              </a:rPr>
              <a:t>.</a:t>
            </a:r>
            <a:endParaRPr sz="1400">
              <a:latin typeface="Arial"/>
              <a:cs typeface="Arial"/>
            </a:endParaRPr>
          </a:p>
          <a:p>
            <a:pPr marL="756285" indent="-286385">
              <a:lnSpc>
                <a:spcPct val="100000"/>
              </a:lnSpc>
              <a:spcBef>
                <a:spcPts val="335"/>
              </a:spcBef>
              <a:buFont typeface="Arial"/>
              <a:buChar char="–"/>
              <a:tabLst>
                <a:tab pos="756920" algn="l"/>
              </a:tabLst>
            </a:pPr>
            <a:r>
              <a:rPr sz="1400" dirty="0">
                <a:latin typeface="Arial"/>
                <a:cs typeface="Arial"/>
              </a:rPr>
              <a:t>Во</a:t>
            </a:r>
            <a:r>
              <a:rPr sz="1400" spc="-40" dirty="0">
                <a:latin typeface="Arial"/>
                <a:cs typeface="Arial"/>
              </a:rPr>
              <a:t>в</a:t>
            </a:r>
            <a:r>
              <a:rPr sz="1400" dirty="0">
                <a:latin typeface="Arial"/>
                <a:cs typeface="Arial"/>
              </a:rPr>
              <a:t>л</a:t>
            </a:r>
            <a:r>
              <a:rPr sz="1400" spc="-55" dirty="0">
                <a:latin typeface="Arial"/>
                <a:cs typeface="Arial"/>
              </a:rPr>
              <a:t>е</a:t>
            </a:r>
            <a:r>
              <a:rPr sz="1400" dirty="0">
                <a:latin typeface="Arial"/>
                <a:cs typeface="Arial"/>
              </a:rPr>
              <a:t>чен</a:t>
            </a:r>
            <a:r>
              <a:rPr sz="1400" spc="-5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е</a:t>
            </a:r>
            <a:r>
              <a:rPr sz="1400" spc="-20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м</a:t>
            </a:r>
            <a:r>
              <a:rPr sz="1400" spc="-40" dirty="0">
                <a:latin typeface="Arial"/>
                <a:cs typeface="Arial"/>
              </a:rPr>
              <a:t>о</a:t>
            </a:r>
            <a:r>
              <a:rPr sz="1400" spc="5" dirty="0">
                <a:latin typeface="Arial"/>
                <a:cs typeface="Arial"/>
              </a:rPr>
              <a:t>л</a:t>
            </a:r>
            <a:r>
              <a:rPr sz="1400" spc="-40" dirty="0">
                <a:latin typeface="Arial"/>
                <a:cs typeface="Arial"/>
              </a:rPr>
              <a:t>о</a:t>
            </a:r>
            <a:r>
              <a:rPr sz="1400" dirty="0">
                <a:latin typeface="Arial"/>
                <a:cs typeface="Arial"/>
              </a:rPr>
              <a:t>д</a:t>
            </a:r>
            <a:r>
              <a:rPr sz="1400" spc="-20" dirty="0">
                <a:latin typeface="Arial"/>
                <a:cs typeface="Arial"/>
              </a:rPr>
              <a:t>е</a:t>
            </a:r>
            <a:r>
              <a:rPr sz="1400" dirty="0">
                <a:latin typeface="Arial"/>
                <a:cs typeface="Arial"/>
              </a:rPr>
              <a:t>жи</a:t>
            </a:r>
            <a:r>
              <a:rPr sz="1400" spc="-1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в програ</a:t>
            </a:r>
            <a:r>
              <a:rPr sz="1400" spc="-10" dirty="0">
                <a:latin typeface="Arial"/>
                <a:cs typeface="Arial"/>
              </a:rPr>
              <a:t>мм</a:t>
            </a:r>
            <a:r>
              <a:rPr sz="1400" dirty="0">
                <a:latin typeface="Arial"/>
                <a:cs typeface="Arial"/>
              </a:rPr>
              <a:t>ы</a:t>
            </a:r>
            <a:r>
              <a:rPr sz="1400" spc="-1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об</a:t>
            </a:r>
            <a:r>
              <a:rPr sz="1400" spc="-20" dirty="0">
                <a:latin typeface="Arial"/>
                <a:cs typeface="Arial"/>
              </a:rPr>
              <a:t>щ</a:t>
            </a:r>
            <a:r>
              <a:rPr sz="1400" dirty="0">
                <a:latin typeface="Arial"/>
                <a:cs typeface="Arial"/>
              </a:rPr>
              <a:t>ест</a:t>
            </a:r>
            <a:r>
              <a:rPr sz="1400" spc="-15" dirty="0">
                <a:latin typeface="Arial"/>
                <a:cs typeface="Arial"/>
              </a:rPr>
              <a:t>ве</a:t>
            </a:r>
            <a:r>
              <a:rPr sz="1400" dirty="0">
                <a:latin typeface="Arial"/>
                <a:cs typeface="Arial"/>
              </a:rPr>
              <a:t>нн</a:t>
            </a:r>
            <a:r>
              <a:rPr sz="1400" spc="-5" dirty="0">
                <a:latin typeface="Arial"/>
                <a:cs typeface="Arial"/>
              </a:rPr>
              <a:t>о</a:t>
            </a:r>
            <a:r>
              <a:rPr sz="1400" dirty="0">
                <a:latin typeface="Arial"/>
                <a:cs typeface="Arial"/>
              </a:rPr>
              <a:t>-</a:t>
            </a:r>
            <a:r>
              <a:rPr sz="1400" spc="-10" dirty="0">
                <a:latin typeface="Arial"/>
                <a:cs typeface="Arial"/>
              </a:rPr>
              <a:t>п</a:t>
            </a:r>
            <a:r>
              <a:rPr sz="1400" spc="-40" dirty="0">
                <a:latin typeface="Arial"/>
                <a:cs typeface="Arial"/>
              </a:rPr>
              <a:t>о</a:t>
            </a:r>
            <a:r>
              <a:rPr sz="1400" dirty="0">
                <a:latin typeface="Arial"/>
                <a:cs typeface="Arial"/>
              </a:rPr>
              <a:t>л</a:t>
            </a:r>
            <a:r>
              <a:rPr sz="1400" spc="-40" dirty="0">
                <a:latin typeface="Arial"/>
                <a:cs typeface="Arial"/>
              </a:rPr>
              <a:t>е</a:t>
            </a:r>
            <a:r>
              <a:rPr sz="1400" spc="-10" dirty="0">
                <a:latin typeface="Arial"/>
                <a:cs typeface="Arial"/>
              </a:rPr>
              <a:t>з</a:t>
            </a:r>
            <a:r>
              <a:rPr sz="1400" dirty="0">
                <a:latin typeface="Arial"/>
                <a:cs typeface="Arial"/>
              </a:rPr>
              <a:t>н</a:t>
            </a:r>
            <a:r>
              <a:rPr sz="1400" spc="-15" dirty="0">
                <a:latin typeface="Arial"/>
                <a:cs typeface="Arial"/>
              </a:rPr>
              <a:t>о</a:t>
            </a:r>
            <a:r>
              <a:rPr sz="1400" spc="-35" dirty="0">
                <a:latin typeface="Arial"/>
                <a:cs typeface="Arial"/>
              </a:rPr>
              <a:t>г</a:t>
            </a:r>
            <a:r>
              <a:rPr sz="1400" dirty="0">
                <a:latin typeface="Arial"/>
                <a:cs typeface="Arial"/>
              </a:rPr>
              <a:t>о</a:t>
            </a:r>
            <a:r>
              <a:rPr sz="1400" spc="-45" dirty="0">
                <a:latin typeface="Arial"/>
                <a:cs typeface="Arial"/>
              </a:rPr>
              <a:t> </a:t>
            </a:r>
            <a:r>
              <a:rPr sz="1400" spc="15" dirty="0">
                <a:latin typeface="Arial"/>
                <a:cs typeface="Arial"/>
              </a:rPr>
              <a:t>т</a:t>
            </a:r>
            <a:r>
              <a:rPr sz="1400" spc="-30" dirty="0">
                <a:latin typeface="Arial"/>
                <a:cs typeface="Arial"/>
              </a:rPr>
              <a:t>у</a:t>
            </a:r>
            <a:r>
              <a:rPr sz="1400" dirty="0">
                <a:latin typeface="Arial"/>
                <a:cs typeface="Arial"/>
              </a:rPr>
              <a:t>р</a:t>
            </a:r>
            <a:r>
              <a:rPr sz="1400" spc="-10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з</a:t>
            </a:r>
            <a:r>
              <a:rPr sz="1400" spc="-10" dirty="0">
                <a:latin typeface="Arial"/>
                <a:cs typeface="Arial"/>
              </a:rPr>
              <a:t>м</a:t>
            </a:r>
            <a:r>
              <a:rPr sz="1400" dirty="0">
                <a:latin typeface="Arial"/>
                <a:cs typeface="Arial"/>
              </a:rPr>
              <a:t>а.</a:t>
            </a:r>
            <a:endParaRPr sz="1400">
              <a:latin typeface="Arial"/>
              <a:cs typeface="Arial"/>
            </a:endParaRPr>
          </a:p>
          <a:p>
            <a:pPr marL="756285" indent="-286385">
              <a:lnSpc>
                <a:spcPct val="100000"/>
              </a:lnSpc>
              <a:spcBef>
                <a:spcPts val="335"/>
              </a:spcBef>
              <a:buFont typeface="Arial"/>
              <a:buChar char="–"/>
              <a:tabLst>
                <a:tab pos="756920" algn="l"/>
              </a:tabLst>
            </a:pPr>
            <a:r>
              <a:rPr sz="1400" spc="-50" dirty="0">
                <a:latin typeface="Arial"/>
                <a:cs typeface="Arial"/>
              </a:rPr>
              <a:t>Р</a:t>
            </a:r>
            <a:r>
              <a:rPr sz="1400" spc="-15" dirty="0">
                <a:latin typeface="Arial"/>
                <a:cs typeface="Arial"/>
              </a:rPr>
              <a:t>а</a:t>
            </a:r>
            <a:r>
              <a:rPr sz="1400" dirty="0">
                <a:latin typeface="Arial"/>
                <a:cs typeface="Arial"/>
              </a:rPr>
              <a:t>зв</a:t>
            </a:r>
            <a:r>
              <a:rPr sz="1400" spc="-10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т</a:t>
            </a:r>
            <a:r>
              <a:rPr sz="1400" spc="-5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е</a:t>
            </a:r>
            <a:r>
              <a:rPr sz="1400" spc="-20" dirty="0">
                <a:latin typeface="Arial"/>
                <a:cs typeface="Arial"/>
              </a:rPr>
              <a:t> </a:t>
            </a:r>
            <a:r>
              <a:rPr sz="1400" spc="30" dirty="0">
                <a:latin typeface="Arial"/>
                <a:cs typeface="Arial"/>
              </a:rPr>
              <a:t>к</a:t>
            </a:r>
            <a:r>
              <a:rPr sz="1400" dirty="0">
                <a:latin typeface="Arial"/>
                <a:cs typeface="Arial"/>
              </a:rPr>
              <a:t>адр</a:t>
            </a:r>
            <a:r>
              <a:rPr sz="1400" spc="-5" dirty="0">
                <a:latin typeface="Arial"/>
                <a:cs typeface="Arial"/>
              </a:rPr>
              <a:t>о</a:t>
            </a:r>
            <a:r>
              <a:rPr sz="1400" dirty="0">
                <a:latin typeface="Arial"/>
                <a:cs typeface="Arial"/>
              </a:rPr>
              <a:t>вых</a:t>
            </a:r>
            <a:r>
              <a:rPr sz="1400" spc="-2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и </a:t>
            </a:r>
            <a:r>
              <a:rPr sz="1400" spc="15" dirty="0">
                <a:latin typeface="Arial"/>
                <a:cs typeface="Arial"/>
              </a:rPr>
              <a:t>с</a:t>
            </a:r>
            <a:r>
              <a:rPr sz="1400" dirty="0">
                <a:latin typeface="Arial"/>
                <a:cs typeface="Arial"/>
              </a:rPr>
              <a:t>оц</a:t>
            </a:r>
            <a:r>
              <a:rPr sz="1400" spc="-10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альных</a:t>
            </a:r>
            <a:r>
              <a:rPr sz="1400" spc="-2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л</a:t>
            </a:r>
            <a:r>
              <a:rPr sz="1400" spc="-10" dirty="0">
                <a:latin typeface="Arial"/>
                <a:cs typeface="Arial"/>
              </a:rPr>
              <a:t>и</a:t>
            </a:r>
            <a:r>
              <a:rPr sz="1400" spc="-40" dirty="0">
                <a:latin typeface="Arial"/>
                <a:cs typeface="Arial"/>
              </a:rPr>
              <a:t>ф</a:t>
            </a:r>
            <a:r>
              <a:rPr sz="1400" spc="-10" dirty="0">
                <a:latin typeface="Arial"/>
                <a:cs typeface="Arial"/>
              </a:rPr>
              <a:t>т</a:t>
            </a:r>
            <a:r>
              <a:rPr sz="1400" dirty="0">
                <a:latin typeface="Arial"/>
                <a:cs typeface="Arial"/>
              </a:rPr>
              <a:t>ов.</a:t>
            </a:r>
            <a:endParaRPr sz="1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600"/>
              </a:spcBef>
            </a:pPr>
            <a:r>
              <a:rPr sz="1600" b="1" spc="-25" dirty="0">
                <a:latin typeface="Arial"/>
                <a:cs typeface="Arial"/>
              </a:rPr>
              <a:t>О</a:t>
            </a:r>
            <a:r>
              <a:rPr sz="1600" b="1" spc="-15" dirty="0">
                <a:latin typeface="Arial"/>
                <a:cs typeface="Arial"/>
              </a:rPr>
              <a:t>жи</a:t>
            </a:r>
            <a:r>
              <a:rPr sz="1600" b="1" spc="-25" dirty="0">
                <a:latin typeface="Arial"/>
                <a:cs typeface="Arial"/>
              </a:rPr>
              <a:t>д</a:t>
            </a:r>
            <a:r>
              <a:rPr sz="1600" b="1" spc="-10" dirty="0">
                <a:latin typeface="Arial"/>
                <a:cs typeface="Arial"/>
              </a:rPr>
              <a:t>а</a:t>
            </a:r>
            <a:r>
              <a:rPr sz="1600" b="1" spc="-35" dirty="0">
                <a:latin typeface="Arial"/>
                <a:cs typeface="Arial"/>
              </a:rPr>
              <a:t>е</a:t>
            </a:r>
            <a:r>
              <a:rPr sz="1600" b="1" spc="-20" dirty="0">
                <a:latin typeface="Arial"/>
                <a:cs typeface="Arial"/>
              </a:rPr>
              <a:t>м</a:t>
            </a:r>
            <a:r>
              <a:rPr sz="1600" b="1" spc="-15" dirty="0">
                <a:latin typeface="Arial"/>
                <a:cs typeface="Arial"/>
              </a:rPr>
              <a:t>ые</a:t>
            </a:r>
            <a:r>
              <a:rPr sz="1600" b="1" spc="45" dirty="0">
                <a:latin typeface="Arial"/>
                <a:cs typeface="Arial"/>
              </a:rPr>
              <a:t> </a:t>
            </a:r>
            <a:r>
              <a:rPr sz="1600" b="1" spc="-10" dirty="0">
                <a:latin typeface="Arial"/>
                <a:cs typeface="Arial"/>
              </a:rPr>
              <a:t>ре</a:t>
            </a:r>
            <a:r>
              <a:rPr sz="1600" b="1" spc="-50" dirty="0">
                <a:latin typeface="Arial"/>
                <a:cs typeface="Arial"/>
              </a:rPr>
              <a:t>з</a:t>
            </a:r>
            <a:r>
              <a:rPr sz="1600" b="1" spc="-70" dirty="0">
                <a:latin typeface="Arial"/>
                <a:cs typeface="Arial"/>
              </a:rPr>
              <a:t>у</a:t>
            </a:r>
            <a:r>
              <a:rPr sz="1600" b="1" spc="-20" dirty="0">
                <a:latin typeface="Arial"/>
                <a:cs typeface="Arial"/>
              </a:rPr>
              <a:t>л</a:t>
            </a:r>
            <a:r>
              <a:rPr sz="1600" b="1" spc="-140" dirty="0">
                <a:latin typeface="Arial"/>
                <a:cs typeface="Arial"/>
              </a:rPr>
              <a:t>ь</a:t>
            </a:r>
            <a:r>
              <a:rPr sz="1600" b="1" spc="-25" dirty="0">
                <a:latin typeface="Arial"/>
                <a:cs typeface="Arial"/>
              </a:rPr>
              <a:t>т</a:t>
            </a:r>
            <a:r>
              <a:rPr sz="1600" b="1" dirty="0">
                <a:latin typeface="Arial"/>
                <a:cs typeface="Arial"/>
              </a:rPr>
              <a:t>а</a:t>
            </a:r>
            <a:r>
              <a:rPr sz="1600" b="1" spc="-10" dirty="0">
                <a:latin typeface="Arial"/>
                <a:cs typeface="Arial"/>
              </a:rPr>
              <a:t>ты:</a:t>
            </a:r>
            <a:endParaRPr sz="1600">
              <a:latin typeface="Arial"/>
              <a:cs typeface="Arial"/>
            </a:endParaRPr>
          </a:p>
          <a:p>
            <a:pPr marL="756285" indent="-286385">
              <a:lnSpc>
                <a:spcPct val="100000"/>
              </a:lnSpc>
              <a:spcBef>
                <a:spcPts val="335"/>
              </a:spcBef>
              <a:buFont typeface="Arial"/>
              <a:buChar char="–"/>
              <a:tabLst>
                <a:tab pos="756920" algn="l"/>
              </a:tabLst>
            </a:pPr>
            <a:r>
              <a:rPr sz="1400" spc="5" dirty="0">
                <a:latin typeface="Arial"/>
                <a:cs typeface="Arial"/>
              </a:rPr>
              <a:t>Д</a:t>
            </a:r>
            <a:r>
              <a:rPr sz="1400" spc="-40" dirty="0">
                <a:latin typeface="Arial"/>
                <a:cs typeface="Arial"/>
              </a:rPr>
              <a:t>о</a:t>
            </a:r>
            <a:r>
              <a:rPr sz="1400" dirty="0">
                <a:latin typeface="Arial"/>
                <a:cs typeface="Arial"/>
              </a:rPr>
              <a:t>ля</a:t>
            </a:r>
            <a:r>
              <a:rPr sz="1400" spc="-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м</a:t>
            </a:r>
            <a:r>
              <a:rPr sz="1400" spc="-40" dirty="0">
                <a:latin typeface="Arial"/>
                <a:cs typeface="Arial"/>
              </a:rPr>
              <a:t>о</a:t>
            </a:r>
            <a:r>
              <a:rPr sz="1400" spc="5" dirty="0">
                <a:latin typeface="Arial"/>
                <a:cs typeface="Arial"/>
              </a:rPr>
              <a:t>л</a:t>
            </a:r>
            <a:r>
              <a:rPr sz="1400" spc="-40" dirty="0">
                <a:latin typeface="Arial"/>
                <a:cs typeface="Arial"/>
              </a:rPr>
              <a:t>о</a:t>
            </a:r>
            <a:r>
              <a:rPr sz="1400" dirty="0">
                <a:latin typeface="Arial"/>
                <a:cs typeface="Arial"/>
              </a:rPr>
              <a:t>д</a:t>
            </a:r>
            <a:r>
              <a:rPr sz="1400" spc="-20" dirty="0">
                <a:latin typeface="Arial"/>
                <a:cs typeface="Arial"/>
              </a:rPr>
              <a:t>е</a:t>
            </a:r>
            <a:r>
              <a:rPr sz="1400" spc="-5" dirty="0">
                <a:latin typeface="Arial"/>
                <a:cs typeface="Arial"/>
              </a:rPr>
              <a:t>ж</a:t>
            </a:r>
            <a:r>
              <a:rPr sz="1400" spc="-10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,</a:t>
            </a:r>
            <a:r>
              <a:rPr sz="1400" spc="-5" dirty="0">
                <a:latin typeface="Arial"/>
                <a:cs typeface="Arial"/>
              </a:rPr>
              <a:t> </a:t>
            </a:r>
            <a:r>
              <a:rPr sz="1400" spc="-20" dirty="0">
                <a:latin typeface="Arial"/>
                <a:cs typeface="Arial"/>
              </a:rPr>
              <a:t>у</a:t>
            </a:r>
            <a:r>
              <a:rPr sz="1400" dirty="0">
                <a:latin typeface="Arial"/>
                <a:cs typeface="Arial"/>
              </a:rPr>
              <a:t>част</a:t>
            </a:r>
            <a:r>
              <a:rPr sz="1400" spc="-40" dirty="0">
                <a:latin typeface="Arial"/>
                <a:cs typeface="Arial"/>
              </a:rPr>
              <a:t>в</a:t>
            </a:r>
            <a:r>
              <a:rPr sz="1400" spc="-20" dirty="0">
                <a:latin typeface="Arial"/>
                <a:cs typeface="Arial"/>
              </a:rPr>
              <a:t>у</a:t>
            </a:r>
            <a:r>
              <a:rPr sz="1400" dirty="0">
                <a:latin typeface="Arial"/>
                <a:cs typeface="Arial"/>
              </a:rPr>
              <a:t>ю</a:t>
            </a:r>
            <a:r>
              <a:rPr sz="1400" spc="-20" dirty="0">
                <a:latin typeface="Arial"/>
                <a:cs typeface="Arial"/>
              </a:rPr>
              <a:t>щ</a:t>
            </a:r>
            <a:r>
              <a:rPr sz="1400" dirty="0">
                <a:latin typeface="Arial"/>
                <a:cs typeface="Arial"/>
              </a:rPr>
              <a:t>ей</a:t>
            </a:r>
            <a:r>
              <a:rPr sz="1400" spc="-1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в п</a:t>
            </a:r>
            <a:r>
              <a:rPr sz="1400" spc="-45" dirty="0">
                <a:latin typeface="Arial"/>
                <a:cs typeface="Arial"/>
              </a:rPr>
              <a:t>а</a:t>
            </a:r>
            <a:r>
              <a:rPr sz="1400" dirty="0">
                <a:latin typeface="Arial"/>
                <a:cs typeface="Arial"/>
              </a:rPr>
              <a:t>тр</a:t>
            </a:r>
            <a:r>
              <a:rPr sz="1400" spc="-5" dirty="0">
                <a:latin typeface="Arial"/>
                <a:cs typeface="Arial"/>
              </a:rPr>
              <a:t>и</a:t>
            </a:r>
            <a:r>
              <a:rPr sz="1400" spc="-40" dirty="0">
                <a:latin typeface="Arial"/>
                <a:cs typeface="Arial"/>
              </a:rPr>
              <a:t>о</a:t>
            </a:r>
            <a:r>
              <a:rPr sz="1400" dirty="0">
                <a:latin typeface="Arial"/>
                <a:cs typeface="Arial"/>
              </a:rPr>
              <a:t>тич</a:t>
            </a:r>
            <a:r>
              <a:rPr sz="1400" spc="-10" dirty="0">
                <a:latin typeface="Arial"/>
                <a:cs typeface="Arial"/>
              </a:rPr>
              <a:t>е</a:t>
            </a:r>
            <a:r>
              <a:rPr sz="1400" dirty="0">
                <a:latin typeface="Arial"/>
                <a:cs typeface="Arial"/>
              </a:rPr>
              <a:t>ск</a:t>
            </a:r>
            <a:r>
              <a:rPr sz="1400" spc="-10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х</a:t>
            </a:r>
            <a:r>
              <a:rPr sz="1400" spc="-1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п</a:t>
            </a:r>
            <a:r>
              <a:rPr sz="1400" dirty="0">
                <a:latin typeface="Arial"/>
                <a:cs typeface="Arial"/>
              </a:rPr>
              <a:t>ро</a:t>
            </a:r>
            <a:r>
              <a:rPr sz="1400" spc="-10" dirty="0">
                <a:latin typeface="Arial"/>
                <a:cs typeface="Arial"/>
              </a:rPr>
              <a:t>е</a:t>
            </a:r>
            <a:r>
              <a:rPr sz="1400" spc="5" dirty="0">
                <a:latin typeface="Arial"/>
                <a:cs typeface="Arial"/>
              </a:rPr>
              <a:t>к</a:t>
            </a:r>
            <a:r>
              <a:rPr sz="1400" spc="-10" dirty="0">
                <a:latin typeface="Arial"/>
                <a:cs typeface="Arial"/>
              </a:rPr>
              <a:t>т</a:t>
            </a:r>
            <a:r>
              <a:rPr sz="1400" dirty="0">
                <a:latin typeface="Arial"/>
                <a:cs typeface="Arial"/>
              </a:rPr>
              <a:t>ах</a:t>
            </a:r>
            <a:r>
              <a:rPr sz="1400" spc="-3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—</a:t>
            </a:r>
            <a:r>
              <a:rPr sz="1400" spc="-10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75%.</a:t>
            </a:r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</TotalTime>
  <Words>1058</Words>
  <Application>Microsoft Office PowerPoint</Application>
  <PresentationFormat>Экран (16:9)</PresentationFormat>
  <Paragraphs>170</Paragraphs>
  <Slides>24</Slides>
  <Notes>18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9" baseType="lpstr">
      <vt:lpstr>Arial</vt:lpstr>
      <vt:lpstr>Calibri</vt:lpstr>
      <vt:lpstr>Georgia</vt:lpstr>
      <vt:lpstr>Times New Roman</vt:lpstr>
      <vt:lpstr>Office Theme</vt:lpstr>
      <vt:lpstr>Ориентиры развития современного дополнительного образования</vt:lpstr>
      <vt:lpstr>Сэм Альтман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Реализация потенциала каждого человека</vt:lpstr>
      <vt:lpstr>Патриотическое воспитание и профессиональное развитие молодежи</vt:lpstr>
      <vt:lpstr>Самореализация молодежи</vt:lpstr>
      <vt:lpstr>Развитие системы выявления и поддержки талантов</vt:lpstr>
      <vt:lpstr>Продвижение традиционных ценностей в культуре</vt:lpstr>
      <vt:lpstr>Профессиональное развитие педагогов</vt:lpstr>
      <vt:lpstr>Презентация PowerPoint</vt:lpstr>
      <vt:lpstr>Освоение студентами нескольких квалификаций</vt:lpstr>
      <vt:lpstr>Развитие креативных индустрий</vt:lpstr>
      <vt:lpstr>Развитие креативных кластеров</vt:lpstr>
      <vt:lpstr>Презентация PowerPoint</vt:lpstr>
      <vt:lpstr>Направления креативных индустрий</vt:lpstr>
      <vt:lpstr>Презентация PowerPoint</vt:lpstr>
      <vt:lpstr>Технологическое лидерство и независимость</vt:lpstr>
      <vt:lpstr>Национальные проекты технологического лидерства (НПТЛ)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Николаева Елена Борисовна</dc:creator>
  <cp:lastModifiedBy>София Щедренко</cp:lastModifiedBy>
  <cp:revision>1</cp:revision>
  <dcterms:created xsi:type="dcterms:W3CDTF">2025-05-19T23:39:17Z</dcterms:created>
  <dcterms:modified xsi:type="dcterms:W3CDTF">2025-05-19T17:11:43Z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2025-03-25T00:00:00Z</vt:filetime>
  </property>
  <property fmtid="{D5CDD505-2E9C-101B-9397-08002B2CF9AE}" pid="3" name="LastSaved">
    <vt:filetime>2025-05-19T00:00:00Z</vt:filetime>
  </property>
</Properties>
</file>