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58" r:id="rId9"/>
    <p:sldId id="259" r:id="rId10"/>
    <p:sldId id="260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53" y="9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984" y="1792224"/>
            <a:ext cx="990599" cy="304799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76" y="3227832"/>
            <a:ext cx="3867912" cy="310896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403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788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655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TextBox 11"/>
          <p:cNvSpPr txBox="1"/>
          <p:nvPr/>
        </p:nvSpPr>
        <p:spPr bwMode="gray">
          <a:xfrm>
            <a:off x="898295" y="59676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 bwMode="gray">
          <a:xfrm>
            <a:off x="9715063" y="2629300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 anchor="ctr" anchorCtr="0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" name="Rectangle 2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72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578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991" y="2603500"/>
            <a:ext cx="32564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5824" y="2603500"/>
            <a:ext cx="0" cy="3423554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047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 anchor="ctr" anchorCtr="0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4245" y="2603500"/>
            <a:ext cx="1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7352" y="2603500"/>
            <a:ext cx="0" cy="3461811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069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372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231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286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 anchor="ctr" anchorCtr="0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 anchorCtr="0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941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678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117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621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025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438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179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-1588" y="0"/>
            <a:ext cx="12193588" cy="686155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7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760" y="6391656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26AB7BF-CC13-4716-85DD-207E87014485}" type="datetimeFigureOut">
              <a:rPr lang="ru-RU" smtClean="0"/>
              <a:t>08.11.2025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784" y="6391656"/>
            <a:ext cx="3867912" cy="310896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Rectangle 2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8D5B2FE1-8B25-4A85-A5CF-21E577A8D3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4107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512277"/>
            <a:ext cx="9448568" cy="3265104"/>
          </a:xfrm>
        </p:spPr>
        <p:txBody>
          <a:bodyPr/>
          <a:lstStyle/>
          <a:p>
            <a:pPr algn="ctr"/>
            <a:r>
              <a:rPr lang="ru-RU" sz="4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работы педагогов-психологов по профилактике девиантного поведения </a:t>
            </a:r>
            <a:r>
              <a:rPr lang="ru-RU" sz="4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 р.п. Кольцово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1937" y="5416062"/>
            <a:ext cx="9952893" cy="80889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Дмитриева О.В.</a:t>
            </a:r>
          </a:p>
          <a:p>
            <a:pPr algn="r"/>
            <a:r>
              <a:rPr lang="ru-RU" sz="2000" dirty="0" smtClean="0">
                <a:latin typeface="+mj-lt"/>
              </a:rPr>
              <a:t> 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072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666" y="479685"/>
            <a:ext cx="10013429" cy="1484026"/>
          </a:xfrm>
        </p:spPr>
        <p:txBody>
          <a:bodyPr/>
          <a:lstStyle/>
          <a:p>
            <a:r>
              <a:rPr lang="ru-RU" sz="3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супругой/матерью участника </a:t>
            </a:r>
            <a:r>
              <a:rPr lang="ru-RU" sz="3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</a:t>
            </a:r>
            <a:endParaRPr lang="ru-RU" sz="38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665" y="2503357"/>
            <a:ext cx="11467475" cy="4197246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ru-RU" sz="3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стратегию первой беседы</a:t>
            </a:r>
          </a:p>
          <a:p>
            <a:pPr>
              <a:buFont typeface="+mj-lt"/>
              <a:buAutoNum type="arabicPeriod"/>
            </a:pPr>
            <a:r>
              <a:rPr lang="ru-RU" sz="3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Подобрать техники для снижения острой тревоги и совладания с хроническим стрессом, а также обсудить, как мягко мотивировать на получение помощи</a:t>
            </a:r>
          </a:p>
          <a:p>
            <a:pPr>
              <a:buFont typeface="+mj-lt"/>
              <a:buAutoNum type="arabicPeriod"/>
            </a:pPr>
            <a:r>
              <a:rPr lang="ru-RU" sz="3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участникам семинара</a:t>
            </a:r>
            <a:endParaRPr lang="ru-RU" sz="38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30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6" y="584616"/>
            <a:ext cx="10463134" cy="1379095"/>
          </a:xfrm>
        </p:spPr>
        <p:txBody>
          <a:bodyPr/>
          <a:lstStyle/>
          <a:p>
            <a:r>
              <a:rPr lang="ru-RU" sz="38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семьей, получившей тяжелое известие (гибель, пропажа без вести</a:t>
            </a:r>
            <a:r>
              <a:rPr lang="ru-RU" sz="3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8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676" y="2603500"/>
            <a:ext cx="11212642" cy="3416300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памятку-алгоритм действий для ОО (кто взаимодействует, что говорить, чего избегать, куда направлять)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Обсудить этические аспекты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участникам семинара</a:t>
            </a:r>
            <a:endParaRPr lang="ru-RU" sz="3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61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Ольга Владимировна\Downloads\NnHuDmsnQx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29" y="569625"/>
            <a:ext cx="8904439" cy="586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0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608" y="973667"/>
            <a:ext cx="9880824" cy="1224409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ММО педагогов-психологов ОО р.. Кольцово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4" y="3217984"/>
            <a:ext cx="10257461" cy="280181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Создано в мае 2025 года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из 15 участников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Проведено 3 заседания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Двое победителей муниципального конкурса лучших практик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082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9686" y="554636"/>
            <a:ext cx="9938478" cy="1573967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Щербинина </a:t>
            </a:r>
            <a:br>
              <a:rPr lang="ru-RU" sz="5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Владимировна</a:t>
            </a:r>
            <a:endParaRPr lang="ru-RU" sz="5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686" y="3657600"/>
            <a:ext cx="11257612" cy="23622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sz="4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«Радуга</a:t>
            </a:r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sz="44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категории </a:t>
            </a:r>
          </a:p>
        </p:txBody>
      </p:sp>
    </p:spTree>
    <p:extLst>
      <p:ext uri="{BB962C8B-B14F-4D97-AF65-F5344CB8AC3E}">
        <p14:creationId xmlns:p14="http://schemas.microsoft.com/office/powerpoint/2010/main" val="111900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</a:rPr>
              <a:t>Многоликость запроса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764" y="2383436"/>
            <a:ext cx="11527436" cy="422722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Семьи, где родитель – участник СВО вернулся и проходит сложный процесс адаптации и реабилитации (в </a:t>
            </a:r>
            <a:r>
              <a:rPr lang="ru-RU" sz="28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травмами и ранениями)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Семьи, где родитель всё еще в зоне боевых действий</a:t>
            </a:r>
          </a:p>
          <a:p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Семьи, получившие тяжелую психологическую травму в результате утраты или серьезного ранения близкого человека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объединяет одно – жизнь в условиях хронического стресса и неопределенности </a:t>
            </a:r>
            <a:endParaRPr lang="ru-RU" sz="28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21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377" y="583925"/>
            <a:ext cx="9847826" cy="81016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Миссия и роль педагога-психолога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378" y="2578308"/>
            <a:ext cx="11211930" cy="392742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</a:t>
            </a:r>
          </a:p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Кризисный </a:t>
            </a:r>
            <a:r>
              <a:rPr lang="ru-RU" sz="36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интервентор</a:t>
            </a:r>
            <a:endParaRPr lang="ru-RU" sz="3600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Консультант и навигатор</a:t>
            </a:r>
          </a:p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Посредник </a:t>
            </a:r>
          </a:p>
          <a:p>
            <a:pPr algn="ctr"/>
            <a:r>
              <a:rPr lang="ru-RU" sz="36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 </a:t>
            </a:r>
            <a:endParaRPr lang="ru-RU" sz="36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5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06" y="434715"/>
            <a:ext cx="11017770" cy="1454046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векторы профессиональной  деятельности</a:t>
            </a:r>
            <a:endParaRPr lang="ru-RU" sz="5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556" y="2248525"/>
            <a:ext cx="11272605" cy="4392117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1: Работа с детьми (диагностика эмоционального состояния, коррекционно-развивающая деятельность, развитие навыков)</a:t>
            </a:r>
          </a:p>
          <a:p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2: Работа с родителями (супругами, матерями): психологическая поддержка и снятие острого стресса, консультирование по вопросам детско-родительских отношений, помощь в выстраивании личных границ и профилактика)</a:t>
            </a:r>
          </a:p>
          <a:p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3: Работа с семьей, как с системой (восстановление коммуникации, совместные сессии)</a:t>
            </a:r>
          </a:p>
          <a:p>
            <a:r>
              <a:rPr lang="ru-RU" sz="2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4: Работа с педагогическим коллективом (информирование, просвещение, разработка алгоритмов действий)</a:t>
            </a:r>
            <a:endParaRPr lang="ru-RU" sz="2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591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715" y="509666"/>
            <a:ext cx="10058399" cy="1229193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главные профессиональные принципы в этой работе</a:t>
            </a:r>
            <a:endParaRPr lang="ru-RU" sz="4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636" y="2788169"/>
            <a:ext cx="11197653" cy="3492709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Конфиденциальность и такт</a:t>
            </a:r>
          </a:p>
          <a:p>
            <a:pPr algn="ctr"/>
            <a:r>
              <a:rPr lang="ru-RU" sz="4400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Безоценочность</a:t>
            </a:r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принятие</a:t>
            </a:r>
          </a:p>
          <a:p>
            <a:pPr algn="ctr"/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границы</a:t>
            </a:r>
          </a:p>
          <a:p>
            <a:pPr algn="ctr"/>
            <a:r>
              <a:rPr lang="ru-RU" sz="44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Межведомственное взаимодействие</a:t>
            </a:r>
            <a:endParaRPr lang="ru-RU" sz="44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14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задание </a:t>
            </a:r>
            <a:endParaRPr lang="ru-RU" sz="5400" b="1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823" y="2603500"/>
            <a:ext cx="11602387" cy="3992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Разделиться на 3 команды: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ребенка из семьи участника СВО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супругой/матерью участника СВО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семьей, получившей тяжелое известие (гибель, пропажа без вести)</a:t>
            </a:r>
          </a:p>
        </p:txBody>
      </p:sp>
    </p:spTree>
    <p:extLst>
      <p:ext uri="{BB962C8B-B14F-4D97-AF65-F5344CB8AC3E}">
        <p14:creationId xmlns:p14="http://schemas.microsoft.com/office/powerpoint/2010/main" val="175989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705" y="494675"/>
            <a:ext cx="10912839" cy="1633928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ребенка из семьи участника СВО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05" y="2603500"/>
            <a:ext cx="11257613" cy="3416300"/>
          </a:xfrm>
        </p:spPr>
        <p:txBody>
          <a:bodyPr/>
          <a:lstStyle/>
          <a:p>
            <a:pPr marL="742950" indent="-7429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2 чек-листа: для классного руководителя и для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 «Тревожные сигналы в поведении ребенка»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Предложить 2-3 игровые и/или арт-терапевтические техники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с тревогой и страхом</a:t>
            </a:r>
          </a:p>
          <a:p>
            <a:pPr marL="742950" indent="-742950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участникам семинара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431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102</TotalTime>
  <Words>371</Words>
  <Application>Microsoft Office PowerPoint</Application>
  <PresentationFormat>Широкоэкранный</PresentationFormat>
  <Paragraphs>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Century Gothic</vt:lpstr>
      <vt:lpstr>Times New Roman</vt:lpstr>
      <vt:lpstr>Wingdings 3</vt:lpstr>
      <vt:lpstr>Совет директоров</vt:lpstr>
      <vt:lpstr>Опыт работы педагогов-психологов по профилактике девиантного поведения  в ОО р.п. Кольцово</vt:lpstr>
      <vt:lpstr>ММО педагогов-психологов ОО р.. Кольцово</vt:lpstr>
      <vt:lpstr>Щербинина  Марина Владимировна</vt:lpstr>
      <vt:lpstr>Многоликость запроса</vt:lpstr>
      <vt:lpstr>Миссия и роль педагога-психолога</vt:lpstr>
      <vt:lpstr>Ключевые векторы профессиональной  деятельности</vt:lpstr>
      <vt:lpstr>Наши главные профессиональные принципы в этой работе</vt:lpstr>
      <vt:lpstr>Практическое задание </vt:lpstr>
      <vt:lpstr>Сопровождение ребенка из семьи участника СВО</vt:lpstr>
      <vt:lpstr>Работа с супругой/матерью участника СВО</vt:lpstr>
      <vt:lpstr>Взаимодействие с семьей, получившей тяжелое известие (гибель, пропажа без вести)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Опыт работы педагогов-психологов по профилактике девиантного поведения  в ОО р.п. Кольцово</dc:title>
  <dc:creator>1</dc:creator>
  <cp:lastModifiedBy>1</cp:lastModifiedBy>
  <cp:revision>12</cp:revision>
  <dcterms:created xsi:type="dcterms:W3CDTF">2025-11-03T10:02:04Z</dcterms:created>
  <dcterms:modified xsi:type="dcterms:W3CDTF">2025-11-08T00:58:25Z</dcterms:modified>
</cp:coreProperties>
</file>