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9" r:id="rId11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76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914400" y="2130425"/>
            <a:ext cx="10363199" cy="1470025"/>
          </a:xfrm>
        </p:spPr>
        <p:txBody>
          <a:bodyPr/>
          <a:lstStyle>
            <a:lvl1pPr algn="ctr">
              <a:defRPr b="1"/>
            </a:lvl1pPr>
          </a:lstStyle>
          <a:p>
            <a:pPr>
              <a:defRPr/>
            </a:pPr>
            <a:r>
              <a:rPr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828800" y="3886200"/>
            <a:ext cx="8534399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/>
              <a:t>Образец текста</a:t>
            </a:r>
          </a:p>
          <a:p>
            <a:pPr lvl="1">
              <a:defRPr/>
            </a:pPr>
            <a:r>
              <a:rPr/>
              <a:t>Второй уровень</a:t>
            </a:r>
          </a:p>
          <a:p>
            <a:pPr lvl="2">
              <a:defRPr/>
            </a:pPr>
            <a:r>
              <a:rPr/>
              <a:t>Третий уровень</a:t>
            </a:r>
          </a:p>
          <a:p>
            <a:pPr lvl="3">
              <a:defRPr/>
            </a:pPr>
            <a:r>
              <a:rPr/>
              <a:t>Четвертый уровень</a:t>
            </a:r>
          </a:p>
          <a:p>
            <a:pPr lvl="4">
              <a:defRPr/>
            </a:pPr>
            <a:r>
              <a:rPr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839199" y="274638"/>
            <a:ext cx="2743200" cy="5851525"/>
          </a:xfrm>
        </p:spPr>
        <p:txBody>
          <a:bodyPr vert="eaVert"/>
          <a:lstStyle>
            <a:lvl1pPr algn="ctr">
              <a:defRPr/>
            </a:lvl1pPr>
          </a:lstStyle>
          <a:p>
            <a:pPr>
              <a:defRPr/>
            </a:pPr>
            <a:r>
              <a:rPr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609599" y="274638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/>
              <a:t>Образец текста</a:t>
            </a:r>
          </a:p>
          <a:p>
            <a:pPr lvl="1">
              <a:defRPr/>
            </a:pPr>
            <a:r>
              <a:rPr/>
              <a:t>Второй уровень</a:t>
            </a:r>
          </a:p>
          <a:p>
            <a:pPr lvl="2">
              <a:defRPr/>
            </a:pPr>
            <a:r>
              <a:rPr/>
              <a:t>Третий уровень</a:t>
            </a:r>
          </a:p>
          <a:p>
            <a:pPr lvl="3">
              <a:defRPr/>
            </a:pPr>
            <a:r>
              <a:rPr/>
              <a:t>Четвертый уровень</a:t>
            </a:r>
          </a:p>
          <a:p>
            <a:pPr lvl="4">
              <a:defRPr/>
            </a:pPr>
            <a:r>
              <a:rPr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Образец текста</a:t>
            </a:r>
          </a:p>
          <a:p>
            <a:pPr lvl="1">
              <a:defRPr/>
            </a:pPr>
            <a:r>
              <a:rPr/>
              <a:t>Второй уровень</a:t>
            </a:r>
          </a:p>
          <a:p>
            <a:pPr lvl="2">
              <a:defRPr/>
            </a:pPr>
            <a:r>
              <a:rPr/>
              <a:t>Третий уровень</a:t>
            </a:r>
          </a:p>
          <a:p>
            <a:pPr lvl="3">
              <a:defRPr/>
            </a:pPr>
            <a:r>
              <a:rPr/>
              <a:t>Четвертый уровень</a:t>
            </a:r>
          </a:p>
          <a:p>
            <a:pPr lvl="4">
              <a:defRPr/>
            </a:pPr>
            <a:r>
              <a:rPr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963083" y="4406901"/>
            <a:ext cx="10363199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963083" y="2906713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1583498" y="1600201"/>
            <a:ext cx="4704522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/>
              <a:t>Образец текста</a:t>
            </a:r>
          </a:p>
          <a:p>
            <a:pPr lvl="1">
              <a:defRPr/>
            </a:pPr>
            <a:r>
              <a:rPr/>
              <a:t>Второй уровень</a:t>
            </a:r>
          </a:p>
          <a:p>
            <a:pPr lvl="2">
              <a:defRPr/>
            </a:pPr>
            <a:r>
              <a:rPr/>
              <a:t>Третий уровень</a:t>
            </a:r>
          </a:p>
          <a:p>
            <a:pPr lvl="3">
              <a:defRPr/>
            </a:pPr>
            <a:r>
              <a:rPr/>
              <a:t>Четвертый уровень</a:t>
            </a:r>
          </a:p>
          <a:p>
            <a:pPr lvl="4">
              <a:defRPr/>
            </a:pPr>
            <a:r>
              <a:rPr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576053" y="1600201"/>
            <a:ext cx="5006346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/>
              <a:t>Образец текста</a:t>
            </a:r>
          </a:p>
          <a:p>
            <a:pPr lvl="1">
              <a:defRPr/>
            </a:pPr>
            <a:r>
              <a:rPr/>
              <a:t>Второй уровень</a:t>
            </a:r>
          </a:p>
          <a:p>
            <a:pPr lvl="2">
              <a:defRPr/>
            </a:pPr>
            <a:r>
              <a:rPr/>
              <a:t>Третий уровень</a:t>
            </a:r>
          </a:p>
          <a:p>
            <a:pPr lvl="3">
              <a:defRPr/>
            </a:pPr>
            <a:r>
              <a:rPr/>
              <a:t>Четвертый уровень</a:t>
            </a:r>
          </a:p>
          <a:p>
            <a:pPr lvl="4">
              <a:defRPr/>
            </a:pPr>
            <a:r>
              <a:rPr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1583498" y="1535113"/>
            <a:ext cx="470452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1583498" y="2174874"/>
            <a:ext cx="470452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/>
              <a:t>Образец текста</a:t>
            </a:r>
          </a:p>
          <a:p>
            <a:pPr lvl="1">
              <a:defRPr/>
            </a:pPr>
            <a:r>
              <a:rPr/>
              <a:t>Второй уровень</a:t>
            </a:r>
          </a:p>
          <a:p>
            <a:pPr lvl="2">
              <a:defRPr/>
            </a:pPr>
            <a:r>
              <a:rPr/>
              <a:t>Третий уровень</a:t>
            </a:r>
          </a:p>
          <a:p>
            <a:pPr lvl="3">
              <a:defRPr/>
            </a:pPr>
            <a:r>
              <a:rPr/>
              <a:t>Четвертый уровень</a:t>
            </a:r>
          </a:p>
          <a:p>
            <a:pPr lvl="4">
              <a:defRPr/>
            </a:pPr>
            <a:r>
              <a:rPr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480042" y="1535113"/>
            <a:ext cx="510235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480042" y="2174874"/>
            <a:ext cx="510235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/>
              <a:t>Образец текста</a:t>
            </a:r>
          </a:p>
          <a:p>
            <a:pPr lvl="1">
              <a:defRPr/>
            </a:pPr>
            <a:r>
              <a:rPr/>
              <a:t>Второй уровень</a:t>
            </a:r>
          </a:p>
          <a:p>
            <a:pPr lvl="2">
              <a:defRPr/>
            </a:pPr>
            <a:r>
              <a:rPr/>
              <a:t>Третий уровень</a:t>
            </a:r>
          </a:p>
          <a:p>
            <a:pPr lvl="3">
              <a:defRPr/>
            </a:pPr>
            <a:r>
              <a:rPr/>
              <a:t>Четвертый уровень</a:t>
            </a:r>
          </a:p>
          <a:p>
            <a:pPr lvl="4">
              <a:defRPr/>
            </a:pPr>
            <a:r>
              <a:rPr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583498" y="273049"/>
            <a:ext cx="355239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327914" y="273050"/>
            <a:ext cx="625448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/>
              <a:t>Образец текста</a:t>
            </a:r>
          </a:p>
          <a:p>
            <a:pPr lvl="1">
              <a:defRPr/>
            </a:pPr>
            <a:r>
              <a:rPr/>
              <a:t>Второй уровень</a:t>
            </a:r>
          </a:p>
          <a:p>
            <a:pPr lvl="2">
              <a:defRPr/>
            </a:pPr>
            <a:r>
              <a:rPr/>
              <a:t>Третий уровень</a:t>
            </a:r>
          </a:p>
          <a:p>
            <a:pPr lvl="3">
              <a:defRPr/>
            </a:pPr>
            <a:r>
              <a:rPr/>
              <a:t>Четвертый уровень</a:t>
            </a:r>
          </a:p>
          <a:p>
            <a:pPr lvl="4">
              <a:defRPr/>
            </a:pPr>
            <a:r>
              <a:rPr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583498" y="1435101"/>
            <a:ext cx="3552394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583498" y="4800600"/>
            <a:ext cx="9985109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583498" y="612774"/>
            <a:ext cx="9985109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583498" y="5367337"/>
            <a:ext cx="9985109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E3F0E9-0FC2-4DDE-87CF-3BA6A04EA4CC}" type="slidenum">
              <a:r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1583498" y="1600201"/>
            <a:ext cx="9998901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/>
              <a:t>Образец текста</a:t>
            </a:r>
          </a:p>
          <a:p>
            <a:pPr lvl="1">
              <a:defRPr/>
            </a:pPr>
            <a:r>
              <a:rPr/>
              <a:t>Второй уровень</a:t>
            </a:r>
          </a:p>
          <a:p>
            <a:pPr lvl="2">
              <a:defRPr/>
            </a:pPr>
            <a:r>
              <a:rPr/>
              <a:t>Третий уровень</a:t>
            </a:r>
          </a:p>
          <a:p>
            <a:pPr lvl="3">
              <a:defRPr/>
            </a:pPr>
            <a:r>
              <a:rPr/>
              <a:t>Четвертый уровень</a:t>
            </a:r>
          </a:p>
          <a:p>
            <a:pPr lvl="4">
              <a:defRPr/>
            </a:pPr>
            <a:r>
              <a:rPr/>
              <a:t>Пятый уровень</a:t>
            </a:r>
          </a:p>
        </p:txBody>
      </p:sp>
      <p:sp>
        <p:nvSpPr>
          <p:cNvPr id="46" name="Shape 1058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6343" y="6641"/>
                </a:moveTo>
                <a:lnTo>
                  <a:pt x="6343" y="6641"/>
                </a:lnTo>
                <a:cubicBezTo>
                  <a:pt x="7781" y="2374"/>
                  <a:pt x="8594" y="0"/>
                  <a:pt x="8594" y="0"/>
                </a:cubicBezTo>
                <a:lnTo>
                  <a:pt x="0" y="0"/>
                </a:lnTo>
                <a:lnTo>
                  <a:pt x="0" y="43200"/>
                </a:lnTo>
                <a:lnTo>
                  <a:pt x="43200" y="43200"/>
                </a:lnTo>
                <a:lnTo>
                  <a:pt x="43200" y="37760"/>
                </a:lnTo>
                <a:lnTo>
                  <a:pt x="43200" y="37760"/>
                </a:lnTo>
                <a:cubicBezTo>
                  <a:pt x="43200" y="37760"/>
                  <a:pt x="34824" y="39282"/>
                  <a:pt x="21228" y="41101"/>
                </a:cubicBezTo>
                <a:lnTo>
                  <a:pt x="21228" y="41101"/>
                </a:lnTo>
                <a:cubicBezTo>
                  <a:pt x="3446" y="43478"/>
                  <a:pt x="-5241" y="41016"/>
                  <a:pt x="6343" y="6641"/>
                </a:cubicBezTo>
                <a:close/>
              </a:path>
            </a:pathLst>
          </a:custGeom>
          <a:solidFill>
            <a:schemeClr val="accent1"/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7" name="Shape 1059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</p:spPr>
      </p:sp>
      <p:sp>
        <p:nvSpPr>
          <p:cNvPr id="48" name="Shape 1060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2361" y="36777"/>
                </a:moveTo>
                <a:lnTo>
                  <a:pt x="22361" y="36777"/>
                </a:lnTo>
                <a:cubicBezTo>
                  <a:pt x="5219" y="39070"/>
                  <a:pt x="-2372" y="36412"/>
                  <a:pt x="7775" y="6299"/>
                </a:cubicBezTo>
                <a:lnTo>
                  <a:pt x="7775" y="6299"/>
                </a:lnTo>
                <a:cubicBezTo>
                  <a:pt x="9119" y="2311"/>
                  <a:pt x="9892" y="58"/>
                  <a:pt x="9911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3612"/>
                </a:lnTo>
                <a:lnTo>
                  <a:pt x="43200" y="33612"/>
                </a:lnTo>
                <a:cubicBezTo>
                  <a:pt x="43110" y="33630"/>
                  <a:pt x="35168" y="35065"/>
                  <a:pt x="22361" y="36777"/>
                </a:cubicBezTo>
                <a:close/>
              </a:path>
            </a:pathLst>
          </a:custGeom>
          <a:solidFill>
            <a:schemeClr val="accent1">
              <a:alpha val="9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9" name="Shape 1061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2276" y="37156"/>
                </a:moveTo>
                <a:lnTo>
                  <a:pt x="22276" y="37156"/>
                </a:lnTo>
                <a:cubicBezTo>
                  <a:pt x="5093" y="39454"/>
                  <a:pt x="-2596" y="36819"/>
                  <a:pt x="7680" y="6325"/>
                </a:cubicBezTo>
                <a:lnTo>
                  <a:pt x="7680" y="6325"/>
                </a:lnTo>
                <a:cubicBezTo>
                  <a:pt x="9010" y="2380"/>
                  <a:pt x="9781" y="117"/>
                  <a:pt x="9819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3980"/>
                </a:lnTo>
                <a:lnTo>
                  <a:pt x="43200" y="33980"/>
                </a:lnTo>
                <a:cubicBezTo>
                  <a:pt x="43020" y="34016"/>
                  <a:pt x="35046" y="35449"/>
                  <a:pt x="22276" y="37156"/>
                </a:cubicBezTo>
                <a:close/>
              </a:path>
            </a:pathLst>
          </a:custGeom>
          <a:solidFill>
            <a:schemeClr val="accent1">
              <a:alpha val="18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0" name="Shape 1062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2192" y="37535"/>
                </a:moveTo>
                <a:lnTo>
                  <a:pt x="22192" y="37535"/>
                </a:lnTo>
                <a:cubicBezTo>
                  <a:pt x="4968" y="39839"/>
                  <a:pt x="-2820" y="37226"/>
                  <a:pt x="7585" y="6350"/>
                </a:cubicBezTo>
                <a:lnTo>
                  <a:pt x="7585" y="6350"/>
                </a:lnTo>
                <a:cubicBezTo>
                  <a:pt x="8900" y="2448"/>
                  <a:pt x="9670" y="176"/>
                  <a:pt x="9726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4348"/>
                </a:lnTo>
                <a:lnTo>
                  <a:pt x="43200" y="34348"/>
                </a:lnTo>
                <a:cubicBezTo>
                  <a:pt x="42885" y="34402"/>
                  <a:pt x="34924" y="35833"/>
                  <a:pt x="22192" y="37535"/>
                </a:cubicBezTo>
                <a:close/>
              </a:path>
            </a:pathLst>
          </a:custGeom>
          <a:solidFill>
            <a:schemeClr val="accent1">
              <a:alpha val="26999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1" name="Shape 1063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2107" y="37914"/>
                </a:moveTo>
                <a:lnTo>
                  <a:pt x="22107" y="37914"/>
                </a:lnTo>
                <a:cubicBezTo>
                  <a:pt x="4842" y="40223"/>
                  <a:pt x="-3044" y="37634"/>
                  <a:pt x="7490" y="6376"/>
                </a:cubicBezTo>
                <a:lnTo>
                  <a:pt x="7490" y="6376"/>
                </a:lnTo>
                <a:cubicBezTo>
                  <a:pt x="8790" y="2517"/>
                  <a:pt x="9559" y="235"/>
                  <a:pt x="9634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4717"/>
                </a:lnTo>
                <a:lnTo>
                  <a:pt x="43200" y="34717"/>
                </a:lnTo>
                <a:cubicBezTo>
                  <a:pt x="42795" y="34789"/>
                  <a:pt x="34802" y="36217"/>
                  <a:pt x="22107" y="37914"/>
                </a:cubicBezTo>
                <a:close/>
              </a:path>
            </a:pathLst>
          </a:custGeom>
          <a:solidFill>
            <a:schemeClr val="accent1">
              <a:alpha val="36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2" name="Shape 1064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2022" y="38293"/>
                </a:moveTo>
                <a:lnTo>
                  <a:pt x="22022" y="38293"/>
                </a:lnTo>
                <a:cubicBezTo>
                  <a:pt x="4717" y="40608"/>
                  <a:pt x="-3267" y="38041"/>
                  <a:pt x="7394" y="6401"/>
                </a:cubicBezTo>
                <a:lnTo>
                  <a:pt x="7394" y="6401"/>
                </a:lnTo>
                <a:cubicBezTo>
                  <a:pt x="8680" y="2586"/>
                  <a:pt x="9448" y="293"/>
                  <a:pt x="9542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5085"/>
                </a:lnTo>
                <a:lnTo>
                  <a:pt x="43200" y="35085"/>
                </a:lnTo>
                <a:cubicBezTo>
                  <a:pt x="42705" y="35175"/>
                  <a:pt x="34680" y="36601"/>
                  <a:pt x="22022" y="38293"/>
                </a:cubicBezTo>
                <a:close/>
              </a:path>
            </a:pathLst>
          </a:custGeom>
          <a:solidFill>
            <a:schemeClr val="accent1">
              <a:alpha val="4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3" name="Shape 1065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937" y="38673"/>
                </a:moveTo>
                <a:lnTo>
                  <a:pt x="21937" y="38673"/>
                </a:lnTo>
                <a:cubicBezTo>
                  <a:pt x="4591" y="40992"/>
                  <a:pt x="-3491" y="38448"/>
                  <a:pt x="7299" y="6427"/>
                </a:cubicBezTo>
                <a:lnTo>
                  <a:pt x="7299" y="6427"/>
                </a:lnTo>
                <a:cubicBezTo>
                  <a:pt x="8570" y="2655"/>
                  <a:pt x="9336" y="352"/>
                  <a:pt x="9449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5453"/>
                </a:lnTo>
                <a:lnTo>
                  <a:pt x="43200" y="35453"/>
                </a:lnTo>
                <a:cubicBezTo>
                  <a:pt x="42570" y="35561"/>
                  <a:pt x="34558" y="36985"/>
                  <a:pt x="21937" y="38673"/>
                </a:cubicBezTo>
                <a:close/>
              </a:path>
            </a:pathLst>
          </a:custGeom>
          <a:solidFill>
            <a:schemeClr val="accent1">
              <a:alpha val="55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4" name="Shape 1066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853" y="39052"/>
                </a:moveTo>
                <a:lnTo>
                  <a:pt x="21853" y="39052"/>
                </a:lnTo>
                <a:cubicBezTo>
                  <a:pt x="4466" y="41377"/>
                  <a:pt x="-3715" y="38855"/>
                  <a:pt x="7204" y="6453"/>
                </a:cubicBezTo>
                <a:lnTo>
                  <a:pt x="7204" y="6453"/>
                </a:lnTo>
                <a:cubicBezTo>
                  <a:pt x="8461" y="2724"/>
                  <a:pt x="9225" y="411"/>
                  <a:pt x="9357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5822"/>
                </a:lnTo>
                <a:lnTo>
                  <a:pt x="43200" y="35822"/>
                </a:lnTo>
                <a:cubicBezTo>
                  <a:pt x="42480" y="35948"/>
                  <a:pt x="34436" y="37369"/>
                  <a:pt x="21853" y="39052"/>
                </a:cubicBezTo>
                <a:close/>
              </a:path>
            </a:pathLst>
          </a:custGeom>
          <a:solidFill>
            <a:schemeClr val="accent1">
              <a:alpha val="63999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5" name="Shape 1067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768" y="39431"/>
                </a:moveTo>
                <a:lnTo>
                  <a:pt x="21768" y="39431"/>
                </a:lnTo>
                <a:cubicBezTo>
                  <a:pt x="4340" y="41761"/>
                  <a:pt x="-3939" y="39262"/>
                  <a:pt x="7109" y="6478"/>
                </a:cubicBezTo>
                <a:lnTo>
                  <a:pt x="7109" y="6478"/>
                </a:lnTo>
                <a:cubicBezTo>
                  <a:pt x="8351" y="2792"/>
                  <a:pt x="9114" y="470"/>
                  <a:pt x="9265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6190"/>
                </a:lnTo>
                <a:lnTo>
                  <a:pt x="43200" y="36190"/>
                </a:lnTo>
                <a:cubicBezTo>
                  <a:pt x="42390" y="36334"/>
                  <a:pt x="34314" y="37753"/>
                  <a:pt x="21768" y="39431"/>
                </a:cubicBezTo>
                <a:close/>
              </a:path>
            </a:pathLst>
          </a:custGeom>
          <a:solidFill>
            <a:schemeClr val="accent1">
              <a:alpha val="73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6" name="Shape 1068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83" y="39810"/>
                </a:moveTo>
                <a:lnTo>
                  <a:pt x="21683" y="39810"/>
                </a:lnTo>
                <a:cubicBezTo>
                  <a:pt x="4214" y="42146"/>
                  <a:pt x="-4163" y="39669"/>
                  <a:pt x="7014" y="6504"/>
                </a:cubicBezTo>
                <a:lnTo>
                  <a:pt x="7014" y="6504"/>
                </a:lnTo>
                <a:cubicBezTo>
                  <a:pt x="8241" y="2861"/>
                  <a:pt x="9003" y="528"/>
                  <a:pt x="9172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6558"/>
                </a:lnTo>
                <a:lnTo>
                  <a:pt x="43200" y="36558"/>
                </a:lnTo>
                <a:cubicBezTo>
                  <a:pt x="42300" y="36720"/>
                  <a:pt x="34192" y="38137"/>
                  <a:pt x="21683" y="39810"/>
                </a:cubicBezTo>
                <a:close/>
              </a:path>
            </a:pathLst>
          </a:custGeom>
          <a:solidFill>
            <a:schemeClr val="accent1">
              <a:alpha val="82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7" name="Shape 1069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9" y="40189"/>
                </a:moveTo>
                <a:lnTo>
                  <a:pt x="21599" y="40189"/>
                </a:lnTo>
                <a:cubicBezTo>
                  <a:pt x="4089" y="42530"/>
                  <a:pt x="-4386" y="40077"/>
                  <a:pt x="6918" y="6529"/>
                </a:cubicBezTo>
                <a:lnTo>
                  <a:pt x="6918" y="6529"/>
                </a:lnTo>
                <a:cubicBezTo>
                  <a:pt x="8131" y="2930"/>
                  <a:pt x="8892" y="587"/>
                  <a:pt x="9080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6926"/>
                </a:lnTo>
                <a:lnTo>
                  <a:pt x="43200" y="36926"/>
                </a:lnTo>
                <a:cubicBezTo>
                  <a:pt x="42165" y="37107"/>
                  <a:pt x="34070" y="38521"/>
                  <a:pt x="21599" y="40189"/>
                </a:cubicBezTo>
                <a:close/>
              </a:path>
            </a:pathLst>
          </a:custGeom>
          <a:solidFill>
            <a:schemeClr val="accent1">
              <a:alpha val="91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8" name="Shape 1070"/>
          <p:cNvSpPr>
            <a:spLocks noGrp="1" noChangeArrowheads="1"/>
          </p:cNvSpPr>
          <p:nvPr userDrawn="1"/>
        </p:nvSpPr>
        <p:spPr bwMode="auto">
          <a:xfrm>
            <a:off x="0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14" y="40568"/>
                </a:moveTo>
                <a:lnTo>
                  <a:pt x="21514" y="40568"/>
                </a:lnTo>
                <a:cubicBezTo>
                  <a:pt x="3963" y="42915"/>
                  <a:pt x="-4610" y="40484"/>
                  <a:pt x="6823" y="6555"/>
                </a:cubicBezTo>
                <a:lnTo>
                  <a:pt x="6823" y="6555"/>
                </a:lnTo>
                <a:cubicBezTo>
                  <a:pt x="8022" y="2999"/>
                  <a:pt x="8781" y="646"/>
                  <a:pt x="8988" y="0"/>
                </a:cubicBezTo>
                <a:lnTo>
                  <a:pt x="8597" y="0"/>
                </a:lnTo>
                <a:lnTo>
                  <a:pt x="8597" y="0"/>
                </a:lnTo>
                <a:cubicBezTo>
                  <a:pt x="8597" y="0"/>
                  <a:pt x="7784" y="2374"/>
                  <a:pt x="6346" y="6641"/>
                </a:cubicBezTo>
                <a:lnTo>
                  <a:pt x="6346" y="6641"/>
                </a:lnTo>
                <a:cubicBezTo>
                  <a:pt x="-5238" y="41016"/>
                  <a:pt x="3448" y="43478"/>
                  <a:pt x="21229" y="41101"/>
                </a:cubicBezTo>
                <a:lnTo>
                  <a:pt x="21229" y="41101"/>
                </a:lnTo>
                <a:cubicBezTo>
                  <a:pt x="34825" y="39282"/>
                  <a:pt x="43200" y="37760"/>
                  <a:pt x="43200" y="37760"/>
                </a:cubicBezTo>
                <a:lnTo>
                  <a:pt x="43200" y="37295"/>
                </a:lnTo>
                <a:lnTo>
                  <a:pt x="43200" y="37295"/>
                </a:lnTo>
                <a:cubicBezTo>
                  <a:pt x="42075" y="37493"/>
                  <a:pt x="33948" y="38905"/>
                  <a:pt x="21514" y="40568"/>
                </a:cubicBezTo>
                <a:close/>
              </a:path>
            </a:pathLst>
          </a:custGeom>
          <a:solidFill>
            <a:schemeClr val="accent1"/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583498" y="274638"/>
            <a:ext cx="99989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/>
              <a:t>Образец заголовка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9264351" y="6356350"/>
            <a:ext cx="23180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/>
              <a:t>	</a:t>
            </a:r>
            <a:fld id="{F8E3F0E9-0FC2-4DDE-87CF-3BA6A04EA4CC}" type="slidenum">
              <a:rPr/>
              <a:t>‹#›</a:t>
            </a:fld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1619018" y="6356350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6EB4D43-F783-4E09-8208-6AA351DBC29B}" type="datetimeFigureOut">
              <a:rPr lang="ru-RU"/>
              <a:t>10.11.2025</a:t>
            </a:fld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5125706" y="6356350"/>
            <a:ext cx="35625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>
        <a:spcBef>
          <a:spcPts val="0"/>
        </a:spcBef>
        <a:buNone/>
        <a:defRPr sz="4400" b="1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clck.ru/3QAnBX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clck.ru/3QAnJm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clck.ru/3QAntY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clck.ru/3QAo28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clck.ru/3QAnLh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sz="3600" b="1">
                <a:latin typeface="Arial"/>
                <a:ea typeface="Arial"/>
                <a:cs typeface="Arial"/>
              </a:rPr>
              <a:t>Игротека как метод профилактики </a:t>
            </a:r>
            <a:br>
              <a:rPr sz="3600" b="1">
                <a:latin typeface="Arial"/>
                <a:ea typeface="Arial"/>
                <a:cs typeface="Arial"/>
              </a:rPr>
            </a:br>
            <a:r>
              <a:rPr sz="3600" b="1">
                <a:latin typeface="Arial"/>
                <a:ea typeface="Arial"/>
                <a:cs typeface="Arial"/>
              </a:rPr>
              <a:t>девиантного поведения подростков</a:t>
            </a:r>
            <a:endParaRPr sz="11000">
              <a:latin typeface="Arial"/>
              <a:cs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 algn="r">
              <a:lnSpc>
                <a:spcPct val="100000"/>
              </a:lnSpc>
              <a:spcAft>
                <a:spcPts val="0"/>
              </a:spcAft>
              <a:defRPr/>
            </a:pPr>
            <a:r>
              <a:rPr sz="1200" b="1">
                <a:latin typeface="Arial"/>
                <a:ea typeface="Arial"/>
                <a:cs typeface="Arial"/>
              </a:rPr>
              <a:t>Хандогина Ольга Валерьевна, </a:t>
            </a:r>
            <a:r>
              <a:rPr sz="1200" i="1">
                <a:latin typeface="Arial"/>
                <a:ea typeface="Arial"/>
                <a:cs typeface="Arial"/>
              </a:rPr>
              <a:t> </a:t>
            </a:r>
            <a:endParaRPr sz="1200" i="1">
              <a:latin typeface="Arial"/>
              <a:cs typeface="Arial"/>
            </a:endParaRPr>
          </a:p>
          <a:p>
            <a:pPr algn="r">
              <a:lnSpc>
                <a:spcPct val="100000"/>
              </a:lnSpc>
              <a:spcAft>
                <a:spcPts val="0"/>
              </a:spcAft>
              <a:defRPr/>
            </a:pPr>
            <a:r>
              <a:rPr sz="1200" i="1">
                <a:latin typeface="Arial"/>
                <a:ea typeface="Arial"/>
                <a:cs typeface="Arial"/>
              </a:rPr>
              <a:t>педагог-психолог высшей квалификационной категории МБОУ СОШ № 92,</a:t>
            </a:r>
            <a:endParaRPr sz="1200" i="1">
              <a:latin typeface="Arial"/>
              <a:cs typeface="Arial"/>
            </a:endParaRPr>
          </a:p>
          <a:p>
            <a:pPr algn="r">
              <a:defRPr/>
            </a:pPr>
            <a:r>
              <a:rPr sz="1200" i="1">
                <a:latin typeface="Arial"/>
                <a:ea typeface="Arial"/>
                <a:cs typeface="Arial"/>
              </a:rPr>
              <a:t> руководитель методического объединения педагогов-психологов Ленинского района г. Новосибирска</a:t>
            </a:r>
            <a:endParaRPr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71789943" name="Заголовок 1"/>
          <p:cNvSpPr>
            <a:spLocks noGrp="1"/>
          </p:cNvSpPr>
          <p:nvPr>
            <p:ph type="ctrTitle"/>
          </p:nvPr>
        </p:nvSpPr>
        <p:spPr bwMode="auto">
          <a:xfrm>
            <a:off x="914400" y="2130425"/>
            <a:ext cx="10363199" cy="1470025"/>
          </a:xfrm>
        </p:spPr>
        <p:txBody>
          <a:bodyPr/>
          <a:lstStyle>
            <a:lvl1pPr algn="ctr">
              <a:defRPr b="1"/>
            </a:lvl1pPr>
          </a:lstStyle>
          <a:p>
            <a:pPr>
              <a:defRPr/>
            </a:pPr>
            <a:r>
              <a:rPr/>
              <a:t>Спасибо за внимание!</a:t>
            </a:r>
          </a:p>
        </p:txBody>
      </p:sp>
      <p:sp>
        <p:nvSpPr>
          <p:cNvPr id="122779515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828800" y="3886200"/>
            <a:ext cx="8534399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6725393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Девиантное поведение </a:t>
            </a:r>
          </a:p>
        </p:txBody>
      </p:sp>
      <p:sp>
        <p:nvSpPr>
          <p:cNvPr id="311149886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0" indent="0">
              <a:buFont typeface="Arial"/>
              <a:buNone/>
              <a:defRPr/>
            </a:pPr>
            <a:r>
              <a:rPr sz="2000" b="1" i="0" u="none">
                <a:solidFill>
                  <a:srgbClr val="333333"/>
                </a:solidFill>
                <a:latin typeface="Arial"/>
                <a:ea typeface="Arial"/>
                <a:cs typeface="Arial"/>
              </a:rPr>
              <a:t>Девиантное поведение — устойчивое поведение личности, отклоняющееся от общепринятых общественных норм</a:t>
            </a:r>
            <a:endParaRPr sz="2000"/>
          </a:p>
          <a:p>
            <a:pPr marL="0" indent="0">
              <a:buFont typeface="Arial"/>
              <a:buNone/>
              <a:defRPr/>
            </a:pPr>
            <a:endParaRPr sz="2000"/>
          </a:p>
          <a:p>
            <a:pPr marL="0" indent="0">
              <a:buFont typeface="Arial"/>
              <a:buNone/>
              <a:defRPr/>
            </a:pPr>
            <a:r>
              <a:rPr sz="2000"/>
              <a:t>Ключевые слова: поведение и общепринятые нормы (нормы, принятые в обществе)</a:t>
            </a:r>
          </a:p>
          <a:p>
            <a:pPr marL="0" indent="0">
              <a:buFont typeface="Arial"/>
              <a:buNone/>
              <a:defRPr/>
            </a:pPr>
            <a:endParaRPr sz="2000"/>
          </a:p>
          <a:p>
            <a:pPr marL="0" indent="0">
              <a:buFont typeface="Arial"/>
              <a:buNone/>
              <a:defRPr/>
            </a:pPr>
            <a:r>
              <a:rPr sz="2000"/>
              <a:t>Игротека работает по двум направлениям — изменяет поведение и общество, в котором находится личность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3798067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Направления профилактики</a:t>
            </a:r>
          </a:p>
        </p:txBody>
      </p:sp>
      <p:sp>
        <p:nvSpPr>
          <p:cNvPr id="922412911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Суицидальное поведение</a:t>
            </a:r>
          </a:p>
          <a:p>
            <a:pPr>
              <a:defRPr/>
            </a:pPr>
            <a:r>
              <a:rPr/>
              <a:t>Асоциальное поведение</a:t>
            </a:r>
          </a:p>
          <a:p>
            <a:pPr>
              <a:defRPr/>
            </a:pPr>
            <a:r>
              <a:rPr/>
              <a:t>Делинквентное поведение (первичная профилактика)</a:t>
            </a:r>
          </a:p>
          <a:p>
            <a:pPr>
              <a:defRPr/>
            </a:pPr>
            <a:endParaRPr/>
          </a:p>
          <a:p>
            <a:pPr marL="0" indent="0">
              <a:buFont typeface="Arial"/>
              <a:buNone/>
              <a:defRPr/>
            </a:pPr>
            <a:r>
              <a:rPr/>
              <a:t>Также развитие эмпатии, рефлексии, коммуникативных навыков, саморегуляции, организация досуга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62560107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Игры, которые мы используем</a:t>
            </a:r>
          </a:p>
        </p:txBody>
      </p:sp>
      <p:sp>
        <p:nvSpPr>
          <p:cNvPr id="971120414" name="Объект 3"/>
          <p:cNvSpPr>
            <a:spLocks noGrp="1"/>
          </p:cNvSpPr>
          <p:nvPr>
            <p:ph sz="half" idx="2"/>
          </p:nvPr>
        </p:nvSpPr>
        <p:spPr bwMode="auto">
          <a:xfrm>
            <a:off x="6576053" y="1600201"/>
            <a:ext cx="5006346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>
              <a:defRPr/>
            </a:pPr>
            <a:r>
              <a:rPr lang="ru-RU" sz="2800" b="0" i="0" u="sng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  <a:hlinkClick r:id="rId2" tooltip="https://clck.ru/3QAnBX"/>
              </a:rPr>
              <a:t>https://clck.ru/3QAnBX</a:t>
            </a: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  <p:pic>
        <p:nvPicPr>
          <p:cNvPr id="2020581442" name="Рисунок 202058144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10406" y="2449161"/>
            <a:ext cx="2438399" cy="24383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86568901" name="Заголовок 1"/>
          <p:cNvSpPr>
            <a:spLocks noGrp="1"/>
          </p:cNvSpPr>
          <p:nvPr>
            <p:ph type="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lang="ru-RU" sz="44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Игры, которые мы используем</a:t>
            </a:r>
            <a:endParaRPr sz="4400"/>
          </a:p>
          <a:p>
            <a:pPr>
              <a:defRPr/>
            </a:pPr>
            <a:endParaRPr/>
          </a:p>
        </p:txBody>
      </p:sp>
      <p:sp>
        <p:nvSpPr>
          <p:cNvPr id="449082758" name="Объект 3"/>
          <p:cNvSpPr>
            <a:spLocks noGrp="1"/>
          </p:cNvSpPr>
          <p:nvPr>
            <p:ph sz="half" idx="2"/>
          </p:nvPr>
        </p:nvSpPr>
        <p:spPr bwMode="auto">
          <a:xfrm>
            <a:off x="6576053" y="1600201"/>
            <a:ext cx="5006346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>
              <a:defRPr/>
            </a:pPr>
            <a:r>
              <a:rPr lang="ru-RU" sz="28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https://clck.ru/3QAnFc</a:t>
            </a:r>
            <a:endParaRPr/>
          </a:p>
        </p:txBody>
      </p:sp>
      <p:pic>
        <p:nvPicPr>
          <p:cNvPr id="1641947211" name="Рисунок 16419472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734660" y="2874054"/>
            <a:ext cx="1978255" cy="1978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5379668" name="Заголовок 1"/>
          <p:cNvSpPr>
            <a:spLocks noGrp="1"/>
          </p:cNvSpPr>
          <p:nvPr>
            <p:ph type="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lang="ru-RU" sz="44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Игры, которые мы используем</a:t>
            </a:r>
            <a:endParaRPr sz="4400"/>
          </a:p>
          <a:p>
            <a:pPr>
              <a:defRPr/>
            </a:pPr>
            <a:endParaRPr/>
          </a:p>
        </p:txBody>
      </p:sp>
      <p:sp>
        <p:nvSpPr>
          <p:cNvPr id="1487194425" name="Объект 3"/>
          <p:cNvSpPr>
            <a:spLocks noGrp="1"/>
          </p:cNvSpPr>
          <p:nvPr>
            <p:ph sz="half" idx="2"/>
          </p:nvPr>
        </p:nvSpPr>
        <p:spPr bwMode="auto">
          <a:xfrm>
            <a:off x="6576053" y="1600201"/>
            <a:ext cx="5006346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>
              <a:defRPr/>
            </a:pPr>
            <a:r>
              <a:rPr lang="ru-RU" sz="2800" b="0" i="0" u="sng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  <a:hlinkClick r:id="rId2" tooltip="https://clck.ru/3QAnJm"/>
              </a:rPr>
              <a:t>https://clck.ru/3QAnJm</a:t>
            </a: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  <p:pic>
        <p:nvPicPr>
          <p:cNvPr id="230216778" name="Рисунок 23021677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686228" y="2616044"/>
            <a:ext cx="2484775" cy="248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7473737" name="Заголовок 1"/>
          <p:cNvSpPr>
            <a:spLocks noGrp="1"/>
          </p:cNvSpPr>
          <p:nvPr>
            <p:ph type="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lang="ru-RU" sz="44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Игры, которые мы используем</a:t>
            </a:r>
            <a:endParaRPr sz="4400"/>
          </a:p>
          <a:p>
            <a:pPr>
              <a:defRPr/>
            </a:pPr>
            <a:endParaRPr/>
          </a:p>
        </p:txBody>
      </p:sp>
      <p:sp>
        <p:nvSpPr>
          <p:cNvPr id="10446254" name="Объект 3"/>
          <p:cNvSpPr>
            <a:spLocks noGrp="1"/>
          </p:cNvSpPr>
          <p:nvPr>
            <p:ph sz="half" idx="2"/>
          </p:nvPr>
        </p:nvSpPr>
        <p:spPr bwMode="auto">
          <a:xfrm>
            <a:off x="6576053" y="1600201"/>
            <a:ext cx="5006346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>
              <a:defRPr/>
            </a:pPr>
            <a:r>
              <a:rPr lang="ru-RU" sz="2800" b="0" i="0" u="sng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  <a:hlinkClick r:id="rId2" tooltip="https://clck.ru/3QAntY"/>
              </a:rPr>
              <a:t>https://clck.ru/3QAntY</a:t>
            </a: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  <p:pic>
        <p:nvPicPr>
          <p:cNvPr id="2027897122" name="Рисунок 202789712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122118" y="2966578"/>
            <a:ext cx="2416498" cy="24164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9416417" name="Заголовок 1"/>
          <p:cNvSpPr>
            <a:spLocks noGrp="1"/>
          </p:cNvSpPr>
          <p:nvPr>
            <p:ph type="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lang="ru-RU" sz="44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Игры, которые мы используем</a:t>
            </a:r>
            <a:endParaRPr sz="4400"/>
          </a:p>
          <a:p>
            <a:pPr>
              <a:defRPr/>
            </a:pPr>
            <a:endParaRPr/>
          </a:p>
        </p:txBody>
      </p:sp>
      <p:sp>
        <p:nvSpPr>
          <p:cNvPr id="2124300835" name="Объект 3"/>
          <p:cNvSpPr>
            <a:spLocks noGrp="1"/>
          </p:cNvSpPr>
          <p:nvPr>
            <p:ph sz="half" idx="2"/>
          </p:nvPr>
        </p:nvSpPr>
        <p:spPr bwMode="auto">
          <a:xfrm>
            <a:off x="6576053" y="1600200"/>
            <a:ext cx="5006345" cy="45259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>
              <a:defRPr/>
            </a:pPr>
            <a:r>
              <a:rPr lang="ru-RU" sz="2800" b="0" i="0" u="sng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  <a:hlinkClick r:id="rId2" tooltip="https://clck.ru/3QAo28"/>
              </a:rPr>
              <a:t>https://clck.ru/3QAo28</a:t>
            </a: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  <p:pic>
        <p:nvPicPr>
          <p:cNvPr id="1913923904" name="Рисунок 191392390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8622584" y="2849837"/>
            <a:ext cx="2656306" cy="26563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41711361" name="Заголовок 1"/>
          <p:cNvSpPr>
            <a:spLocks noGrp="1"/>
          </p:cNvSpPr>
          <p:nvPr>
            <p:ph type="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lang="ru-RU" sz="4400" b="1" i="0" u="none" strike="noStrike" cap="none" spc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Игры, которые мы используем</a:t>
            </a:r>
            <a:endParaRPr sz="4400"/>
          </a:p>
          <a:p>
            <a:pPr>
              <a:defRPr/>
            </a:pPr>
            <a:endParaRPr/>
          </a:p>
        </p:txBody>
      </p:sp>
      <p:sp>
        <p:nvSpPr>
          <p:cNvPr id="362223690" name="Объект 3"/>
          <p:cNvSpPr>
            <a:spLocks noGrp="1"/>
          </p:cNvSpPr>
          <p:nvPr>
            <p:ph sz="half" idx="2"/>
          </p:nvPr>
        </p:nvSpPr>
        <p:spPr bwMode="auto">
          <a:xfrm>
            <a:off x="6576053" y="1600201"/>
            <a:ext cx="5006346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>
              <a:defRPr/>
            </a:pPr>
            <a:r>
              <a:rPr lang="ru-RU" sz="2800" b="0" i="0" u="sng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  <a:hlinkClick r:id="rId2" tooltip="https://clck.ru/3QAnLh"/>
              </a:rPr>
              <a:t>https://clck.ru/3QAnLh</a:t>
            </a: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  <p:pic>
        <p:nvPicPr>
          <p:cNvPr id="54157153" name="Рисунок 5415715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63813" y="2769118"/>
            <a:ext cx="2188128" cy="21881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theme/theme1.xml><?xml version="1.0" encoding="utf-8"?>
<a:theme xmlns:a="http://schemas.openxmlformats.org/drawingml/2006/main" name="Corn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147</Words>
  <Application>Microsoft Office PowerPoint</Application>
  <DocSecurity>0</DocSecurity>
  <PresentationFormat>Широкоэкранный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Arial</vt:lpstr>
      <vt:lpstr>Corner</vt:lpstr>
      <vt:lpstr>Игротека как метод профилактики  девиантного поведения подростков</vt:lpstr>
      <vt:lpstr>Девиантное поведение </vt:lpstr>
      <vt:lpstr>Направления профилактики</vt:lpstr>
      <vt:lpstr>Игры, которые мы используем</vt:lpstr>
      <vt:lpstr>Игры, которые мы используем </vt:lpstr>
      <vt:lpstr>Игры, которые мы используем </vt:lpstr>
      <vt:lpstr>Игры, которые мы используем </vt:lpstr>
      <vt:lpstr>Игры, которые мы используем </vt:lpstr>
      <vt:lpstr>Игры, которые мы используем </vt:lpstr>
      <vt:lpstr>Спасибо за внимание!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Игротека как метод профилактики  девиантного поведения подростков</dc:title>
  <dc:subject/>
  <dc:creator>Алла</dc:creator>
  <cp:keywords/>
  <dc:description/>
  <cp:lastModifiedBy>Алла</cp:lastModifiedBy>
  <cp:revision>7</cp:revision>
  <dcterms:modified xsi:type="dcterms:W3CDTF">2025-11-10T05:56:50Z</dcterms:modified>
  <cp:category/>
  <dc:identifier/>
  <cp:contentStatus/>
  <dc:language/>
  <cp:version/>
</cp:coreProperties>
</file>