
<file path=[Content_Types].xml><?xml version="1.0" encoding="utf-8"?>
<Types xmlns="http://schemas.openxmlformats.org/package/2006/content-types">
  <Default Extension="bmp" ContentType="image/bmp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19"/>
  </p:notesMasterIdLst>
  <p:sldIdLst>
    <p:sldId id="334" r:id="rId2"/>
    <p:sldId id="427" r:id="rId3"/>
    <p:sldId id="428" r:id="rId4"/>
    <p:sldId id="429" r:id="rId5"/>
    <p:sldId id="391" r:id="rId6"/>
    <p:sldId id="425" r:id="rId7"/>
    <p:sldId id="426" r:id="rId8"/>
    <p:sldId id="430" r:id="rId9"/>
    <p:sldId id="431" r:id="rId10"/>
    <p:sldId id="400" r:id="rId11"/>
    <p:sldId id="419" r:id="rId12"/>
    <p:sldId id="420" r:id="rId13"/>
    <p:sldId id="421" r:id="rId14"/>
    <p:sldId id="422" r:id="rId15"/>
    <p:sldId id="423" r:id="rId16"/>
    <p:sldId id="424" r:id="rId17"/>
    <p:sldId id="43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154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FAEEC9-072C-4D2A-ADC3-D0E8E6266430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46626B-4106-489D-9299-8C4CDAA286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91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ysClr val="window" lastClr="FFFFFF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3794760" y="1274764"/>
            <a:ext cx="1554480" cy="6400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635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3886200" y="1274765"/>
            <a:ext cx="1371600" cy="548640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71281" y="2091263"/>
            <a:ext cx="6801440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kumimoji="0" lang="en-US" sz="6200" b="0" i="0" u="none" strike="noStrike" kern="1200" cap="all" spc="-100" normalizeH="0" baseline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71575" y="4682062"/>
            <a:ext cx="6803136" cy="50292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4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400"/>
            </a:lvl2pPr>
            <a:lvl3pPr marL="914400" indent="0" algn="ctr">
              <a:buNone/>
              <a:defRPr sz="1400"/>
            </a:lvl3pPr>
            <a:lvl4pPr marL="1371600" indent="0" algn="ctr">
              <a:buNone/>
              <a:defRPr sz="1400"/>
            </a:lvl4pPr>
            <a:lvl5pPr marL="1828800" indent="0" algn="ctr">
              <a:buNone/>
              <a:defRPr sz="1400"/>
            </a:lvl5pPr>
            <a:lvl6pPr marL="2286000" indent="0" algn="ctr">
              <a:buNone/>
              <a:defRPr sz="1400"/>
            </a:lvl6pPr>
            <a:lvl7pPr marL="2743200" indent="0" algn="ctr">
              <a:buNone/>
              <a:defRPr sz="1400"/>
            </a:lvl7pPr>
            <a:lvl8pPr marL="3200400" indent="0" algn="ctr">
              <a:buNone/>
              <a:defRPr sz="1400"/>
            </a:lvl8pPr>
            <a:lvl9pPr marL="3657600" indent="0" algn="ctr">
              <a:buNone/>
              <a:defRPr sz="14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3931920" y="1334222"/>
            <a:ext cx="1280160" cy="457200"/>
          </a:xfrm>
        </p:spPr>
        <p:txBody>
          <a:bodyPr/>
          <a:lstStyle>
            <a:lvl1pPr algn="ctr">
              <a:defRPr sz="11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B4C71EC6-210F-42DE-9C53-41977AD35B3D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104936" y="5211060"/>
            <a:ext cx="4429125" cy="228600"/>
          </a:xfrm>
        </p:spPr>
        <p:txBody>
          <a:bodyPr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6455190" y="5212080"/>
            <a:ext cx="158391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1267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611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762000"/>
            <a:ext cx="1771650" cy="52578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762000"/>
            <a:ext cx="6057900" cy="52578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20051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573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980902" y="1275025"/>
            <a:ext cx="7182197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088136" y="1385316"/>
            <a:ext cx="6967728" cy="4087368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3794760" y="1274764"/>
            <a:ext cx="1554480" cy="64008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38100" dist="635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3886200" y="1274765"/>
            <a:ext cx="1371600" cy="548640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2717" y="2094309"/>
            <a:ext cx="6803136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kumimoji="0" lang="en-US" sz="6200" b="0" i="0" u="none" strike="noStrike" kern="1200" cap="all" spc="-100" normalizeH="0" baseline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2718" y="4682062"/>
            <a:ext cx="6803136" cy="50292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931920" y="1332914"/>
            <a:ext cx="1280160" cy="457200"/>
          </a:xfrm>
        </p:spPr>
        <p:txBody>
          <a:bodyPr/>
          <a:lstStyle>
            <a:lvl1pPr algn="ctr">
              <a:defRPr lang="en-US" sz="11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B4C71EC6-210F-42DE-9C53-41977AD35B3D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04679" y="5211060"/>
            <a:ext cx="4430268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3378" y="5211060"/>
            <a:ext cx="1584198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213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4880" y="2103120"/>
            <a:ext cx="3657600" cy="393192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408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755898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2074334"/>
            <a:ext cx="365760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756581"/>
            <a:ext cx="365760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106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908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010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307336" y="292608"/>
            <a:ext cx="6163056" cy="6272784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" name="Rectangle 15"/>
          <p:cNvSpPr/>
          <p:nvPr/>
        </p:nvSpPr>
        <p:spPr>
          <a:xfrm>
            <a:off x="184147" y="173736"/>
            <a:ext cx="6398514" cy="6510528"/>
          </a:xfrm>
          <a:prstGeom prst="rect">
            <a:avLst/>
          </a:prstGeom>
          <a:noFill/>
          <a:ln w="6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7392"/>
            <a:ext cx="1823085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4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976" y="907143"/>
            <a:ext cx="5428856" cy="5043714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3085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505454" y="6265818"/>
            <a:ext cx="3950208" cy="274320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7795258" y="6310086"/>
            <a:ext cx="1097280" cy="27432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Rectangle 11"/>
          <p:cNvSpPr/>
          <p:nvPr/>
        </p:nvSpPr>
        <p:spPr>
          <a:xfrm>
            <a:off x="6884162" y="292608"/>
            <a:ext cx="1956816" cy="6272784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72695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765290" y="173736"/>
            <a:ext cx="2194560" cy="6510528"/>
          </a:xfrm>
          <a:prstGeom prst="rect">
            <a:avLst/>
          </a:prstGeom>
          <a:solidFill>
            <a:schemeClr val="tx1"/>
          </a:solidFill>
          <a:ln w="6350">
            <a:solidFill>
              <a:schemeClr val="tx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6884162" y="292608"/>
            <a:ext cx="1956816" cy="6272784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2300" y="603504"/>
            <a:ext cx="1824228" cy="1645920"/>
          </a:xfrm>
        </p:spPr>
        <p:txBody>
          <a:bodyPr anchor="b">
            <a:noAutofit/>
          </a:bodyPr>
          <a:lstStyle>
            <a:lvl1pPr algn="l">
              <a:defRPr sz="24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1449" y="173736"/>
            <a:ext cx="6398514" cy="6510528"/>
          </a:xfr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2300" y="2286000"/>
            <a:ext cx="1824228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3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B4C71EC6-210F-42DE-9C53-41977AD35B3D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9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797546" y="6309360"/>
            <a:ext cx="1097280" cy="27432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402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6022" y="173736"/>
            <a:ext cx="8791956" cy="6510528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9" name="Rectangle 8"/>
          <p:cNvSpPr/>
          <p:nvPr/>
        </p:nvSpPr>
        <p:spPr>
          <a:xfrm>
            <a:off x="292608" y="292608"/>
            <a:ext cx="8558784" cy="6272784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1520" y="642594"/>
            <a:ext cx="768096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2103120"/>
            <a:ext cx="768096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7338" y="6265818"/>
            <a:ext cx="20574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96896" y="6265818"/>
            <a:ext cx="3950208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43555" y="6265818"/>
            <a:ext cx="10972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1816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anose="020B0604020202020204" pitchFamily="34" charset="0"/>
        <a:buChar char="•"/>
        <a:defRPr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87801" y="692696"/>
            <a:ext cx="5568398" cy="584775"/>
          </a:xfrm>
          <a:prstGeom prst="rect">
            <a:avLst/>
          </a:prstGeom>
          <a:solidFill>
            <a:schemeClr val="bg2"/>
          </a:solidFill>
          <a:ln w="76200">
            <a:solidFill>
              <a:schemeClr val="tx1"/>
            </a:solidFill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1600" b="1" dirty="0">
                <a:latin typeface="+mn-lt"/>
                <a:cs typeface="Times New Roman" panose="02020603050405020304" pitchFamily="18" charset="0"/>
              </a:rPr>
              <a:t>МБОУ СОШ №182 с углубленным изучением литературы и математики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115616" y="2582614"/>
            <a:ext cx="691276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3200" b="1" i="0" dirty="0">
              <a:effectLst/>
              <a:latin typeface="Arial" panose="020B0604020202020204" pitchFamily="34" charset="0"/>
            </a:endParaRPr>
          </a:p>
          <a:p>
            <a:pPr algn="ctr"/>
            <a:r>
              <a:rPr lang="ru-RU" sz="4000" b="1" i="0" dirty="0">
                <a:effectLst/>
                <a:latin typeface="Arial" panose="020B0604020202020204" pitchFamily="34" charset="0"/>
              </a:rPr>
              <a:t>«Психологический клуб»</a:t>
            </a:r>
          </a:p>
          <a:p>
            <a:pPr algn="ctr"/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6294308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64F12-B7E1-44BC-90C4-3A3856F14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260648"/>
            <a:ext cx="7680960" cy="93610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Как развить чувство юмора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4F1B68-0359-4497-98D9-623F16E9D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40768"/>
            <a:ext cx="8352928" cy="43924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b="1" dirty="0">
              <a:solidFill>
                <a:srgbClr val="000000"/>
              </a:solidFill>
              <a:highlight>
                <a:srgbClr val="008000"/>
              </a:highlight>
              <a:latin typeface="Roboto" panose="02000000000000000000" pitchFamily="2" charset="0"/>
              <a:ea typeface="Cambria" panose="02040503050406030204" pitchFamily="18" charset="0"/>
            </a:endParaRPr>
          </a:p>
          <a:p>
            <a:pPr marL="447675" indent="-447675" algn="just">
              <a:buFont typeface="Wingdings" panose="05000000000000000000" pitchFamily="2" charset="2"/>
              <a:buChar char="v"/>
            </a:pPr>
            <a:endParaRPr lang="ru-RU" dirty="0">
              <a:highlight>
                <a:srgbClr val="008000"/>
              </a:highligh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4856D44-322E-4CF8-82E4-38688751F3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14" y="1646574"/>
            <a:ext cx="3946171" cy="399405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8086E4C-E624-4856-9BB4-84C0828DF05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632" y="1646574"/>
            <a:ext cx="4054876" cy="3994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653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64F12-B7E1-44BC-90C4-3A3856F14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260648"/>
            <a:ext cx="7680960" cy="93610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Как развить чувство юмора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4F1B68-0359-4497-98D9-623F16E9D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40768"/>
            <a:ext cx="8352928" cy="43924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b="1" dirty="0">
              <a:solidFill>
                <a:srgbClr val="000000"/>
              </a:solidFill>
              <a:highlight>
                <a:srgbClr val="008000"/>
              </a:highlight>
              <a:latin typeface="Roboto" panose="02000000000000000000" pitchFamily="2" charset="0"/>
              <a:ea typeface="Cambria" panose="02040503050406030204" pitchFamily="18" charset="0"/>
            </a:endParaRPr>
          </a:p>
          <a:p>
            <a:pPr marL="447675" indent="-447675" algn="just">
              <a:buFont typeface="Wingdings" panose="05000000000000000000" pitchFamily="2" charset="2"/>
              <a:buChar char="v"/>
            </a:pPr>
            <a:endParaRPr lang="ru-RU" dirty="0">
              <a:highlight>
                <a:srgbClr val="008000"/>
              </a:highligh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AFBF126-6020-493A-BE34-6835197C31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80" y="1735227"/>
            <a:ext cx="4065180" cy="3996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8C76F19-FFA2-4B6C-B5DC-50C0D61B33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754" y="1737256"/>
            <a:ext cx="4094666" cy="39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1213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64F12-B7E1-44BC-90C4-3A3856F14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260648"/>
            <a:ext cx="7680960" cy="93610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Мотивирующие цитаты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4F1B68-0359-4497-98D9-623F16E9D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40768"/>
            <a:ext cx="8352928" cy="43924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b="1" dirty="0">
              <a:solidFill>
                <a:srgbClr val="000000"/>
              </a:solidFill>
              <a:highlight>
                <a:srgbClr val="008000"/>
              </a:highlight>
              <a:latin typeface="Roboto" panose="02000000000000000000" pitchFamily="2" charset="0"/>
              <a:ea typeface="Cambria" panose="02040503050406030204" pitchFamily="18" charset="0"/>
            </a:endParaRPr>
          </a:p>
          <a:p>
            <a:pPr marL="447675" indent="-447675" algn="just">
              <a:buFont typeface="Wingdings" panose="05000000000000000000" pitchFamily="2" charset="2"/>
              <a:buChar char="v"/>
            </a:pPr>
            <a:endParaRPr lang="ru-RU" dirty="0">
              <a:highlight>
                <a:srgbClr val="008000"/>
              </a:highligh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0FFF946-5602-4AF1-B383-046A7553D4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1" y="1499203"/>
            <a:ext cx="3901490" cy="406013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82980DC-22C1-491E-A7F3-D90C26F8A6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464" y="1499203"/>
            <a:ext cx="4061992" cy="412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85923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64F12-B7E1-44BC-90C4-3A3856F14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260648"/>
            <a:ext cx="7680960" cy="93610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Мотивирующие цитаты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4F1B68-0359-4497-98D9-623F16E9D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40768"/>
            <a:ext cx="8352928" cy="43924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b="1" dirty="0">
              <a:solidFill>
                <a:srgbClr val="000000"/>
              </a:solidFill>
              <a:highlight>
                <a:srgbClr val="008000"/>
              </a:highlight>
              <a:latin typeface="Roboto" panose="02000000000000000000" pitchFamily="2" charset="0"/>
              <a:ea typeface="Cambria" panose="02040503050406030204" pitchFamily="18" charset="0"/>
            </a:endParaRPr>
          </a:p>
          <a:p>
            <a:pPr marL="447675" indent="-447675" algn="just">
              <a:buFont typeface="Wingdings" panose="05000000000000000000" pitchFamily="2" charset="2"/>
              <a:buChar char="v"/>
            </a:pPr>
            <a:endParaRPr lang="ru-RU" dirty="0">
              <a:highlight>
                <a:srgbClr val="008000"/>
              </a:highligh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0FFF946-5602-4AF1-B383-046A7553D4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71" y="1499203"/>
            <a:ext cx="3901490" cy="406013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82980DC-22C1-491E-A7F3-D90C26F8A6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4464" y="1499203"/>
            <a:ext cx="4061992" cy="412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9153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64F12-B7E1-44BC-90C4-3A3856F14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260648"/>
            <a:ext cx="7680960" cy="93610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Мое жизненное кредо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4F1B68-0359-4497-98D9-623F16E9D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40768"/>
            <a:ext cx="8352928" cy="43924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b="1" dirty="0">
              <a:solidFill>
                <a:srgbClr val="000000"/>
              </a:solidFill>
              <a:highlight>
                <a:srgbClr val="008000"/>
              </a:highlight>
              <a:latin typeface="Roboto" panose="02000000000000000000" pitchFamily="2" charset="0"/>
              <a:ea typeface="Cambria" panose="02040503050406030204" pitchFamily="18" charset="0"/>
            </a:endParaRPr>
          </a:p>
          <a:p>
            <a:pPr marL="447675" indent="-447675" algn="just">
              <a:buFont typeface="Wingdings" panose="05000000000000000000" pitchFamily="2" charset="2"/>
              <a:buChar char="v"/>
            </a:pPr>
            <a:endParaRPr lang="ru-RU" dirty="0">
              <a:highlight>
                <a:srgbClr val="008000"/>
              </a:highligh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1D0D07-7D27-45F9-B2BE-BC22FB4E92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813" y="1105069"/>
            <a:ext cx="5366358" cy="5377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8426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64F12-B7E1-44BC-90C4-3A3856F14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260648"/>
            <a:ext cx="7680960" cy="93610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Позитивная психология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4F1B68-0359-4497-98D9-623F16E9D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40768"/>
            <a:ext cx="8352928" cy="43924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b="1" dirty="0">
              <a:solidFill>
                <a:srgbClr val="000000"/>
              </a:solidFill>
              <a:highlight>
                <a:srgbClr val="008000"/>
              </a:highlight>
              <a:latin typeface="Roboto" panose="02000000000000000000" pitchFamily="2" charset="0"/>
              <a:ea typeface="Cambria" panose="02040503050406030204" pitchFamily="18" charset="0"/>
            </a:endParaRPr>
          </a:p>
          <a:p>
            <a:pPr marL="447675" indent="-447675" algn="just">
              <a:buFont typeface="Wingdings" panose="05000000000000000000" pitchFamily="2" charset="2"/>
              <a:buChar char="v"/>
            </a:pPr>
            <a:endParaRPr lang="ru-RU" dirty="0">
              <a:highlight>
                <a:srgbClr val="008000"/>
              </a:highligh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F726BE3-C3FA-41E7-9AB5-9C92A03B90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31000"/>
            <a:ext cx="3988008" cy="3996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CE7054F-D858-42D1-9DC4-49628E95A2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9464" y="1431000"/>
            <a:ext cx="4052516" cy="39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2099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64F12-B7E1-44BC-90C4-3A3856F14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260648"/>
            <a:ext cx="7680960" cy="93610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Позитивная психология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4F1B68-0359-4497-98D9-623F16E9D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40768"/>
            <a:ext cx="8352928" cy="43924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b="1" dirty="0">
              <a:solidFill>
                <a:srgbClr val="000000"/>
              </a:solidFill>
              <a:highlight>
                <a:srgbClr val="008000"/>
              </a:highlight>
              <a:latin typeface="Roboto" panose="02000000000000000000" pitchFamily="2" charset="0"/>
              <a:ea typeface="Cambria" panose="02040503050406030204" pitchFamily="18" charset="0"/>
            </a:endParaRPr>
          </a:p>
          <a:p>
            <a:pPr marL="447675" indent="-447675" algn="just">
              <a:buFont typeface="Wingdings" panose="05000000000000000000" pitchFamily="2" charset="2"/>
              <a:buChar char="v"/>
            </a:pPr>
            <a:endParaRPr lang="ru-RU" dirty="0">
              <a:highlight>
                <a:srgbClr val="008000"/>
              </a:highligh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AA31B3C-58CB-4ACD-B041-360A2CC10F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550035"/>
            <a:ext cx="3988022" cy="3996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372172C-A77A-4FDB-B99A-C3BC679433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7544" y="1550035"/>
            <a:ext cx="3996000" cy="39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242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64F12-B7E1-44BC-90C4-3A3856F14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04664"/>
            <a:ext cx="7680960" cy="93610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Полезные советы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4F1B68-0359-4497-98D9-623F16E9D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40768"/>
            <a:ext cx="8352928" cy="43924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b="1" dirty="0">
              <a:solidFill>
                <a:srgbClr val="000000"/>
              </a:solidFill>
              <a:highlight>
                <a:srgbClr val="008000"/>
              </a:highlight>
              <a:latin typeface="Roboto" panose="02000000000000000000" pitchFamily="2" charset="0"/>
              <a:ea typeface="Cambria" panose="02040503050406030204" pitchFamily="18" charset="0"/>
            </a:endParaRPr>
          </a:p>
          <a:p>
            <a:pPr marL="447675" indent="-447675" algn="just">
              <a:buFont typeface="Wingdings" panose="05000000000000000000" pitchFamily="2" charset="2"/>
              <a:buChar char="v"/>
            </a:pPr>
            <a:endParaRPr lang="ru-RU" dirty="0">
              <a:highlight>
                <a:srgbClr val="008000"/>
              </a:highligh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3D41270-1BD0-4AF8-B72E-1D2590A2C8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81" y="1688604"/>
            <a:ext cx="4082577" cy="400043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4DCA95E-853F-47A6-9896-8D1AE8FBD0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878" y="1669775"/>
            <a:ext cx="4082578" cy="4049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657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64F12-B7E1-44BC-90C4-3A3856F14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0" y="404664"/>
            <a:ext cx="7680960" cy="93610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Наши мероприятия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4F1B68-0359-4497-98D9-623F16E9D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40768"/>
            <a:ext cx="8352928" cy="43924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b="1" dirty="0">
              <a:solidFill>
                <a:srgbClr val="000000"/>
              </a:solidFill>
              <a:highlight>
                <a:srgbClr val="008000"/>
              </a:highlight>
              <a:latin typeface="Roboto" panose="02000000000000000000" pitchFamily="2" charset="0"/>
              <a:ea typeface="Cambria" panose="02040503050406030204" pitchFamily="18" charset="0"/>
            </a:endParaRPr>
          </a:p>
          <a:p>
            <a:pPr marL="447675" indent="-447675" algn="just">
              <a:buFont typeface="Wingdings" panose="05000000000000000000" pitchFamily="2" charset="2"/>
              <a:buChar char="v"/>
            </a:pPr>
            <a:endParaRPr lang="ru-RU" dirty="0">
              <a:highlight>
                <a:srgbClr val="008000"/>
              </a:highligh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5CE5E69-FC8E-48FD-8344-4F24CFF1B2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45" y="1378694"/>
            <a:ext cx="3751749" cy="469427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2C4D7DA-56D0-45AE-ABFD-8EBE014779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378695"/>
            <a:ext cx="3744416" cy="4694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695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64F12-B7E1-44BC-90C4-3A3856F14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200394"/>
            <a:ext cx="7680960" cy="93610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Наши мероприятия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4F1B68-0359-4497-98D9-623F16E9D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40768"/>
            <a:ext cx="8352928" cy="43924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b="1" dirty="0">
              <a:solidFill>
                <a:srgbClr val="000000"/>
              </a:solidFill>
              <a:highlight>
                <a:srgbClr val="008000"/>
              </a:highlight>
              <a:latin typeface="Roboto" panose="02000000000000000000" pitchFamily="2" charset="0"/>
              <a:ea typeface="Cambria" panose="02040503050406030204" pitchFamily="18" charset="0"/>
            </a:endParaRPr>
          </a:p>
          <a:p>
            <a:pPr marL="447675" indent="-447675" algn="just">
              <a:buFont typeface="Wingdings" panose="05000000000000000000" pitchFamily="2" charset="2"/>
              <a:buChar char="v"/>
            </a:pPr>
            <a:endParaRPr lang="ru-RU" dirty="0">
              <a:highlight>
                <a:srgbClr val="008000"/>
              </a:highligh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41AB765-A449-4F4D-A93D-59308C676B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12" y="1204588"/>
            <a:ext cx="3811967" cy="48167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BF6A23D-E0C5-4F38-98B9-D25EA159A7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4612" y="1200174"/>
            <a:ext cx="3811966" cy="467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2493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E64F12-B7E1-44BC-90C4-3A3856F14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200394"/>
            <a:ext cx="7680960" cy="936104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Arial Black" panose="020B0A04020102020204" pitchFamily="34" charset="0"/>
              </a:rPr>
              <a:t>Наши мероприятия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4F1B68-0359-4497-98D9-623F16E9DF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340768"/>
            <a:ext cx="8352928" cy="439248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ru-RU" sz="2400" b="1" dirty="0">
              <a:solidFill>
                <a:srgbClr val="000000"/>
              </a:solidFill>
              <a:highlight>
                <a:srgbClr val="008000"/>
              </a:highlight>
              <a:latin typeface="Roboto" panose="02000000000000000000" pitchFamily="2" charset="0"/>
              <a:ea typeface="Cambria" panose="02040503050406030204" pitchFamily="18" charset="0"/>
            </a:endParaRPr>
          </a:p>
          <a:p>
            <a:pPr marL="447675" indent="-447675" algn="just">
              <a:buFont typeface="Wingdings" panose="05000000000000000000" pitchFamily="2" charset="2"/>
              <a:buChar char="v"/>
            </a:pPr>
            <a:endParaRPr lang="ru-RU" dirty="0">
              <a:highlight>
                <a:srgbClr val="008000"/>
              </a:highlight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BFB4D9E-6554-4897-BA5A-5FE8993B73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0903" y="1303760"/>
            <a:ext cx="3983314" cy="4702832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C8307E0-C345-4AD1-8B4E-9197E1897D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870" y="1303760"/>
            <a:ext cx="3966288" cy="470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636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47664" y="396188"/>
            <a:ext cx="60486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" algn="ctr"/>
            <a:r>
              <a:rPr lang="ru-RU" sz="2800" b="1" dirty="0"/>
              <a:t>Примеры психологических акций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DB3FC47-8CA3-4271-BB77-00D2D78DBC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366116"/>
            <a:ext cx="3240360" cy="492830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3D4A9A0-2821-439C-B84A-E6725C5273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321748"/>
            <a:ext cx="3240360" cy="4980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594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91680" y="373345"/>
            <a:ext cx="60486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" algn="ctr"/>
            <a:r>
              <a:rPr lang="ru-RU" sz="2800" b="1" dirty="0"/>
              <a:t>Примеры психологических акций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C27EF7C-7D0F-425B-87F1-1A56795E8B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262" y="1412776"/>
            <a:ext cx="3384376" cy="496459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A633D78-9E4D-48DE-AD5B-F7B7A4AD1D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517892"/>
            <a:ext cx="3264219" cy="4964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769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91680" y="373345"/>
            <a:ext cx="60486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" algn="ctr"/>
            <a:r>
              <a:rPr lang="ru-RU" sz="2800" b="1" dirty="0"/>
              <a:t>Примеры психологических акций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36589C8-5B7A-43E6-AB3F-57BE4789E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7614" y="1484784"/>
            <a:ext cx="4628772" cy="4762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471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91680" y="373345"/>
            <a:ext cx="60486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" algn="ctr"/>
            <a:r>
              <a:rPr lang="ru-RU" sz="2800" b="1" dirty="0"/>
              <a:t>Примеры психологических акций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37EDC52-CAA7-4A76-9525-1A4AEE5ACD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362543"/>
            <a:ext cx="4328986" cy="433301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78EEFDC-19C7-426B-A24A-E6B5D7E216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623986"/>
            <a:ext cx="3658116" cy="3610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824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691680" y="373345"/>
            <a:ext cx="60486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" algn="ctr"/>
            <a:r>
              <a:rPr lang="ru-RU" sz="2800" b="1" dirty="0"/>
              <a:t>Примеры психологических акций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543D611-BE66-49F3-9AF0-E0184F6E5F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9" y="1628800"/>
            <a:ext cx="4271383" cy="417646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4860D58-A144-46C0-A2F4-F830E784C8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844824"/>
            <a:ext cx="3550866" cy="35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3971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Савон</Template>
  <TotalTime>2797</TotalTime>
  <Words>56</Words>
  <Application>Microsoft Office PowerPoint</Application>
  <PresentationFormat>Экран (4:3)</PresentationFormat>
  <Paragraphs>19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5" baseType="lpstr">
      <vt:lpstr>Arial</vt:lpstr>
      <vt:lpstr>Arial Black</vt:lpstr>
      <vt:lpstr>Calibri</vt:lpstr>
      <vt:lpstr>Cambria</vt:lpstr>
      <vt:lpstr>Century Gothic</vt:lpstr>
      <vt:lpstr>Roboto</vt:lpstr>
      <vt:lpstr>Wingdings</vt:lpstr>
      <vt:lpstr>Savon</vt:lpstr>
      <vt:lpstr>Презентация PowerPoint</vt:lpstr>
      <vt:lpstr>Наши мероприятия</vt:lpstr>
      <vt:lpstr>Наши мероприятия</vt:lpstr>
      <vt:lpstr>Наши мероприятия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Как развить чувство юмора</vt:lpstr>
      <vt:lpstr>Как развить чувство юмора</vt:lpstr>
      <vt:lpstr>Мотивирующие цитаты</vt:lpstr>
      <vt:lpstr>Мотивирующие цитаты</vt:lpstr>
      <vt:lpstr>Мое жизненное кредо</vt:lpstr>
      <vt:lpstr>Позитивная психология</vt:lpstr>
      <vt:lpstr>Позитивная психология</vt:lpstr>
      <vt:lpstr>Полезные советы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Процентное соотношение наполняемости социометрических групп на параллели 5х классов</dc:title>
  <dc:creator>Лена</dc:creator>
  <cp:lastModifiedBy>Максим Гурин</cp:lastModifiedBy>
  <cp:revision>189</cp:revision>
  <dcterms:created xsi:type="dcterms:W3CDTF">2016-01-12T20:33:55Z</dcterms:created>
  <dcterms:modified xsi:type="dcterms:W3CDTF">2025-09-24T20:25:50Z</dcterms:modified>
</cp:coreProperties>
</file>