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2" r:id="rId3"/>
    <p:sldId id="263" r:id="rId4"/>
    <p:sldId id="259" r:id="rId5"/>
    <p:sldId id="260" r:id="rId6"/>
    <p:sldId id="257" r:id="rId7"/>
    <p:sldId id="256" r:id="rId8"/>
    <p:sldId id="264" r:id="rId9"/>
    <p:sldId id="267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222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7025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356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1268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7473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30181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734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33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66247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6645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3839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2332F-FF45-48EA-97BD-7E743FBD6ACE}" type="datetimeFigureOut">
              <a:rPr lang="ru-RU" smtClean="0"/>
              <a:t>01.12.2020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61742-DD26-4F37-A0B7-CBFDF4EA13B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928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4869160"/>
            <a:ext cx="8229600" cy="1257003"/>
          </a:xfrm>
        </p:spPr>
        <p:txBody>
          <a:bodyPr/>
          <a:lstStyle/>
          <a:p>
            <a:pPr marL="0" indent="0" algn="ctr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1196500"/>
              </p:ext>
            </p:extLst>
          </p:nvPr>
        </p:nvGraphicFramePr>
        <p:xfrm>
          <a:off x="6444208" y="5157192"/>
          <a:ext cx="20431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Объект упаковщика для оболочки" showAsIcon="1" r:id="rId4" imgW="2043720" imgH="685800" progId="Package">
                  <p:embed/>
                </p:oleObj>
              </mc:Choice>
              <mc:Fallback>
                <p:oleObj name="Объект упаковщика для оболочки" showAsIcon="1" r:id="rId4" imgW="20437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44208" y="5157192"/>
                        <a:ext cx="2043113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439547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.</a:t>
            </a:r>
            <a:r>
              <a:rPr lang="ru-RU" b="1" dirty="0"/>
              <a:t> Игра «Моё желание»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/>
              <a:t>ТЕСТ «Я ХОЧУ ПОЛУЧИТЬ ЭТО...»</a:t>
            </a:r>
            <a:endParaRPr lang="ru-RU" dirty="0"/>
          </a:p>
          <a:p>
            <a:r>
              <a:rPr lang="ru-RU" dirty="0"/>
              <a:t>1) Потому что ЭТО есть у других.</a:t>
            </a:r>
          </a:p>
          <a:p>
            <a:r>
              <a:rPr lang="ru-RU" dirty="0"/>
              <a:t>2) Потому что ЭТОГО нет у других.</a:t>
            </a:r>
          </a:p>
          <a:p>
            <a:r>
              <a:rPr lang="ru-RU" dirty="0"/>
              <a:t>3) Потому что ЭТО необходимо моим родственникам, друзьям.</a:t>
            </a:r>
          </a:p>
          <a:p>
            <a:r>
              <a:rPr lang="ru-RU" dirty="0"/>
              <a:t>4) Потому что ЭТО необходимо мне сегодня.</a:t>
            </a:r>
          </a:p>
          <a:p>
            <a:r>
              <a:rPr lang="ru-RU" dirty="0"/>
              <a:t>5) Потому что просто хочется.</a:t>
            </a:r>
          </a:p>
        </p:txBody>
      </p:sp>
    </p:spTree>
    <p:extLst>
      <p:ext uri="{BB962C8B-B14F-4D97-AF65-F5344CB8AC3E}">
        <p14:creationId xmlns:p14="http://schemas.microsoft.com/office/powerpoint/2010/main" val="4491825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Качества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r>
              <a:rPr lang="ru-RU" dirty="0" smtClean="0"/>
              <a:t>– </a:t>
            </a:r>
            <a:r>
              <a:rPr lang="ru-RU" dirty="0"/>
              <a:t>завистливость;</a:t>
            </a:r>
          </a:p>
          <a:p>
            <a:r>
              <a:rPr lang="en-US" dirty="0" smtClean="0"/>
              <a:t>2</a:t>
            </a:r>
            <a:r>
              <a:rPr lang="ru-RU" dirty="0" smtClean="0"/>
              <a:t>– </a:t>
            </a:r>
            <a:r>
              <a:rPr lang="ru-RU" dirty="0"/>
              <a:t>хвастливость;</a:t>
            </a:r>
          </a:p>
          <a:p>
            <a:r>
              <a:rPr lang="en-US" dirty="0" smtClean="0"/>
              <a:t>3</a:t>
            </a:r>
            <a:r>
              <a:rPr lang="ru-RU" dirty="0" smtClean="0"/>
              <a:t>– </a:t>
            </a:r>
            <a:r>
              <a:rPr lang="ru-RU" dirty="0"/>
              <a:t>доброта, заботливость, дружелюбие;</a:t>
            </a:r>
          </a:p>
          <a:p>
            <a:r>
              <a:rPr lang="en-US" dirty="0" smtClean="0"/>
              <a:t>4</a:t>
            </a:r>
            <a:r>
              <a:rPr lang="ru-RU" dirty="0" smtClean="0"/>
              <a:t>– </a:t>
            </a:r>
            <a:r>
              <a:rPr lang="ru-RU" dirty="0"/>
              <a:t>практичность;</a:t>
            </a:r>
          </a:p>
          <a:p>
            <a:r>
              <a:rPr lang="en-US" dirty="0" smtClean="0"/>
              <a:t>5</a:t>
            </a:r>
            <a:r>
              <a:rPr lang="ru-RU" dirty="0" smtClean="0"/>
              <a:t>– </a:t>
            </a:r>
            <a:r>
              <a:rPr lang="ru-RU" dirty="0"/>
              <a:t>жадность.</a:t>
            </a:r>
          </a:p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04532359"/>
              </p:ext>
            </p:extLst>
          </p:nvPr>
        </p:nvGraphicFramePr>
        <p:xfrm>
          <a:off x="6660232" y="5157192"/>
          <a:ext cx="14097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Объект упаковщика для оболочки" showAsIcon="1" r:id="rId3" imgW="1409040" imgH="685800" progId="Package">
                  <p:embed/>
                </p:oleObj>
              </mc:Choice>
              <mc:Fallback>
                <p:oleObj name="Объект упаковщика для оболочки" showAsIcon="1" r:id="rId3" imgW="140904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60232" y="5157192"/>
                        <a:ext cx="14097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91221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8280920" cy="5992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3311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08104" y="4077072"/>
            <a:ext cx="3178696" cy="204909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936" y="188640"/>
            <a:ext cx="3517591" cy="57757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596" y="332656"/>
            <a:ext cx="5114925" cy="27435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212974"/>
            <a:ext cx="4680520" cy="307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194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8640"/>
            <a:ext cx="8208912" cy="5976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96308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До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6632"/>
            <a:ext cx="8352928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Об опасности борщевика Сосновского сегодня, кажется, знают даже дети. Между  тем люди продолжают получать ожоги, а землепользователи – хвататься за  голову: как выполнить предписания районных инспекций Минприроды и извести  упрямое растение? |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3" y="-27384"/>
            <a:ext cx="2664295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472" y="22868"/>
            <a:ext cx="2944095" cy="59328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3472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010346"/>
          </a:xfrm>
        </p:spPr>
        <p:txBody>
          <a:bodyPr>
            <a:normAutofit fontScale="90000"/>
          </a:bodyPr>
          <a:lstStyle/>
          <a:p>
            <a:r>
              <a:rPr lang="ru-RU" b="1" i="1" dirty="0"/>
              <a:t>Доброту в себе надо «тренировать»: совершать добрые поступки, замечать в людях </a:t>
            </a:r>
            <a:r>
              <a:rPr lang="ru-RU" b="1" i="1" dirty="0" smtClean="0"/>
              <a:t>хорошее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140968"/>
            <a:ext cx="8229600" cy="2985195"/>
          </a:xfrm>
        </p:spPr>
        <p:txBody>
          <a:bodyPr/>
          <a:lstStyle/>
          <a:p>
            <a:r>
              <a:rPr lang="ru-RU" dirty="0"/>
              <a:t>Вспомни </a:t>
            </a:r>
            <a:r>
              <a:rPr lang="ru-RU" dirty="0" smtClean="0"/>
              <a:t>о </a:t>
            </a:r>
            <a:r>
              <a:rPr lang="ru-RU" dirty="0"/>
              <a:t>хороших </a:t>
            </a:r>
            <a:r>
              <a:rPr lang="ru-RU" dirty="0" smtClean="0"/>
              <a:t>качествах </a:t>
            </a:r>
            <a:r>
              <a:rPr lang="ru-RU" dirty="0"/>
              <a:t>своих одноклассников</a:t>
            </a:r>
            <a:endParaRPr lang="en-US" dirty="0"/>
          </a:p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 Расскажи о добрых </a:t>
            </a:r>
            <a:r>
              <a:rPr lang="ru-RU" dirty="0"/>
              <a:t>поступках своих одноклассников</a:t>
            </a:r>
            <a:endParaRPr lang="en-US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7612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ВОЛОНТЕР - </a:t>
            </a:r>
            <a:r>
              <a:rPr lang="ru-RU" dirty="0"/>
              <a:t>человек </a:t>
            </a:r>
            <a:r>
              <a:rPr lang="ru-RU" dirty="0" smtClean="0"/>
              <a:t>НЕРАВНОДУШНЫЙ, </a:t>
            </a:r>
            <a:r>
              <a:rPr lang="ru-RU" dirty="0"/>
              <a:t>готовый помочь даже чужим </a:t>
            </a:r>
            <a:r>
              <a:rPr lang="ru-RU" dirty="0" smtClean="0"/>
              <a:t>людям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060848"/>
            <a:ext cx="5112568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212976"/>
            <a:ext cx="2857500" cy="285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85450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97</Words>
  <Application>Microsoft Office PowerPoint</Application>
  <PresentationFormat>Экран (4:3)</PresentationFormat>
  <Paragraphs>19</Paragraphs>
  <Slides>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1" baseType="lpstr">
      <vt:lpstr>Тема Office</vt:lpstr>
      <vt:lpstr>Объект упаковщика для оболочки</vt:lpstr>
      <vt:lpstr>Презентация PowerPoint</vt:lpstr>
      <vt:lpstr>. Игра «Моё желание» </vt:lpstr>
      <vt:lpstr>Качества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Доброту в себе надо «тренировать»: совершать добрые поступки, замечать в людях хорошее </vt:lpstr>
      <vt:lpstr>ВОЛОНТЕР - человек НЕРАВНОДУШНЫЙ, готовый помочь даже чужим людям</vt:lpstr>
    </vt:vector>
  </TitlesOfParts>
  <Company>Level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Installer</dc:creator>
  <cp:lastModifiedBy>Installer</cp:lastModifiedBy>
  <cp:revision>20</cp:revision>
  <dcterms:created xsi:type="dcterms:W3CDTF">2020-11-24T09:02:00Z</dcterms:created>
  <dcterms:modified xsi:type="dcterms:W3CDTF">2020-12-01T03:13:51Z</dcterms:modified>
</cp:coreProperties>
</file>