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1" r:id="rId5"/>
    <p:sldId id="263" r:id="rId6"/>
    <p:sldId id="264" r:id="rId7"/>
    <p:sldId id="265" r:id="rId8"/>
    <p:sldId id="292" r:id="rId9"/>
    <p:sldId id="272" r:id="rId10"/>
    <p:sldId id="259" r:id="rId11"/>
    <p:sldId id="267" r:id="rId12"/>
    <p:sldId id="273" r:id="rId13"/>
    <p:sldId id="271" r:id="rId14"/>
    <p:sldId id="274" r:id="rId15"/>
    <p:sldId id="275" r:id="rId16"/>
    <p:sldId id="276" r:id="rId17"/>
    <p:sldId id="277" r:id="rId18"/>
    <p:sldId id="282" r:id="rId19"/>
    <p:sldId id="283" r:id="rId20"/>
    <p:sldId id="284" r:id="rId21"/>
    <p:sldId id="285" r:id="rId22"/>
    <p:sldId id="286" r:id="rId23"/>
    <p:sldId id="278" r:id="rId24"/>
    <p:sldId id="287" r:id="rId25"/>
    <p:sldId id="288" r:id="rId26"/>
    <p:sldId id="289" r:id="rId27"/>
    <p:sldId id="280" r:id="rId28"/>
    <p:sldId id="281" r:id="rId29"/>
    <p:sldId id="293" r:id="rId30"/>
    <p:sldId id="29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36499A-9853-414F-8E43-96B5C5479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1790E6-12B6-409B-B30E-A64817189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EDFE7D-5778-4C2A-B259-241A7A8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04825D-F876-43D3-AE7E-F569A766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ED17A8-CCE1-497D-89E2-A436E35D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5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994FA-9620-4E29-B05B-EE89C014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A64A0C-7372-4BC1-A987-B87CDD430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1BBAD3-68FC-494B-976F-B2A2F455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49902D-0E29-4C62-B117-4DB138D1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38220E-6E66-4109-A88A-AC0D4191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1EC13C-68B6-4E2C-AB22-5A187DE94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9543EA7-1A75-4235-87C5-7457784C0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21CC-E349-49C2-A210-461671AD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23EDCB-7A90-4821-A2DA-4A4DF099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8FA838-46AE-47C6-9FCA-08B4A317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7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498C8F-5A87-42BF-B101-27D98B97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7BD33D-3355-491A-B170-7C46BFFB5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474397-35DD-49C3-8877-CBB58729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360496-72D9-4AC9-AC4C-C4DBB499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5E41B9-DC8E-486B-84A4-52DCF995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9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A73A9-E053-48DC-813B-F7B4AAFB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C4697F-A1EC-4409-A8F7-3F9011960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CC4561-ACFB-463A-B5A8-409F33CD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3A37C2-9336-4066-9C49-361EA80C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363427-7B5C-462A-AD5D-DFDEE14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1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F4A42E-21A6-4101-A863-17BA1471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80CB81-7F44-42E1-984E-1F8C837F9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1DBA001-4A88-4F42-A579-D588DB320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5CD6718-EB52-4E4E-8CF0-D45F362F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DAEA16-FDF4-4721-A7FA-06053C07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E4B9B58-D3F5-441C-87A3-FCF08DAE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8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D1D507-6B18-4FE6-9793-92244776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03BF78-D9F6-46ED-8043-C1B798BDC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A31247-5FAD-41B0-9629-D334829E2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389224D-4AB3-4866-9DCA-F04F0587A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FAC181A-2E14-4F15-A177-FBBDECC4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DC5A330-50AC-4554-9D8C-342412CB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E552A6E-ECC2-4B66-9B0B-C62DF74D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2DA55B2-3231-4700-B7B0-29430EF1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3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1B2C0A-8944-433F-BC22-843B7661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DA76E99-B83E-44FB-854D-74F70406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48F454C-10AB-4D6F-A0EB-31DED5AB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992C0CE-E828-4FD7-9B7E-BAB46220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7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1821C74-3139-4083-BFA5-762ABB3A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B624649-BEC3-4CC3-84D0-99016BA5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AA838D8-E2F4-43DD-889D-AEBE86D9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8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0C9F7-DC7B-453E-93F9-653AA011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62F4C6-A9AE-44E1-A0CF-E5C7B6254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95E3F6E-626A-4738-ADE2-0FFCC69AB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623D0B-C31A-478E-BA21-389AF931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13A6FB-1E8C-4C7A-8B35-30E29E89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2291F7-011C-475A-9DF7-5E6F03B9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CF4FCA-BA09-434F-9720-8F8499AA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DB018B6-E28F-4A88-A06C-0572980D6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7CD17B1-7020-48A6-87FA-B1CDC7F0F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33B6C01-369F-4A6F-99F5-5AF79D2C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728B25-70E6-4D41-A4BF-828C1D9E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CA6B46-C35C-4389-BE55-99705D90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5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B12833-2445-49D8-BA6E-0AF41AD1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AF3893-6FD4-4798-B5E9-A9BAFBAFE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B546A0-4C2A-4B83-87D8-66A29D0FA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BFD0-CC29-4EFD-BCA5-93BE71B1C2FF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349E7D2-8467-45F9-A860-F83410DB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5A20C3-1DAA-46CC-91A8-A58C43EE2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2DDC-822F-4602-B1A2-356B58143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0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Bahnschrift Light SemiCondensed" pitchFamily="34" charset="0"/>
              </a:rPr>
              <a:t/>
            </a:r>
            <a:br>
              <a:rPr lang="ru-RU" sz="2200" b="1" dirty="0" smtClean="0">
                <a:latin typeface="Bahnschrift Light SemiCondensed" pitchFamily="34" charset="0"/>
              </a:rPr>
            </a:br>
            <a:r>
              <a:rPr lang="ru-RU" sz="2200" b="1" dirty="0" smtClean="0">
                <a:latin typeface="Bahnschrift Light SemiCondensed" pitchFamily="34" charset="0"/>
              </a:rPr>
              <a:t/>
            </a:r>
            <a:br>
              <a:rPr lang="ru-RU" sz="2200" b="1" dirty="0" smtClean="0">
                <a:latin typeface="Bahnschrift Light SemiCondensed" pitchFamily="34" charset="0"/>
              </a:rPr>
            </a:br>
            <a:r>
              <a:rPr lang="ru-RU" sz="2200" b="1" dirty="0" smtClean="0">
                <a:latin typeface="Bahnschrift Light SemiCondensed" pitchFamily="34" charset="0"/>
              </a:rPr>
              <a:t>Муниципальное бюджетное дошкольное образовательное учреждение города Новосибирска «Детский сад № 28»</a:t>
            </a:r>
            <a:br>
              <a:rPr lang="ru-RU" sz="2200" b="1" dirty="0" smtClean="0">
                <a:latin typeface="Bahnschrift Light SemiCondensed" pitchFamily="34" charset="0"/>
              </a:rPr>
            </a:br>
            <a:r>
              <a:rPr lang="ru-RU" sz="2200" b="1" dirty="0" smtClean="0">
                <a:latin typeface="Bahnschrift Light SemiCondensed" pitchFamily="34" charset="0"/>
              </a:rPr>
              <a:t/>
            </a:r>
            <a:br>
              <a:rPr lang="ru-RU" sz="2200" b="1" dirty="0" smtClean="0">
                <a:latin typeface="Bahnschrift Light SemiCondensed" pitchFamily="34" charset="0"/>
              </a:rPr>
            </a:br>
            <a:r>
              <a:rPr lang="ru-RU" sz="2000" b="1" dirty="0" smtClean="0">
                <a:latin typeface="Bahnschrift Light SemiCondensed" pitchFamily="34" charset="0"/>
              </a:rPr>
              <a:t/>
            </a:r>
            <a:br>
              <a:rPr lang="ru-RU" sz="2000" b="1" dirty="0" smtClean="0">
                <a:latin typeface="Bahnschrift Light SemiCondensed" pitchFamily="34" charset="0"/>
              </a:rPr>
            </a:br>
            <a:r>
              <a:rPr lang="ru-RU" sz="3100" b="1" dirty="0" smtClean="0">
                <a:latin typeface="Bahnschrift Light SemiCondensed" pitchFamily="34" charset="0"/>
              </a:rPr>
              <a:t>«Создание детско-родительского музыкального клуба в рамках ДОО. Проект «Волшебные звуки винила»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>
              <a:latin typeface="Bahnschrift Light Condensed" pitchFamily="34" charset="0"/>
            </a:endParaRPr>
          </a:p>
          <a:p>
            <a:pPr>
              <a:buNone/>
            </a:pPr>
            <a:endParaRPr lang="ru-RU" b="1" dirty="0" smtClean="0">
              <a:latin typeface="Bahnschrift Light Condensed" pitchFamily="34" charset="0"/>
            </a:endParaRPr>
          </a:p>
          <a:p>
            <a:pPr algn="r">
              <a:buNone/>
            </a:pPr>
            <a:r>
              <a:rPr lang="ru-RU" sz="3000" b="1" dirty="0" smtClean="0">
                <a:latin typeface="Bahnschrift Light Condensed" pitchFamily="34" charset="0"/>
              </a:rPr>
              <a:t>Музыкальные руководители:</a:t>
            </a:r>
          </a:p>
          <a:p>
            <a:pPr algn="r">
              <a:buNone/>
            </a:pPr>
            <a:r>
              <a:rPr lang="ru-RU" sz="3000" b="1" dirty="0" err="1" smtClean="0">
                <a:latin typeface="Bahnschrift Light Condensed" pitchFamily="34" charset="0"/>
              </a:rPr>
              <a:t>Лопухова</a:t>
            </a:r>
            <a:r>
              <a:rPr lang="ru-RU" sz="3000" b="1" dirty="0" smtClean="0">
                <a:latin typeface="Bahnschrift Light Condensed" pitchFamily="34" charset="0"/>
              </a:rPr>
              <a:t> </a:t>
            </a:r>
          </a:p>
          <a:p>
            <a:pPr algn="r">
              <a:buNone/>
            </a:pPr>
            <a:r>
              <a:rPr lang="ru-RU" sz="3000" b="1" dirty="0" smtClean="0">
                <a:latin typeface="Bahnschrift Light Condensed" pitchFamily="34" charset="0"/>
              </a:rPr>
              <a:t>Светлана Михайловна, </a:t>
            </a:r>
          </a:p>
          <a:p>
            <a:pPr algn="r">
              <a:buNone/>
            </a:pPr>
            <a:r>
              <a:rPr lang="ru-RU" sz="3000" b="1" dirty="0" err="1" smtClean="0">
                <a:latin typeface="Bahnschrift Light Condensed" pitchFamily="34" charset="0"/>
              </a:rPr>
              <a:t>Щербинина</a:t>
            </a:r>
            <a:r>
              <a:rPr lang="ru-RU" sz="3000" b="1" dirty="0" smtClean="0">
                <a:latin typeface="Bahnschrift Light Condensed" pitchFamily="34" charset="0"/>
              </a:rPr>
              <a:t> </a:t>
            </a:r>
          </a:p>
          <a:p>
            <a:pPr algn="r">
              <a:buNone/>
            </a:pPr>
            <a:r>
              <a:rPr lang="ru-RU" sz="3000" b="1" dirty="0" smtClean="0">
                <a:latin typeface="Bahnschrift Light Condensed" pitchFamily="34" charset="0"/>
              </a:rPr>
              <a:t>Ольга Алексеевна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1900" b="1" dirty="0" smtClean="0">
                <a:latin typeface="Bahnschrift Light SemiCondensed" pitchFamily="34" charset="0"/>
              </a:rPr>
              <a:t>Город Новосибирск, 2024 год</a:t>
            </a:r>
            <a:endParaRPr lang="ru-RU" sz="1900" b="1" dirty="0">
              <a:latin typeface="Bahnschrift Light SemiCondensed" pitchFamily="34" charset="0"/>
            </a:endParaRPr>
          </a:p>
        </p:txBody>
      </p:sp>
      <p:pic>
        <p:nvPicPr>
          <p:cNvPr id="5" name="Содержимое 4">
            <a:extLst>
              <a:ext uri="{FF2B5EF4-FFF2-40B4-BE49-F238E27FC236}">
                <a16:creationId xmlns="" xmlns:a16="http://schemas.microsoft.com/office/drawing/2014/main" id="{7D96318C-DCCF-402C-A7C5-1BF3DEDA662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3" y="2199993"/>
            <a:ext cx="4490518" cy="43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FD9FFA-4B6B-4168-8878-96924E8C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Пётр Ильич </a:t>
            </a:r>
            <a:br>
              <a:rPr lang="ru-RU" sz="2400" b="1" dirty="0"/>
            </a:br>
            <a:r>
              <a:rPr lang="ru-RU" sz="2400" b="1" dirty="0"/>
              <a:t>Чайковский</a:t>
            </a:r>
            <a:br>
              <a:rPr lang="ru-RU" sz="2400" b="1" dirty="0"/>
            </a:br>
            <a:r>
              <a:rPr lang="ru-RU" sz="2400" b="1" dirty="0"/>
              <a:t>«Времена года»</a:t>
            </a:r>
            <a:br>
              <a:rPr lang="ru-RU" sz="2400" b="1" dirty="0"/>
            </a:br>
            <a:r>
              <a:rPr lang="ru-RU" sz="2400" b="1" dirty="0"/>
              <a:t>«Октябрь. </a:t>
            </a:r>
            <a:br>
              <a:rPr lang="ru-RU" sz="2400" b="1" dirty="0"/>
            </a:br>
            <a:r>
              <a:rPr lang="ru-RU" sz="2400" b="1" dirty="0"/>
              <a:t>Осенняя песнь»</a:t>
            </a:r>
          </a:p>
        </p:txBody>
      </p:sp>
      <p:pic>
        <p:nvPicPr>
          <p:cNvPr id="3" name="Picture 4" descr="Picture background">
            <a:extLst>
              <a:ext uri="{FF2B5EF4-FFF2-40B4-BE49-F238E27FC236}">
                <a16:creationId xmlns="" xmlns:a16="http://schemas.microsoft.com/office/drawing/2014/main" id="{56D802DC-C866-4110-9141-C71FACD1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3" y="44624"/>
            <a:ext cx="5460506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6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D96318C-DCCF-402C-A7C5-1BF3DEDA66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7" y="0"/>
            <a:ext cx="7249886" cy="683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10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Гипотеза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Если в процессе слушания музыки, будут участвовать совместно и воспитанники ДОО, и их родители, то повысится заинтересованность и эмоциональный отклик детей и взрослых.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/>
              <a:t>Идеи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Общение детей и взрослых должно проходить в свободной, неформальной обстановке. Один из вариантов такого неформального общения – создание детско-родительского музыкального клуба.</a:t>
            </a:r>
          </a:p>
          <a:p>
            <a:r>
              <a:rPr lang="ru-RU" b="1" dirty="0" smtClean="0"/>
              <a:t>Процесс слушания музыки должен быть запоминающимся, необычным. Использование проигрывателя и виниловых пластинок заинтересует детей и взрослых и будет способствовать их дальнейшей самостоятельной совместной деятельности в этом направлении.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Проект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«Волшебные звуки винила»</a:t>
            </a:r>
            <a:endParaRPr lang="ru-RU" b="1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7D96318C-DCCF-402C-A7C5-1BF3DEDA66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80" y="1674890"/>
            <a:ext cx="5504507" cy="5183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Новизна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 smtClean="0"/>
          </a:p>
          <a:p>
            <a:r>
              <a:rPr lang="ru-RU" sz="4400" dirty="0" smtClean="0"/>
              <a:t>Реализация принципа сотрудничества детей и взрослых путем организации совместной музыкальной творческой деятельности.</a:t>
            </a:r>
            <a:endParaRPr lang="ru-RU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400" dirty="0" smtClean="0"/>
              <a:t>Приобщение к слушанию музыки детей старшего дошкольного возраста через участие в совместных семейных музыкальных творческих мероприятиях в рамках ДОО.</a:t>
            </a:r>
            <a:endParaRPr lang="ru-RU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18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94234"/>
            <a:ext cx="10515600" cy="478272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1.Образовательные:</a:t>
            </a:r>
            <a:endParaRPr lang="ru-RU" dirty="0" smtClean="0"/>
          </a:p>
          <a:p>
            <a:r>
              <a:rPr lang="ru-RU" dirty="0" smtClean="0"/>
              <a:t>расширять музыкально-эстетический кругозор детей и взрослых через знакомство с различными видами технических средств для слушания музыки;</a:t>
            </a:r>
          </a:p>
          <a:p>
            <a:r>
              <a:rPr lang="ru-RU" dirty="0" smtClean="0"/>
              <a:t>знакомить с творчеством русских композиторов-классиков.</a:t>
            </a:r>
          </a:p>
          <a:p>
            <a:pPr>
              <a:buNone/>
            </a:pPr>
            <a:r>
              <a:rPr lang="ru-RU" b="1" i="1" dirty="0" smtClean="0"/>
              <a:t>2.Развивающие:</a:t>
            </a:r>
            <a:endParaRPr lang="ru-RU" dirty="0" smtClean="0"/>
          </a:p>
          <a:p>
            <a:r>
              <a:rPr lang="ru-RU" dirty="0" smtClean="0"/>
              <a:t>способствовать формированию и развитию музыкально-эстетического вкуса детей и взрослых;</a:t>
            </a:r>
          </a:p>
          <a:p>
            <a:r>
              <a:rPr lang="ru-RU" dirty="0" smtClean="0"/>
              <a:t>стимулировать развитие эмоциональной сферы дошкольников;</a:t>
            </a:r>
          </a:p>
          <a:p>
            <a:r>
              <a:rPr lang="ru-RU" dirty="0" smtClean="0"/>
              <a:t>побуждать выражать свои впечатления от прослушивания музыкальных произведений в речевой, творческой деятельности.</a:t>
            </a:r>
          </a:p>
          <a:p>
            <a:pPr>
              <a:buNone/>
            </a:pPr>
            <a:r>
              <a:rPr lang="ru-RU" b="1" i="1" dirty="0" smtClean="0"/>
              <a:t>3.Воспитательные</a:t>
            </a:r>
            <a:endParaRPr lang="ru-RU" dirty="0" smtClean="0"/>
          </a:p>
          <a:p>
            <a:r>
              <a:rPr lang="ru-RU" dirty="0" smtClean="0"/>
              <a:t>сформировать в ДОО коллектив воспитанников, их семей и педагогов, для совместной музыкальной деятельности;</a:t>
            </a:r>
          </a:p>
          <a:p>
            <a:r>
              <a:rPr lang="ru-RU" dirty="0" smtClean="0"/>
              <a:t>способствовать формированию и укреплению семейных традиций в области слушания музыки;</a:t>
            </a:r>
          </a:p>
          <a:p>
            <a:r>
              <a:rPr lang="ru-RU" dirty="0" smtClean="0"/>
              <a:t>содействовать повышению уровня общей и музыкальной культуры детей и взрослых.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esktop\ВИНИЛ Фото Видео\ВИНИЛ Анкета\Снимок экрана 2024-11-04 123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2" y="368709"/>
            <a:ext cx="11770772" cy="60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21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" y="0"/>
            <a:ext cx="121951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95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D96318C-DCCF-402C-A7C5-1BF3DEDA66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7" y="0"/>
            <a:ext cx="7249886" cy="683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50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8"/>
            <a:ext cx="12192000" cy="685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57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2" y="0"/>
            <a:ext cx="12195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998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" y="0"/>
            <a:ext cx="12195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354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Ожидаемый  результат проектной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02875"/>
            <a:ext cx="10515600" cy="46740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Дети:</a:t>
            </a:r>
            <a:endParaRPr lang="ru-RU" dirty="0" smtClean="0"/>
          </a:p>
          <a:p>
            <a:r>
              <a:rPr lang="ru-RU" dirty="0" smtClean="0"/>
              <a:t>Более увлеченно слушают классическую музыку; произошли изменения в музыкальном восприятии: появилось произвольное внимание, умение сосредотачиваться, улавливать детали исполнения.</a:t>
            </a:r>
          </a:p>
          <a:p>
            <a:r>
              <a:rPr lang="ru-RU" dirty="0" smtClean="0"/>
              <a:t>Более глубоко и содержательно  высказываются  об эмоциональном и образном содержании музыки; образная речь, активный словарь пополнились новыми словами.</a:t>
            </a:r>
          </a:p>
          <a:p>
            <a:r>
              <a:rPr lang="ru-RU" dirty="0" smtClean="0"/>
              <a:t>Определяют характер музыки,  передают словами возникший образ от прослушанного произведения; отражают свои впечатления в рисунке и конструктивной деятельности.</a:t>
            </a:r>
          </a:p>
          <a:p>
            <a:r>
              <a:rPr lang="ru-RU" dirty="0" smtClean="0"/>
              <a:t>Получают удовольствие от совместной творческой деятельности со взрослым, стремятся к такой деятельности.</a:t>
            </a:r>
          </a:p>
          <a:p>
            <a:pPr>
              <a:buNone/>
            </a:pPr>
            <a:r>
              <a:rPr lang="ru-RU" b="1" i="1" dirty="0" smtClean="0"/>
              <a:t>Родители (законные представители):</a:t>
            </a:r>
            <a:endParaRPr lang="ru-RU" dirty="0" smtClean="0"/>
          </a:p>
          <a:p>
            <a:r>
              <a:rPr lang="ru-RU" dirty="0" smtClean="0"/>
              <a:t>Повысилась активность и заинтересованность в педагогическом процессе.</a:t>
            </a:r>
          </a:p>
          <a:p>
            <a:r>
              <a:rPr lang="ru-RU" dirty="0" smtClean="0"/>
              <a:t>Повысился уровень общей и музыкальной культуры.</a:t>
            </a:r>
          </a:p>
          <a:p>
            <a:r>
              <a:rPr lang="ru-RU" dirty="0" smtClean="0"/>
              <a:t>Слушают произведения классической музыки дома, привлекают к слушанию  классической музыки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54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5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13008" b="4055"/>
          <a:stretch/>
        </p:blipFill>
        <p:spPr>
          <a:xfrm>
            <a:off x="934239" y="0"/>
            <a:ext cx="10521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42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" y="0"/>
            <a:ext cx="12316275" cy="69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85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Риски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Отключение электроэнергии.</a:t>
            </a:r>
          </a:p>
          <a:p>
            <a:r>
              <a:rPr lang="ru-RU" sz="3600" dirty="0" smtClean="0"/>
              <a:t>Присутствие на мероприятии детей и родителей намного больше (меньше) запланированного.</a:t>
            </a:r>
          </a:p>
          <a:p>
            <a:r>
              <a:rPr lang="ru-RU" sz="3600" dirty="0" smtClean="0"/>
              <a:t>Присутствие на мероприятии детей без родителей.</a:t>
            </a:r>
          </a:p>
          <a:p>
            <a:r>
              <a:rPr lang="ru-RU" sz="3600" dirty="0" smtClean="0"/>
              <a:t>Опоздания отдельных родителей с детьми.</a:t>
            </a:r>
            <a:endParaRPr lang="ru-RU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Обратная связь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После окончания мероприятия, по желанию взрослых и детей, продолжили слушание пьес из альбома П.И.Чайковского «Времена года», записанных на виниловой пластинке.</a:t>
            </a:r>
          </a:p>
          <a:p>
            <a:r>
              <a:rPr lang="ru-RU" sz="3200" dirty="0" smtClean="0"/>
              <a:t>Родители с детьми оставили положительные отзывы в клубной книге.</a:t>
            </a:r>
          </a:p>
          <a:p>
            <a:r>
              <a:rPr lang="ru-RU" sz="3200" dirty="0" smtClean="0"/>
              <a:t>Со слов воспитателей, родители и дети ожидали, что мероприятие будет иметь развлекательный характер.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83" y="427892"/>
            <a:ext cx="6120618" cy="612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6"/>
          <a:stretch/>
        </p:blipFill>
        <p:spPr>
          <a:xfrm>
            <a:off x="8932985" y="3233696"/>
            <a:ext cx="3259015" cy="337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68109"/>
            <a:ext cx="3028301" cy="302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93004" y="168110"/>
            <a:ext cx="2938976" cy="293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" y="3488201"/>
            <a:ext cx="2895307" cy="289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76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9EFF3F-9F86-42FE-9316-7DC140D7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Фонограф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98EA215-B1DA-4752-9A7A-E1FC20885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32" y="149289"/>
            <a:ext cx="5537623" cy="65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9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7"/>
          <a:stretch/>
        </p:blipFill>
        <p:spPr bwMode="auto">
          <a:xfrm>
            <a:off x="2310177" y="6409630"/>
            <a:ext cx="8139113" cy="69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3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AEFE4D-573E-4C8B-85E1-D4BA9350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Граммофон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D99B8CB-F1EF-436A-B83B-58DE2F943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9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4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D9C0A-03AF-49D7-83FD-ACFBC75F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Патефон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34A967-0B7D-4034-892C-E98E0ABD1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19" y="1"/>
            <a:ext cx="5737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E54DE5-38B0-4417-B965-851F7BFA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Электрофон</a:t>
            </a:r>
            <a:br>
              <a:rPr lang="ru-RU" b="1" dirty="0"/>
            </a:br>
            <a:r>
              <a:rPr lang="ru-RU" b="1" dirty="0"/>
              <a:t>(проигрыватель)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ECA6D4-9BB3-44C4-BD70-177CDB8A2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91" y="0"/>
            <a:ext cx="6828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F03913-4800-4E65-BD0B-DC487AF0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Электрофон </a:t>
            </a:r>
            <a:br>
              <a:rPr lang="ru-RU" b="1" dirty="0"/>
            </a:br>
            <a:r>
              <a:rPr lang="ru-RU" b="1" dirty="0"/>
              <a:t>(проигрыватель)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82EF288-E901-45F7-AD70-A7DCB59D5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001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D96318C-DCCF-402C-A7C5-1BF3DEDA66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7" y="0"/>
            <a:ext cx="7249886" cy="683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6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dzeninfra.ru/get-zen_doc/271828/pub_651664c96b0b253b36a7209e_65167ce34e191e4a5f6c6d4b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064" y="0"/>
            <a:ext cx="9960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352</Words>
  <Application>Microsoft Office PowerPoint</Application>
  <PresentationFormat>Произвольный</PresentationFormat>
  <Paragraphs>62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Муниципальное бюджетное дошкольное образовательное учреждение города Новосибирска «Детский сад № 28»   «Создание детско-родительского музыкального клуба в рамках ДОО. Проект «Волшебные звуки винила» </vt:lpstr>
      <vt:lpstr>Презентация PowerPoint</vt:lpstr>
      <vt:lpstr>Фонограф</vt:lpstr>
      <vt:lpstr>Граммофон</vt:lpstr>
      <vt:lpstr>Патефон</vt:lpstr>
      <vt:lpstr>Электрофон (проигрыватель)</vt:lpstr>
      <vt:lpstr>Электрофон  (проигрыватель)</vt:lpstr>
      <vt:lpstr>Презентация PowerPoint</vt:lpstr>
      <vt:lpstr>Презентация PowerPoint</vt:lpstr>
      <vt:lpstr>Пётр Ильич  Чайковский «Времена года» «Октябрь.  Осенняя песнь»</vt:lpstr>
      <vt:lpstr>Презентация PowerPoint</vt:lpstr>
      <vt:lpstr>Гипотеза </vt:lpstr>
      <vt:lpstr>     Идеи    </vt:lpstr>
      <vt:lpstr>Проект  «Волшебные звуки винила»</vt:lpstr>
      <vt:lpstr>Новизна проекта</vt:lpstr>
      <vt:lpstr>Цель проекта</vt:lpstr>
      <vt:lpstr>Задачи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Ожидаемый  результат проектной деятельности </vt:lpstr>
      <vt:lpstr>Презентация PowerPoint</vt:lpstr>
      <vt:lpstr>Презентация PowerPoint</vt:lpstr>
      <vt:lpstr>Презентация PowerPoint</vt:lpstr>
      <vt:lpstr>Риски</vt:lpstr>
      <vt:lpstr>Обратная связь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1</cp:lastModifiedBy>
  <cp:revision>22</cp:revision>
  <dcterms:created xsi:type="dcterms:W3CDTF">2024-11-01T10:13:56Z</dcterms:created>
  <dcterms:modified xsi:type="dcterms:W3CDTF">2024-11-19T07:08:11Z</dcterms:modified>
</cp:coreProperties>
</file>