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63" r:id="rId2"/>
    <p:sldId id="270" r:id="rId3"/>
    <p:sldId id="271" r:id="rId4"/>
    <p:sldId id="272" r:id="rId5"/>
    <p:sldId id="275" r:id="rId6"/>
    <p:sldId id="265" r:id="rId7"/>
    <p:sldId id="266" r:id="rId8"/>
    <p:sldId id="276" r:id="rId9"/>
    <p:sldId id="267" r:id="rId10"/>
    <p:sldId id="268" r:id="rId11"/>
    <p:sldId id="282" r:id="rId12"/>
    <p:sldId id="281" r:id="rId13"/>
    <p:sldId id="283" r:id="rId14"/>
    <p:sldId id="280" r:id="rId15"/>
    <p:sldId id="284" r:id="rId16"/>
    <p:sldId id="278" r:id="rId17"/>
    <p:sldId id="285" r:id="rId18"/>
    <p:sldId id="279" r:id="rId19"/>
    <p:sldId id="295" r:id="rId20"/>
    <p:sldId id="291" r:id="rId21"/>
    <p:sldId id="286" r:id="rId22"/>
    <p:sldId id="296" r:id="rId23"/>
    <p:sldId id="292" r:id="rId24"/>
    <p:sldId id="287" r:id="rId25"/>
    <p:sldId id="297" r:id="rId26"/>
    <p:sldId id="293" r:id="rId27"/>
    <p:sldId id="288" r:id="rId28"/>
    <p:sldId id="289" r:id="rId29"/>
    <p:sldId id="301" r:id="rId30"/>
    <p:sldId id="294" r:id="rId31"/>
    <p:sldId id="290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C02843-CEB9-42D8-9E37-A2E45FD8A5F5}">
          <p14:sldIdLst>
            <p14:sldId id="263"/>
            <p14:sldId id="270"/>
            <p14:sldId id="271"/>
            <p14:sldId id="272"/>
            <p14:sldId id="275"/>
            <p14:sldId id="265"/>
            <p14:sldId id="266"/>
            <p14:sldId id="276"/>
            <p14:sldId id="267"/>
            <p14:sldId id="268"/>
            <p14:sldId id="282"/>
            <p14:sldId id="281"/>
            <p14:sldId id="283"/>
            <p14:sldId id="280"/>
            <p14:sldId id="284"/>
            <p14:sldId id="278"/>
            <p14:sldId id="285"/>
            <p14:sldId id="279"/>
            <p14:sldId id="295"/>
            <p14:sldId id="291"/>
            <p14:sldId id="286"/>
            <p14:sldId id="296"/>
            <p14:sldId id="292"/>
            <p14:sldId id="287"/>
            <p14:sldId id="297"/>
            <p14:sldId id="293"/>
            <p14:sldId id="288"/>
            <p14:sldId id="289"/>
            <p14:sldId id="301"/>
            <p14:sldId id="294"/>
            <p14:sldId id="290"/>
          </p14:sldIdLst>
        </p14:section>
        <p14:section name="Раздел без заголовка" id="{C69FBD68-2926-4FD1-8C64-4787B52C9A60}">
          <p14:sldIdLst>
            <p14:sldId id="277"/>
          </p14:sldIdLst>
        </p14:section>
        <p14:section name="Раздел без заголовка" id="{2839A31F-68F9-4CBF-BCDA-B34AB336E54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811"/>
    <a:srgbClr val="30C30D"/>
    <a:srgbClr val="0C540C"/>
    <a:srgbClr val="18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803" autoAdjust="0"/>
  </p:normalViewPr>
  <p:slideViewPr>
    <p:cSldViewPr>
      <p:cViewPr varScale="1">
        <p:scale>
          <a:sx n="109" d="100"/>
          <a:sy n="109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3844D-164F-4F1E-8BC4-1CF38C075C64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2E322-EA91-4B94-B0CD-9086D4FCB0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1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367A9B-198E-4115-A44F-BB3C8B110D8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C71062-DFFE-407F-B4EE-FC7EB1FA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988841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002060"/>
              </a:solidFill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 «Фольклорное наследие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русского народа»</a:t>
            </a:r>
          </a:p>
        </p:txBody>
      </p:sp>
    </p:spTree>
    <p:extLst>
      <p:ext uri="{BB962C8B-B14F-4D97-AF65-F5344CB8AC3E}">
        <p14:creationId xmlns:p14="http://schemas.microsoft.com/office/powerpoint/2010/main" val="338287903"/>
      </p:ext>
    </p:extLst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3"/>
            <a:ext cx="9212033" cy="70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3" y="83041"/>
            <a:ext cx="4524566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5969"/>
          <a:stretch/>
        </p:blipFill>
        <p:spPr bwMode="auto">
          <a:xfrm>
            <a:off x="4673501" y="83041"/>
            <a:ext cx="4350998" cy="320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3209671"/>
            <a:ext cx="3816424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18229"/>
            <a:ext cx="5200762" cy="3499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326765"/>
      </p:ext>
    </p:extLst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9289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Частушка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>русская народная песенка</a:t>
            </a:r>
          </a:p>
        </p:txBody>
      </p:sp>
    </p:spTree>
    <p:extLst>
      <p:ext uri="{BB962C8B-B14F-4D97-AF65-F5344CB8AC3E}">
        <p14:creationId xmlns:p14="http://schemas.microsoft.com/office/powerpoint/2010/main" val="960320180"/>
      </p:ext>
    </p:extLst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bs.twimg.com/profile_banners/3956875168/1444836336/1500x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0" y="116632"/>
            <a:ext cx="8808277" cy="2936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6718" r="6352"/>
          <a:stretch/>
        </p:blipFill>
        <p:spPr bwMode="auto">
          <a:xfrm>
            <a:off x="194959" y="2924944"/>
            <a:ext cx="4687091" cy="3743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81" y="3052724"/>
            <a:ext cx="4286958" cy="3615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503991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628800"/>
            <a:ext cx="7056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solidFill>
                <a:srgbClr val="002060"/>
              </a:solidFill>
            </a:endParaRPr>
          </a:p>
          <a:p>
            <a:pPr algn="ctr"/>
            <a:r>
              <a:rPr lang="ru-RU" sz="6000" b="1" dirty="0">
                <a:solidFill>
                  <a:srgbClr val="002060"/>
                </a:solidFill>
              </a:rPr>
              <a:t>Русская народная игра</a:t>
            </a:r>
          </a:p>
        </p:txBody>
      </p:sp>
    </p:spTree>
    <p:extLst>
      <p:ext uri="{BB962C8B-B14F-4D97-AF65-F5344CB8AC3E}">
        <p14:creationId xmlns:p14="http://schemas.microsoft.com/office/powerpoint/2010/main" val="3829425020"/>
      </p:ext>
    </p:extLst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" y="-36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" y="168070"/>
            <a:ext cx="4680520" cy="3336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5301" r="8762" b="10982"/>
          <a:stretch/>
        </p:blipFill>
        <p:spPr bwMode="auto">
          <a:xfrm>
            <a:off x="4727466" y="168070"/>
            <a:ext cx="4212435" cy="3260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588452"/>
            <a:ext cx="4752975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11764" r="9257" b="13220"/>
          <a:stretch/>
        </p:blipFill>
        <p:spPr bwMode="auto">
          <a:xfrm>
            <a:off x="171721" y="3612915"/>
            <a:ext cx="4219304" cy="300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503991"/>
      </p:ext>
    </p:extLst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628800"/>
            <a:ext cx="7056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solidFill>
                <a:srgbClr val="002060"/>
              </a:solidFill>
            </a:endParaRPr>
          </a:p>
          <a:p>
            <a:pPr algn="ctr"/>
            <a:r>
              <a:rPr lang="ru-RU" sz="6000" b="1" dirty="0">
                <a:solidFill>
                  <a:srgbClr val="002060"/>
                </a:solidFill>
              </a:rPr>
              <a:t>Русский народный костюм</a:t>
            </a:r>
          </a:p>
        </p:txBody>
      </p:sp>
    </p:spTree>
    <p:extLst>
      <p:ext uri="{BB962C8B-B14F-4D97-AF65-F5344CB8AC3E}">
        <p14:creationId xmlns:p14="http://schemas.microsoft.com/office/powerpoint/2010/main" val="3135161476"/>
      </p:ext>
    </p:extLst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/>
          <a:stretch/>
        </p:blipFill>
        <p:spPr bwMode="auto">
          <a:xfrm>
            <a:off x="2983604" y="139333"/>
            <a:ext cx="3176791" cy="3345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3853"/>
            <a:ext cx="2474633" cy="3298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13596"/>
          <a:stretch/>
        </p:blipFill>
        <p:spPr bwMode="auto">
          <a:xfrm>
            <a:off x="323528" y="139333"/>
            <a:ext cx="2396209" cy="324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 b="12211"/>
          <a:stretch/>
        </p:blipFill>
        <p:spPr bwMode="auto">
          <a:xfrm>
            <a:off x="3649960" y="3353712"/>
            <a:ext cx="5300464" cy="339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2" y="3384745"/>
            <a:ext cx="3229408" cy="3365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667453"/>
      </p:ext>
    </p:extLst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628800"/>
            <a:ext cx="7056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solidFill>
                <a:srgbClr val="002060"/>
              </a:solidFill>
            </a:endParaRPr>
          </a:p>
          <a:p>
            <a:pPr algn="ctr"/>
            <a:r>
              <a:rPr lang="ru-RU" sz="6000" b="1" dirty="0">
                <a:solidFill>
                  <a:srgbClr val="002060"/>
                </a:solidFill>
              </a:rPr>
              <a:t>Русские народные песни</a:t>
            </a:r>
          </a:p>
        </p:txBody>
      </p:sp>
    </p:spTree>
    <p:extLst>
      <p:ext uri="{BB962C8B-B14F-4D97-AF65-F5344CB8AC3E}">
        <p14:creationId xmlns:p14="http://schemas.microsoft.com/office/powerpoint/2010/main" val="1560159603"/>
      </p:ext>
    </p:extLst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ds05.infourok.ru/uploads/ex/0083/000e0a42-3f912e94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12173" r="7401" b="3508"/>
          <a:stretch/>
        </p:blipFill>
        <p:spPr bwMode="auto">
          <a:xfrm>
            <a:off x="179512" y="172248"/>
            <a:ext cx="4320480" cy="325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7816"/>
            <a:ext cx="4533900" cy="3358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3" y="3460481"/>
            <a:ext cx="4593405" cy="3258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30" y="3460481"/>
            <a:ext cx="4489369" cy="3173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46126"/>
      </p:ext>
    </p:extLst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t="15553"/>
          <a:stretch/>
        </p:blipFill>
        <p:spPr bwMode="auto">
          <a:xfrm>
            <a:off x="56026" y="94001"/>
            <a:ext cx="5228000" cy="340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" y="3423260"/>
            <a:ext cx="4750526" cy="3318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25" y="39652"/>
            <a:ext cx="3700918" cy="350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52" y="3448826"/>
            <a:ext cx="4337448" cy="3409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218380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88641"/>
            <a:ext cx="691276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Цель: </a:t>
            </a:r>
            <a:r>
              <a:rPr lang="ru-RU" b="1" dirty="0">
                <a:solidFill>
                  <a:srgbClr val="002060"/>
                </a:solidFill>
                <a:ea typeface="Times New Roman"/>
              </a:rPr>
              <a:t>освоение детьми фольклорного наследия русского народа, как самобытной, целостной системы гармоничного и творческого развития личности.  </a:t>
            </a:r>
          </a:p>
          <a:p>
            <a:pPr indent="449580" algn="just"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       Задачи: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1. Воспитывать патриотические чувства, гордость за великую державу, любовь к родному краю, к традициям и обычаям русского народа.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2. Формировать у детей устойчивый интерес к народному творчеству, желание знакомиться с разнообразными жанрами фольклора.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3. Развивать умение разыгрывать театральные представления, основанные на русском фольклоре.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4. Создавать необходимую предметно–развивающую среду.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5. Развивать творческие способности дошкольника.</a:t>
            </a:r>
          </a:p>
          <a:p>
            <a:pPr indent="449580" algn="just">
              <a:spcAft>
                <a:spcPts val="0"/>
              </a:spcAft>
            </a:pPr>
            <a:endParaRPr lang="ru-RU" sz="1600" dirty="0"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85" y="4590710"/>
            <a:ext cx="2163755" cy="2065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90710"/>
            <a:ext cx="4608512" cy="2065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16586"/>
      </p:ext>
    </p:extLst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628800"/>
            <a:ext cx="7056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solidFill>
                <a:srgbClr val="002060"/>
              </a:solidFill>
            </a:endParaRPr>
          </a:p>
          <a:p>
            <a:pPr algn="ctr"/>
            <a:r>
              <a:rPr lang="ru-RU" sz="6000" b="1" dirty="0">
                <a:solidFill>
                  <a:srgbClr val="002060"/>
                </a:solidFill>
              </a:rPr>
              <a:t>Русский народный танец</a:t>
            </a:r>
          </a:p>
        </p:txBody>
      </p:sp>
    </p:spTree>
    <p:extLst>
      <p:ext uri="{BB962C8B-B14F-4D97-AF65-F5344CB8AC3E}">
        <p14:creationId xmlns:p14="http://schemas.microsoft.com/office/powerpoint/2010/main" val="592192657"/>
      </p:ext>
    </p:extLst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" y="185557"/>
            <a:ext cx="4563140" cy="3125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" y="3314174"/>
            <a:ext cx="4933035" cy="3355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/>
          <a:stretch/>
        </p:blipFill>
        <p:spPr bwMode="auto">
          <a:xfrm>
            <a:off x="4716016" y="163366"/>
            <a:ext cx="4267853" cy="3180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"/>
          <a:stretch/>
        </p:blipFill>
        <p:spPr bwMode="auto">
          <a:xfrm>
            <a:off x="4836230" y="3311091"/>
            <a:ext cx="4267853" cy="3358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47730"/>
      </p:ext>
    </p:extLst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7" y="0"/>
            <a:ext cx="9144000" cy="80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5" y="140648"/>
            <a:ext cx="4503358" cy="321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8572"/>
          <a:stretch/>
        </p:blipFill>
        <p:spPr bwMode="auto">
          <a:xfrm>
            <a:off x="4668833" y="140648"/>
            <a:ext cx="4280197" cy="321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6"/>
          <a:stretch/>
        </p:blipFill>
        <p:spPr bwMode="auto">
          <a:xfrm>
            <a:off x="1043608" y="3356992"/>
            <a:ext cx="7037040" cy="3655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398857"/>
      </p:ext>
    </p:extLst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628800"/>
            <a:ext cx="7056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solidFill>
                <a:srgbClr val="002060"/>
              </a:solidFill>
            </a:endParaRPr>
          </a:p>
          <a:p>
            <a:pPr algn="ctr"/>
            <a:r>
              <a:rPr lang="ru-RU" sz="6000" b="1" dirty="0">
                <a:solidFill>
                  <a:srgbClr val="002060"/>
                </a:solidFill>
              </a:rPr>
              <a:t>Русские народные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2982761910"/>
      </p:ext>
    </p:extLst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26364" r="22074" b="14155"/>
          <a:stretch/>
        </p:blipFill>
        <p:spPr bwMode="auto">
          <a:xfrm>
            <a:off x="196835" y="404665"/>
            <a:ext cx="3147101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21067" r="9390" b="6177"/>
          <a:stretch/>
        </p:blipFill>
        <p:spPr bwMode="auto">
          <a:xfrm>
            <a:off x="5936096" y="239105"/>
            <a:ext cx="3071881" cy="3004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93" y="239104"/>
            <a:ext cx="2451080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2" y="3616457"/>
            <a:ext cx="2431157" cy="324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/>
          <a:stretch/>
        </p:blipFill>
        <p:spPr bwMode="auto">
          <a:xfrm>
            <a:off x="2628109" y="3212976"/>
            <a:ext cx="3307987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96" y="3329240"/>
            <a:ext cx="3038251" cy="3383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095179"/>
      </p:ext>
    </p:extLst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1" y="-37332"/>
            <a:ext cx="9683552" cy="67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6" y="188640"/>
            <a:ext cx="3052316" cy="2703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31311" r="12660" b="6985"/>
          <a:stretch/>
        </p:blipFill>
        <p:spPr bwMode="auto">
          <a:xfrm>
            <a:off x="5796135" y="3750898"/>
            <a:ext cx="3702417" cy="292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3627643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07" y="218823"/>
            <a:ext cx="2467546" cy="3532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4" y="3068960"/>
            <a:ext cx="3519671" cy="3607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8" r="19940"/>
          <a:stretch/>
        </p:blipFill>
        <p:spPr bwMode="auto">
          <a:xfrm>
            <a:off x="3635895" y="3068960"/>
            <a:ext cx="1924625" cy="3470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03610"/>
      </p:ext>
    </p:extLst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628800"/>
            <a:ext cx="7056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solidFill>
                <a:srgbClr val="002060"/>
              </a:solidFill>
            </a:endParaRPr>
          </a:p>
          <a:p>
            <a:pPr algn="ctr"/>
            <a:r>
              <a:rPr lang="ru-RU" sz="6000" b="1" dirty="0">
                <a:solidFill>
                  <a:srgbClr val="002060"/>
                </a:solidFill>
              </a:rPr>
              <a:t>Театрализованные сказки</a:t>
            </a:r>
          </a:p>
        </p:txBody>
      </p:sp>
    </p:spTree>
    <p:extLst>
      <p:ext uri="{BB962C8B-B14F-4D97-AF65-F5344CB8AC3E}">
        <p14:creationId xmlns:p14="http://schemas.microsoft.com/office/powerpoint/2010/main" val="2770740128"/>
      </p:ext>
    </p:extLst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9248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Фото сказки Волшебное коьльцо\23.11.16 спектакль\1 (13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98" y="260648"/>
            <a:ext cx="415997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 Сказка Царевна Лягушка 2017\сказка Царевна Лягушка 2017\DSC03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84984"/>
            <a:ext cx="4408470" cy="3300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Фото Сказка Царевна Лягушка 2017\DSC_0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51" y="3284985"/>
            <a:ext cx="4366859" cy="3300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71735"/>
      </p:ext>
    </p:extLst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каталог фотографий 432\2019 Фото Сказка Золушка\Золушка 1 корпус\IMG-20191127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" y="118721"/>
            <a:ext cx="4844315" cy="3394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талог фотографий 432\2019 Фото Сказка Золушка\сказка золушка 2019 5.6 гр\DSC_36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9"/>
          <a:stretch/>
        </p:blipFill>
        <p:spPr bwMode="auto">
          <a:xfrm>
            <a:off x="323636" y="3431336"/>
            <a:ext cx="4792965" cy="3459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аталог фотографий 432\2019 Фото Сказка Золушка\сказка золушка 2019 5.6 гр\DSC_36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10364"/>
          <a:stretch/>
        </p:blipFill>
        <p:spPr bwMode="auto">
          <a:xfrm>
            <a:off x="4879699" y="200718"/>
            <a:ext cx="4159114" cy="3230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талог фотографий 432\сказка 2017 2 корпус\DSC_36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r="8136"/>
          <a:stretch/>
        </p:blipFill>
        <p:spPr bwMode="auto">
          <a:xfrm>
            <a:off x="5116601" y="3547291"/>
            <a:ext cx="3703871" cy="3450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94650"/>
      </p:ext>
    </p:extLst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85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Сказка про царя Егора\DSC_37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7572" r="15135" b="23051"/>
          <a:stretch/>
        </p:blipFill>
        <p:spPr bwMode="auto">
          <a:xfrm>
            <a:off x="179512" y="0"/>
            <a:ext cx="4128656" cy="3337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Сказка про царя Егора\DSC_37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/>
          <a:stretch/>
        </p:blipFill>
        <p:spPr bwMode="auto">
          <a:xfrm>
            <a:off x="3419872" y="3254223"/>
            <a:ext cx="5472608" cy="3694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казка про царя Егора\DSC_38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8" t="20713" r="7171"/>
          <a:stretch/>
        </p:blipFill>
        <p:spPr bwMode="auto">
          <a:xfrm>
            <a:off x="4644008" y="0"/>
            <a:ext cx="3751669" cy="3254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Сказка про царя Егора\DSC_3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41372" r="22479" b="9043"/>
          <a:stretch/>
        </p:blipFill>
        <p:spPr bwMode="auto">
          <a:xfrm>
            <a:off x="323528" y="3332285"/>
            <a:ext cx="2889952" cy="3699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19093"/>
      </p:ext>
    </p:extLst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260649"/>
            <a:ext cx="734481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Взаимодействие с семьей:</a:t>
            </a:r>
          </a:p>
          <a:p>
            <a:pPr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1. Беседа с родителями на тему «Фольклор – как средство патриотического воспитания ребенка»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2. Создание русских народных инструментов своими руками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3. Создание альбомов устного народного творчества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4. Изготовление родителями атрибутов к музыкальным спектаклям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5. Сбор лекарственных трав для заваривания чая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6. Создание мини-музея «Русская изба».</a:t>
            </a:r>
          </a:p>
          <a:p>
            <a:pPr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Консультация для педагогов</a:t>
            </a: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1. Показ открытого занятия по ознакомлению детей с народным творчеством «Путешествие в страну русских народных инструментов», «Русская народная музыка»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2. Консультация «Артикуляционная, пальчиковая гимнастика и дыхательные голосовые упражнения – основа для закрепления произношения звуков у дошкольника».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  <a:latin typeface="Segoe UI"/>
                <a:ea typeface="Times New Roman"/>
              </a:rPr>
              <a:t> </a:t>
            </a:r>
            <a:endParaRPr lang="ru-RU" sz="2000" b="1" dirty="0">
              <a:solidFill>
                <a:srgbClr val="002060"/>
              </a:solidFill>
              <a:ea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52" y="2159358"/>
            <a:ext cx="18907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66745"/>
      </p:ext>
    </p:extLst>
  </p:cSld>
  <p:clrMapOvr>
    <a:masterClrMapping/>
  </p:clrMapOvr>
  <p:transition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628800"/>
            <a:ext cx="7056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solidFill>
                <a:srgbClr val="002060"/>
              </a:solidFill>
            </a:endParaRPr>
          </a:p>
          <a:p>
            <a:pPr algn="ctr"/>
            <a:r>
              <a:rPr lang="ru-RU" sz="6000" b="1" dirty="0">
                <a:solidFill>
                  <a:srgbClr val="002060"/>
                </a:solidFill>
              </a:rPr>
              <a:t>Русское угощение</a:t>
            </a:r>
          </a:p>
        </p:txBody>
      </p:sp>
    </p:spTree>
    <p:extLst>
      <p:ext uri="{BB962C8B-B14F-4D97-AF65-F5344CB8AC3E}">
        <p14:creationId xmlns:p14="http://schemas.microsoft.com/office/powerpoint/2010/main" val="151825616"/>
      </p:ext>
    </p:extLst>
  </p:cSld>
  <p:clrMapOvr>
    <a:masterClrMapping/>
  </p:clrMapOvr>
  <p:transition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8" y="116632"/>
            <a:ext cx="4193729" cy="3426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41" y="144815"/>
            <a:ext cx="4588357" cy="3426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2" y="3429000"/>
            <a:ext cx="4154379" cy="333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41" y="3429000"/>
            <a:ext cx="4606159" cy="333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36857"/>
      </p:ext>
    </p:extLst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7704857" cy="212365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Спасибо за внимание.</a:t>
            </a:r>
          </a:p>
          <a:p>
            <a:pPr algn="ctr"/>
            <a:endParaRPr lang="ru-RU" sz="4400" b="1" dirty="0">
              <a:solidFill>
                <a:srgbClr val="002060"/>
              </a:solidFill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5993904" cy="369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37792"/>
      </p:ext>
    </p:extLst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16632"/>
            <a:ext cx="6984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Оборудование и оснащение педагогического процесса: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 1. Организовать в педагогическом коллективе тематическую выставку   «Музыкальные инструменты своими руками»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"/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Создать стендовый материал о русской народной музыке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 3. Подобрать иллюстрированный материал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 4. Игровая деятельность: народные игры – хороводные и подвижные.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  5. Создать в группах фонотеку русской народной музыки  для  прослушивания в свободной деятельности детей.</a:t>
            </a:r>
          </a:p>
          <a:p>
            <a:pPr marL="90170" algn="just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 6. Организовать выставку крестьянских нарядов и детских рисунков по теме.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644370" cy="324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63746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9289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Русские народные праздники</a:t>
            </a:r>
          </a:p>
        </p:txBody>
      </p:sp>
    </p:spTree>
    <p:extLst>
      <p:ext uri="{BB962C8B-B14F-4D97-AF65-F5344CB8AC3E}">
        <p14:creationId xmlns:p14="http://schemas.microsoft.com/office/powerpoint/2010/main" val="1926919513"/>
      </p:ext>
    </p:extLst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44" y="-549087"/>
            <a:ext cx="9178644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" y="-219965"/>
            <a:ext cx="4836316" cy="378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/>
          <a:stretch/>
        </p:blipFill>
        <p:spPr bwMode="auto">
          <a:xfrm>
            <a:off x="3370217" y="3535891"/>
            <a:ext cx="5706238" cy="3419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161891"/>
            <a:ext cx="4292528" cy="3697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16410" r="9655" b="10224"/>
          <a:stretch/>
        </p:blipFill>
        <p:spPr bwMode="auto">
          <a:xfrm>
            <a:off x="84365" y="3564978"/>
            <a:ext cx="3285852" cy="3293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407189"/>
      </p:ext>
    </p:extLst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r="8721"/>
          <a:stretch/>
        </p:blipFill>
        <p:spPr bwMode="auto">
          <a:xfrm>
            <a:off x="228410" y="80970"/>
            <a:ext cx="470262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/>
          <a:stretch/>
        </p:blipFill>
        <p:spPr bwMode="auto">
          <a:xfrm>
            <a:off x="258430" y="3583627"/>
            <a:ext cx="5495039" cy="3239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59" y="178713"/>
            <a:ext cx="4182941" cy="3404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83627"/>
            <a:ext cx="3275856" cy="3239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537364"/>
      </p:ext>
    </p:extLst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Фольклорное </a:t>
            </a:r>
            <a:r>
              <a:rPr lang="ru-RU" dirty="0" err="1"/>
              <a:t>ского</a:t>
            </a:r>
            <a:r>
              <a:rPr lang="ru-RU" dirty="0"/>
              <a:t> народа.</a:t>
            </a: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751892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Консультация для воспитателей и Консультация для воспитателей и 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родителей: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  <a:ea typeface="Times New Roman"/>
              </a:rPr>
              <a:t> «Фольклорное наследие русского народа»</a:t>
            </a:r>
            <a:endParaRPr lang="ru-RU" sz="105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9289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Русские народные традиции</a:t>
            </a:r>
          </a:p>
        </p:txBody>
      </p:sp>
    </p:spTree>
    <p:extLst>
      <p:ext uri="{BB962C8B-B14F-4D97-AF65-F5344CB8AC3E}">
        <p14:creationId xmlns:p14="http://schemas.microsoft.com/office/powerpoint/2010/main" val="967020148"/>
      </p:ext>
    </p:extLst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35060" cy="312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avatars.mds.yandex.net/get-zen_doc/901899/pub_5b3e2099ede9b500a95bb6b6_5b3f450ff1deaf00a88df12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36503" cy="312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4862"/>
            <a:ext cx="4536504" cy="3629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7012"/>
            <a:ext cx="4392487" cy="3339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10127"/>
      </p:ext>
    </p:extLst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575</Words>
  <Application>Microsoft Office PowerPoint</Application>
  <PresentationFormat>Экран (4:3)</PresentationFormat>
  <Paragraphs>109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Фольклорное ского народа.</vt:lpstr>
      <vt:lpstr>Презентация PowerPoint</vt:lpstr>
      <vt:lpstr>Презентация PowerPoint</vt:lpstr>
      <vt:lpstr>Презентация PowerPoint</vt:lpstr>
      <vt:lpstr>Фольклорное ского народа.</vt:lpstr>
      <vt:lpstr>Презентация PowerPoint</vt:lpstr>
      <vt:lpstr>Презентация PowerPoint</vt:lpstr>
      <vt:lpstr>Фольклорное ского народа.</vt:lpstr>
      <vt:lpstr>Презентация PowerPoint</vt:lpstr>
      <vt:lpstr>Презентация PowerPoint</vt:lpstr>
      <vt:lpstr>Фольклорное ского народа.</vt:lpstr>
      <vt:lpstr>Презентация PowerPoint</vt:lpstr>
      <vt:lpstr>Фольклорное ского народа.</vt:lpstr>
      <vt:lpstr>Презентация PowerPoint</vt:lpstr>
      <vt:lpstr>Фольклорное ского народа.</vt:lpstr>
      <vt:lpstr>Презентация PowerPoint</vt:lpstr>
      <vt:lpstr>Фольклорное ского народа.</vt:lpstr>
      <vt:lpstr>Презентация PowerPoint</vt:lpstr>
      <vt:lpstr>Презентация PowerPoint</vt:lpstr>
      <vt:lpstr>Фольклорное ского народа.</vt:lpstr>
      <vt:lpstr>Презентация PowerPoint</vt:lpstr>
      <vt:lpstr>Презентация PowerPoint</vt:lpstr>
      <vt:lpstr>Фольклорное ского народа.</vt:lpstr>
      <vt:lpstr>Презентация PowerPoint</vt:lpstr>
      <vt:lpstr>Презентация PowerPoint</vt:lpstr>
      <vt:lpstr>Фольклорное ского народа.</vt:lpstr>
      <vt:lpstr>Презентация PowerPoint</vt:lpstr>
      <vt:lpstr>Презентация PowerPoint</vt:lpstr>
      <vt:lpstr>Презентация PowerPoint</vt:lpstr>
      <vt:lpstr>Фольклорное ского народа.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Гусельникова Юлия Анатольевна</cp:lastModifiedBy>
  <cp:revision>117</cp:revision>
  <dcterms:created xsi:type="dcterms:W3CDTF">2016-03-15T13:37:28Z</dcterms:created>
  <dcterms:modified xsi:type="dcterms:W3CDTF">2025-02-24T04:46:05Z</dcterms:modified>
</cp:coreProperties>
</file>