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Игровая деятельность на уроках английского языка во 2 классе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4581128"/>
            <a:ext cx="2952328" cy="1057672"/>
          </a:xfrm>
        </p:spPr>
        <p:txBody>
          <a:bodyPr>
            <a:normAutofit fontScale="85000" lnSpcReduction="10000"/>
          </a:bodyPr>
          <a:lstStyle/>
          <a:p>
            <a:r>
              <a:rPr lang="ru-RU" sz="1800" b="1" dirty="0" smtClean="0">
                <a:latin typeface="Arial Black" pitchFamily="34" charset="0"/>
              </a:rPr>
              <a:t>Войтов Никита Алексеевич, учитель английского языка МАОУ «Гимназия № 1»</a:t>
            </a:r>
            <a:endParaRPr lang="ru-RU" sz="1800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1. Буквосочетания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Ход игры:</a:t>
            </a:r>
          </a:p>
          <a:p>
            <a:pPr lvl="1"/>
            <a:r>
              <a:rPr lang="ru-RU" dirty="0" smtClean="0"/>
              <a:t>Карточки равномерно распределяются по всем игрокам группы, лежат перед игроком белой стороной вверх</a:t>
            </a:r>
          </a:p>
          <a:p>
            <a:pPr lvl="1"/>
            <a:r>
              <a:rPr lang="ru-RU" dirty="0" smtClean="0"/>
              <a:t>Когда ведущий показывает/называет буквосочетание, игроки переворачивают верхнюю карту. Если слово содержит названное буквосочетание – игрок кладет карточку в стопку посередине. Если нет – переворачивает следующую карту по команде ведущего. Последний, у кого не «выпадет» нужное сочетание – забирает все карты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Сложнее: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вместо буквосочетаний показывать слова</a:t>
            </a:r>
          </a:p>
          <a:p>
            <a:endParaRPr lang="ru-RU" dirty="0" smtClean="0"/>
          </a:p>
          <a:p>
            <a:r>
              <a:rPr lang="ru-RU" dirty="0" smtClean="0"/>
              <a:t>- вместо табличек – произносить буквосочетания</a:t>
            </a:r>
          </a:p>
          <a:p>
            <a:endParaRPr lang="ru-RU" dirty="0" smtClean="0"/>
          </a:p>
          <a:p>
            <a:r>
              <a:rPr lang="ru-RU" dirty="0" smtClean="0"/>
              <a:t>- вместо табличек – говорить слова с нужными звуками</a:t>
            </a: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Повторили/закрепили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Правила произношения и чтения</a:t>
            </a:r>
          </a:p>
          <a:p>
            <a:r>
              <a:rPr lang="ru-RU" dirty="0" smtClean="0"/>
              <a:t>Восприятие на слух</a:t>
            </a:r>
          </a:p>
          <a:p>
            <a:r>
              <a:rPr lang="ru-RU" dirty="0" smtClean="0"/>
              <a:t>Лексический запас (в зависимости </a:t>
            </a:r>
            <a:r>
              <a:rPr lang="ru-RU" dirty="0" smtClean="0"/>
              <a:t>от </a:t>
            </a:r>
            <a:r>
              <a:rPr lang="ru-RU" dirty="0" smtClean="0"/>
              <a:t>выбранных слов)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2. Комнаты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Ход игры:</a:t>
            </a:r>
          </a:p>
          <a:p>
            <a:pPr lvl="1"/>
            <a:r>
              <a:rPr lang="ru-RU" dirty="0" smtClean="0"/>
              <a:t>У каждой команды своя комната, отложена в конец ряда</a:t>
            </a:r>
          </a:p>
          <a:p>
            <a:pPr lvl="1"/>
            <a:r>
              <a:rPr lang="ru-RU" dirty="0" smtClean="0"/>
              <a:t>Каждый игрок в команде получает карточку с названием предмета, который игроки должны «поставить» в свою комнату</a:t>
            </a:r>
          </a:p>
          <a:p>
            <a:pPr lvl="1"/>
            <a:r>
              <a:rPr lang="ru-RU" dirty="0" smtClean="0"/>
              <a:t>Первый предмет у всех «черный стул», игрок с этой карточкой прикрепляет ее к комнате и говорит команде, какой следующий предмет в списке – игрок с этой карточкой прикрепляет к комнате и т.д.</a:t>
            </a:r>
          </a:p>
          <a:p>
            <a:pPr lvl="1"/>
            <a:r>
              <a:rPr lang="ru-RU" dirty="0" smtClean="0"/>
              <a:t>Побеждает та команда, которая быстрее справилась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Сложнее (или интереснее):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8143932" cy="5551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Повторили/закрепили: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Лексический запас (мебель, животные, цвета, комнаты)</a:t>
            </a:r>
          </a:p>
          <a:p>
            <a:r>
              <a:rPr lang="ru-RU" dirty="0" smtClean="0"/>
              <a:t>В </a:t>
            </a:r>
            <a:r>
              <a:rPr lang="ru-RU" dirty="0" smtClean="0"/>
              <a:t>случае </a:t>
            </a:r>
            <a:r>
              <a:rPr lang="ru-RU" dirty="0" smtClean="0"/>
              <a:t>сложных вариантов – строение предложения</a:t>
            </a:r>
          </a:p>
          <a:p>
            <a:r>
              <a:rPr lang="ru-RU" dirty="0" smtClean="0"/>
              <a:t>Навыки произношения, чтения и перевода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 Предложения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Ход игры:</a:t>
            </a:r>
          </a:p>
          <a:p>
            <a:pPr lvl="1"/>
            <a:r>
              <a:rPr lang="ru-RU" dirty="0" smtClean="0"/>
              <a:t>Каждый получает карточку (несколько карточек)</a:t>
            </a:r>
          </a:p>
          <a:p>
            <a:pPr lvl="1"/>
            <a:r>
              <a:rPr lang="ru-RU" dirty="0" smtClean="0"/>
              <a:t>Ведущий говорит предложение – игроки с необходимыми карточками выстраиваются в нужном порядке, один из членов команды (капитан) читает получившееся предложение</a:t>
            </a:r>
          </a:p>
          <a:p>
            <a:pPr lvl="1"/>
            <a:r>
              <a:rPr lang="ru-RU" dirty="0" smtClean="0"/>
              <a:t>Побеждает команда, составившая больше всех правильных предложений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Сложнее (хотя куда уж, скорее интереснее)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Составить предложение со словом (имя)</a:t>
            </a:r>
          </a:p>
          <a:p>
            <a:r>
              <a:rPr lang="ru-RU" dirty="0" smtClean="0"/>
              <a:t>Выдавать «пустую» карточку, в которую надо вписать недостающее слово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Повторили/закрепили: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Лексический запас</a:t>
            </a:r>
          </a:p>
          <a:p>
            <a:r>
              <a:rPr lang="ru-RU" dirty="0" smtClean="0"/>
              <a:t>Строение предложения</a:t>
            </a:r>
          </a:p>
          <a:p>
            <a:r>
              <a:rPr lang="ru-RU" dirty="0" smtClean="0"/>
              <a:t>Навыки чтения и произношения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4. Художественный диктант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 игры: Нарисовать картину по описанию</a:t>
            </a:r>
          </a:p>
          <a:p>
            <a:pPr lvl="1"/>
            <a:r>
              <a:rPr lang="en-US" dirty="0" smtClean="0"/>
              <a:t>This is a cat.</a:t>
            </a:r>
            <a:endParaRPr lang="ru-RU" dirty="0" smtClean="0"/>
          </a:p>
          <a:p>
            <a:pPr lvl="1"/>
            <a:r>
              <a:rPr lang="en-US" dirty="0" smtClean="0"/>
              <a:t>It is black.</a:t>
            </a:r>
            <a:endParaRPr lang="ru-RU" dirty="0" smtClean="0"/>
          </a:p>
          <a:p>
            <a:pPr lvl="1"/>
            <a:r>
              <a:rPr lang="en-US" dirty="0" smtClean="0"/>
              <a:t>It is in the kitchen.</a:t>
            </a:r>
            <a:endParaRPr lang="ru-RU" dirty="0" smtClean="0"/>
          </a:p>
          <a:p>
            <a:pPr lvl="1"/>
            <a:r>
              <a:rPr lang="en-US" dirty="0" smtClean="0"/>
              <a:t>It is happy.</a:t>
            </a:r>
            <a:endParaRPr lang="ru-RU" dirty="0" smtClean="0"/>
          </a:p>
          <a:p>
            <a:pPr lvl="1"/>
            <a:r>
              <a:rPr lang="en-US" dirty="0" smtClean="0"/>
              <a:t>It eats a sandwich.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Сложнее (теперь точно интереснее)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71612"/>
            <a:ext cx="6112928" cy="492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Повторили/закрепили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Навыки чтения/</a:t>
            </a:r>
            <a:r>
              <a:rPr lang="ru-RU" dirty="0" err="1" smtClean="0"/>
              <a:t>аудирования</a:t>
            </a:r>
            <a:endParaRPr lang="ru-RU" dirty="0" smtClean="0"/>
          </a:p>
          <a:p>
            <a:r>
              <a:rPr lang="ru-RU" dirty="0" smtClean="0"/>
              <a:t>Лексический запас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365</Words>
  <Application>Microsoft Office PowerPoint</Application>
  <PresentationFormat>Экран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Игровая деятельность на уроках английского языка во 2 классе</vt:lpstr>
      <vt:lpstr>1. Буквосочетания</vt:lpstr>
      <vt:lpstr>Сложнее:</vt:lpstr>
      <vt:lpstr>Повторили/закрепили</vt:lpstr>
      <vt:lpstr>2. Комнаты</vt:lpstr>
      <vt:lpstr>Сложнее (или интереснее):</vt:lpstr>
      <vt:lpstr>Повторили/закрепили:</vt:lpstr>
      <vt:lpstr>3. Предложения</vt:lpstr>
      <vt:lpstr>Сложнее (хотя куда уж, скорее интереснее)</vt:lpstr>
      <vt:lpstr>Повторили/закрепили:</vt:lpstr>
      <vt:lpstr>4. Художественный диктант</vt:lpstr>
      <vt:lpstr>Сложнее (теперь точно интереснее)</vt:lpstr>
      <vt:lpstr>Повторили/закрепили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Игровая деятельность на уроках английского языка во 2 классе</dc:title>
  <dc:creator>kab311</dc:creator>
  <cp:lastModifiedBy>user</cp:lastModifiedBy>
  <cp:revision>7</cp:revision>
  <dcterms:created xsi:type="dcterms:W3CDTF">2026-09-30T05:22:26Z</dcterms:created>
  <dcterms:modified xsi:type="dcterms:W3CDTF">2026-10-02T08:26:31Z</dcterms:modified>
</cp:coreProperties>
</file>