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58" r:id="rId5"/>
    <p:sldId id="274" r:id="rId6"/>
    <p:sldId id="259" r:id="rId7"/>
    <p:sldId id="277" r:id="rId8"/>
    <p:sldId id="268" r:id="rId9"/>
    <p:sldId id="269" r:id="rId10"/>
    <p:sldId id="262" r:id="rId11"/>
    <p:sldId id="264" r:id="rId12"/>
    <p:sldId id="267" r:id="rId13"/>
    <p:sldId id="261" r:id="rId14"/>
    <p:sldId id="270" r:id="rId15"/>
    <p:sldId id="266" r:id="rId16"/>
    <p:sldId id="263" r:id="rId17"/>
    <p:sldId id="275" r:id="rId18"/>
    <p:sldId id="278" r:id="rId19"/>
    <p:sldId id="279" r:id="rId20"/>
    <p:sldId id="281" r:id="rId21"/>
    <p:sldId id="280" r:id="rId22"/>
    <p:sldId id="260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348381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«Взаимодействие инструктора по физической культуре с родителями в организации физкультурно-оздоровительной работе с детьми»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7592888" cy="3888432"/>
          </a:xfrm>
        </p:spPr>
        <p:txBody>
          <a:bodyPr>
            <a:normAutofit/>
          </a:bodyPr>
          <a:lstStyle/>
          <a:p>
            <a:pPr algn="r"/>
            <a:endParaRPr lang="ru-RU" dirty="0"/>
          </a:p>
          <a:p>
            <a:pPr algn="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 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инструктор по физической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</a:t>
            </a:r>
          </a:p>
          <a:p>
            <a:pPr algn="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квалификационной категории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Мартюшова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Юрьевна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solidFill>
                <a:srgbClr val="90C2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 2024</a:t>
            </a:r>
          </a:p>
          <a:p>
            <a:pPr algn="r"/>
            <a:endParaRPr lang="ru-RU" sz="1600" b="1" dirty="0">
              <a:solidFill>
                <a:srgbClr val="90C2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8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9"/>
            <a:ext cx="5340086" cy="4005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82" y="2636912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7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5148064" cy="3861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008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34934"/>
            <a:ext cx="5364088" cy="40230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64088" cy="40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"/>
            <a:ext cx="5292080" cy="39690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85841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9" y="0"/>
            <a:ext cx="6480043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14"/>
            <a:ext cx="4355976" cy="35931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-1"/>
            <a:ext cx="4669730" cy="68563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" y="3278892"/>
            <a:ext cx="4572000" cy="35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8"/>
            <a:ext cx="5796136" cy="32073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12976"/>
            <a:ext cx="6449405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40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13" y="0"/>
            <a:ext cx="5159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94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13" y="0"/>
            <a:ext cx="5159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87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345563"/>
            <a:ext cx="914400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Цель-разностороннее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48" y="3773907"/>
            <a:ext cx="5499393" cy="30799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12" y="0"/>
            <a:ext cx="5488229" cy="31197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217"/>
            <a:ext cx="3661612" cy="501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68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5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59788"/>
            <a:ext cx="4427984" cy="3320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3168352" cy="4224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54"/>
            <a:ext cx="3173024" cy="423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46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22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20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06222"/>
            <a:ext cx="9144000" cy="484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-внедрять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образовательную деятельность ДОУ разнообразные формы физкультурно-оздоровительной работы с участием детей и их родителей учитывая тему и ценностью месяца;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-сформировать положительное отношение к занятиям физкультурой и спортом, к здоровому образу жизни в семье;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-повышать интерес родителей воспитанников к участию в физкультурных и оздоровительных мероприятиях совместно с детьми;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-привлечь родителей к осуществлению воспитательного процесса, созданию здоровой среды.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20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36912"/>
            <a:ext cx="5364088" cy="40230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14213" cy="413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38" y="3081691"/>
            <a:ext cx="5050862" cy="37763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60"/>
            <a:ext cx="4716016" cy="352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34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0520" cy="35103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50958"/>
            <a:ext cx="5076056" cy="38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637886"/>
            <a:ext cx="5724646" cy="32201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4" y="-31029"/>
            <a:ext cx="6525690" cy="366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115</Words>
  <Application>Microsoft Office PowerPoint</Application>
  <PresentationFormat>Экран (4:3)</PresentationFormat>
  <Paragraphs>15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«Взаимодействие инструктора по физической культуре с родителями в организации физкультурно-оздоровительной работе с детьми»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Звёздочка</dc:creator>
  <cp:lastModifiedBy>Звёздочка</cp:lastModifiedBy>
  <cp:revision>19</cp:revision>
  <dcterms:created xsi:type="dcterms:W3CDTF">2024-10-16T05:55:19Z</dcterms:created>
  <dcterms:modified xsi:type="dcterms:W3CDTF">2024-10-18T04:23:13Z</dcterms:modified>
</cp:coreProperties>
</file>