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66" r:id="rId11"/>
    <p:sldId id="270" r:id="rId12"/>
    <p:sldId id="267" r:id="rId13"/>
    <p:sldId id="271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00E60-E91A-E759-4119-58843C0C3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DE4523-E4D1-CA62-F0A0-6B2E14B6F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15E80-CB40-6378-DED9-B5F81C91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EADF6-26B2-0649-7343-AE7ACC78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C3AE2B-045B-2EDF-07D4-2C8E9B4B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4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B1701-0A5A-69E1-64BF-C7A72E37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A9BC70-9F01-E8E7-23FF-5D3F7AD0E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1A1E5-D8E5-2220-8141-FDAB833B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B2D648-5D4B-2B3A-7CDB-8E52F109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60C2A-A63D-454A-EE4B-5B6559C6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8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FF2CAC-B5B1-99E7-5328-CD51467A9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5B0FAC-1F53-DC57-306E-003D0A14D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968E6B-1BBA-A296-EDCF-4FB6572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AFC8A-041F-726D-0FF7-71238960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9154C-8454-1260-E497-E441F683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1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63530-F846-6392-7B03-A009A050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EFD74-3FF2-C217-E18D-C6D447D54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A9B39D-9508-D8E3-EFE2-1A6F0388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BCBD-732E-D3C3-F668-75D939A4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F936F2-9FFC-C2CE-D950-2D25A73F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4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80734-B3E5-BDE4-B227-0A346435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E1FA61-033A-868C-1D9E-06B525AD8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E3E9A-9BAF-896C-3F4D-BCBC972F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2A785-DE1D-2447-D8CD-8B9D1A77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3C28C-BD67-C47B-3BFE-563C26AE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D6742-5830-23F4-C4F7-9C22A1E66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CF33A-1E71-6D5A-B5D0-70ED78F64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C6CCD-D1EC-7E93-51BA-D2BB81340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73C21-4A27-5973-6976-F594075A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9E176F-8723-0337-F0EA-D775BBFD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69993-ED4E-8C21-BA96-4533B887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82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AB3D2-B4F4-5293-839F-EDC5F050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272BAB-CBB7-4018-7044-D8E7E8FD1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021B8-61D4-0DF4-C660-E0A0ED4F8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E733D-2283-5E5E-8696-28CA6586D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C377B5-A58F-4F1C-E587-F11B6C7A6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E58FA4-FDF4-E9C0-1057-EEE7CA47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502D6C-ED60-62D3-2E32-2C6E6216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D14414-2501-F41E-3490-BA7B82C1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2FD6C-C020-E55A-1E42-CF16710A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192851-B922-1DD3-AE22-1BB51A5C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A29F90-0239-EAD2-460B-B2CAB140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B53785-F118-C1AD-537E-A18F7267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DBDD9A-E95E-DC37-002F-9B871BD5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BE9412-FF0B-FB3D-B0D1-36E373DB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A1A763-6CC7-B775-395C-E07BB549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3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F291-1087-3193-047E-72B50736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2C388-83B7-4361-D51B-3210024E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4E4FB-1895-BF91-1824-5441B3DEA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1AD3B8-3E83-C084-86C3-B1B4AC0C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A702F-71EE-271A-5DE8-35921E37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3140C-C110-0055-0793-AFB494CF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772E4-77FB-CA65-1FB0-48F2EBDB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36EC46-F70E-1458-3A70-200EBB875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73B117-08B9-524D-FB69-F77B90261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67EB38-DA16-55EC-E6FA-C3CCA670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4CB13-C43C-E110-FB01-446E9124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F28EB1-8BC6-0A88-B399-F31A6F3E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25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9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0BC09-6837-0A26-5E90-0D51AA11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C08BC-8063-5628-1748-7E9E53B0F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2497A-C65A-56C8-F9B4-CF838F0B6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3BA7F-0FB5-4AF9-BE2F-9CD4BBA430F9}" type="datetimeFigureOut">
              <a:rPr lang="ru-RU" smtClean="0"/>
              <a:t>16.04.2026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504D8-4722-31B0-D6A2-FAE9E7E4A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CDC4B-F2BA-22A3-4C90-7D2AABD31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090C-1FA4-47A3-96B1-DD6EB0AF8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2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A6098B-D799-5D31-D260-0049560D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A9F3F-6A52-6F1B-8D7F-B921A213221B}"/>
              </a:ext>
            </a:extLst>
          </p:cNvPr>
          <p:cNvSpPr txBox="1"/>
          <p:nvPr/>
        </p:nvSpPr>
        <p:spPr>
          <a:xfrm>
            <a:off x="1388533" y="571269"/>
            <a:ext cx="990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муниципальное бюджетное дошкольное образовательное учреждение города Новосибирска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 "Детский сад № 432 "Солнечный зайчик"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EB204-8924-6541-1B68-181F0FF909C8}"/>
              </a:ext>
            </a:extLst>
          </p:cNvPr>
          <p:cNvSpPr txBox="1"/>
          <p:nvPr/>
        </p:nvSpPr>
        <p:spPr>
          <a:xfrm>
            <a:off x="1151467" y="3234265"/>
            <a:ext cx="9736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 </a:t>
            </a:r>
            <a:r>
              <a:rPr lang="ru-RU" sz="6000" dirty="0">
                <a:solidFill>
                  <a:srgbClr val="FF0000"/>
                </a:solidFill>
              </a:rPr>
              <a:t>«Фестиваль зарядок в ДОУ»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75A4A-C7A3-69AC-911C-C63F78E7A299}"/>
              </a:ext>
            </a:extLst>
          </p:cNvPr>
          <p:cNvSpPr txBox="1"/>
          <p:nvPr/>
        </p:nvSpPr>
        <p:spPr>
          <a:xfrm>
            <a:off x="6361590" y="4999966"/>
            <a:ext cx="520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err="1">
                <a:solidFill>
                  <a:srgbClr val="002060"/>
                </a:solidFill>
              </a:rPr>
              <a:t>Незнахина</a:t>
            </a:r>
            <a:r>
              <a:rPr lang="ru-RU" sz="2400" dirty="0">
                <a:solidFill>
                  <a:srgbClr val="002060"/>
                </a:solidFill>
              </a:rPr>
              <a:t> Евгения Викторовна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</a:rPr>
              <a:t>Инструктор по физической культуре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</a:rPr>
              <a:t>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62338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6DF22-F88F-DCF8-AF78-8A75F9F16BE4}"/>
              </a:ext>
            </a:extLst>
          </p:cNvPr>
          <p:cNvSpPr txBox="1"/>
          <p:nvPr/>
        </p:nvSpPr>
        <p:spPr>
          <a:xfrm>
            <a:off x="3003198" y="389467"/>
            <a:ext cx="6313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Гости Фестиваля Зарядок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C31B5E-6295-1108-EBA4-84D4EAD82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1439333"/>
            <a:ext cx="5667021" cy="441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CD9398-B412-9763-EF59-E8D50CB63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439333"/>
            <a:ext cx="562186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5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295EAD-E70F-02A5-02FA-013C9ABDF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0"/>
            <a:ext cx="1056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1133A-350B-D8FE-B7A9-4A1A846E2836}"/>
              </a:ext>
            </a:extLst>
          </p:cNvPr>
          <p:cNvSpPr txBox="1"/>
          <p:nvPr/>
        </p:nvSpPr>
        <p:spPr>
          <a:xfrm>
            <a:off x="2015067" y="270933"/>
            <a:ext cx="871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Награждение и номинации команд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098B5-5396-36C1-FA3C-8AF0408F9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6" y="1345472"/>
            <a:ext cx="5188012" cy="3879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A60BC7-1941-D648-289E-28C452A28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5472"/>
            <a:ext cx="5560742" cy="38796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BA086-D5A5-EE8C-089B-4BBC37281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83" y="4249586"/>
            <a:ext cx="2746249" cy="25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BD977-9EA1-929E-93F1-433F78839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7" y="100511"/>
            <a:ext cx="9985466" cy="66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82634E-CD01-133D-25CE-A2A1602157B6}"/>
              </a:ext>
            </a:extLst>
          </p:cNvPr>
          <p:cNvSpPr txBox="1"/>
          <p:nvPr/>
        </p:nvSpPr>
        <p:spPr>
          <a:xfrm>
            <a:off x="1168399" y="423333"/>
            <a:ext cx="3776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Вывод: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DEFD3-627A-789D-CB44-5F0CC4C0FA20}"/>
              </a:ext>
            </a:extLst>
          </p:cNvPr>
          <p:cNvSpPr txBox="1"/>
          <p:nvPr/>
        </p:nvSpPr>
        <p:spPr>
          <a:xfrm>
            <a:off x="104504" y="1192774"/>
            <a:ext cx="80467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Фестиваль Зарядок в ДОУ, не только повысил уровень физической подготовленности дошкольников, но и сформировал творческую инициативу, креативность ,артистичность.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Способствовал развитию чувства ритма, темпа, умению слышать музыку и выполнять движения под музыкальное сопровождение.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Интересная задумка таких мероприятий благоприятно действует на физическое и эмоциональное состояние детей, служит залогом хорошего настроения на целый день.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72EA3-CB5A-77E6-48BE-EB55BDE0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80216" y="1724297"/>
            <a:ext cx="4750825" cy="34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EA199-B9EA-1EEC-8857-820DE3D3784A}"/>
              </a:ext>
            </a:extLst>
          </p:cNvPr>
          <p:cNvSpPr txBox="1"/>
          <p:nvPr/>
        </p:nvSpPr>
        <p:spPr>
          <a:xfrm>
            <a:off x="2991386" y="2028616"/>
            <a:ext cx="665598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dirty="0">
                <a:solidFill>
                  <a:srgbClr val="FF0000"/>
                </a:solidFill>
              </a:rPr>
              <a:t>С</a:t>
            </a:r>
            <a:r>
              <a:rPr lang="ru-RU" sz="8800" dirty="0">
                <a:solidFill>
                  <a:srgbClr val="002060"/>
                </a:solidFill>
              </a:rPr>
              <a:t>п</a:t>
            </a:r>
            <a:r>
              <a:rPr lang="ru-RU" sz="8800" dirty="0">
                <a:solidFill>
                  <a:srgbClr val="FF0000"/>
                </a:solidFill>
              </a:rPr>
              <a:t>а</a:t>
            </a:r>
            <a:r>
              <a:rPr lang="ru-RU" sz="8800" dirty="0">
                <a:solidFill>
                  <a:srgbClr val="002060"/>
                </a:solidFill>
              </a:rPr>
              <a:t>с</a:t>
            </a:r>
            <a:r>
              <a:rPr lang="ru-RU" sz="8800" dirty="0">
                <a:solidFill>
                  <a:srgbClr val="FF0000"/>
                </a:solidFill>
              </a:rPr>
              <a:t>и</a:t>
            </a:r>
            <a:r>
              <a:rPr lang="ru-RU" sz="8800" dirty="0">
                <a:solidFill>
                  <a:srgbClr val="002060"/>
                </a:solidFill>
              </a:rPr>
              <a:t>б</a:t>
            </a:r>
            <a:r>
              <a:rPr lang="ru-RU" sz="8800" dirty="0">
                <a:solidFill>
                  <a:srgbClr val="FF0000"/>
                </a:solidFill>
              </a:rPr>
              <a:t>о</a:t>
            </a:r>
          </a:p>
          <a:p>
            <a:pPr algn="ctr"/>
            <a:r>
              <a:rPr lang="ru-RU" sz="8800" dirty="0">
                <a:solidFill>
                  <a:srgbClr val="FF0000"/>
                </a:solidFill>
              </a:rPr>
              <a:t>з</a:t>
            </a:r>
            <a:r>
              <a:rPr lang="ru-RU" sz="8800" dirty="0">
                <a:solidFill>
                  <a:srgbClr val="002060"/>
                </a:solidFill>
              </a:rPr>
              <a:t>а</a:t>
            </a:r>
            <a:r>
              <a:rPr lang="ru-RU" sz="8800" dirty="0">
                <a:solidFill>
                  <a:srgbClr val="FF0000"/>
                </a:solidFill>
              </a:rPr>
              <a:t> в</a:t>
            </a:r>
            <a:r>
              <a:rPr lang="ru-RU" sz="8800" dirty="0">
                <a:solidFill>
                  <a:srgbClr val="002060"/>
                </a:solidFill>
              </a:rPr>
              <a:t>н</a:t>
            </a:r>
            <a:r>
              <a:rPr lang="ru-RU" sz="8800" dirty="0">
                <a:solidFill>
                  <a:srgbClr val="FF0000"/>
                </a:solidFill>
              </a:rPr>
              <a:t>и</a:t>
            </a:r>
            <a:r>
              <a:rPr lang="ru-RU" sz="8800" dirty="0">
                <a:solidFill>
                  <a:srgbClr val="002060"/>
                </a:solidFill>
              </a:rPr>
              <a:t>м</a:t>
            </a:r>
            <a:r>
              <a:rPr lang="ru-RU" sz="8800" dirty="0">
                <a:solidFill>
                  <a:srgbClr val="FF0000"/>
                </a:solidFill>
              </a:rPr>
              <a:t>а</a:t>
            </a:r>
            <a:r>
              <a:rPr lang="ru-RU" sz="8800" dirty="0">
                <a:solidFill>
                  <a:srgbClr val="002060"/>
                </a:solidFill>
              </a:rPr>
              <a:t>н</a:t>
            </a:r>
            <a:r>
              <a:rPr lang="ru-RU" sz="8800" dirty="0">
                <a:solidFill>
                  <a:srgbClr val="FF0000"/>
                </a:solidFill>
              </a:rPr>
              <a:t>и</a:t>
            </a:r>
            <a:r>
              <a:rPr lang="ru-RU" sz="8800" dirty="0">
                <a:solidFill>
                  <a:srgbClr val="002060"/>
                </a:solidFill>
              </a:rPr>
              <a:t>е</a:t>
            </a:r>
            <a:r>
              <a:rPr lang="ru-RU" sz="88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03E24-9D5C-2709-B2C1-C51A1512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476793"/>
            <a:ext cx="2990290" cy="275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99A30-6E63-9680-6695-308489C2063A}"/>
              </a:ext>
            </a:extLst>
          </p:cNvPr>
          <p:cNvSpPr txBox="1"/>
          <p:nvPr/>
        </p:nvSpPr>
        <p:spPr>
          <a:xfrm>
            <a:off x="169333" y="965200"/>
            <a:ext cx="1154853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Фестиваль зарядок – проводился с </a:t>
            </a:r>
            <a:r>
              <a:rPr lang="ru-RU" sz="3200" b="1" dirty="0">
                <a:solidFill>
                  <a:srgbClr val="FF0000"/>
                </a:solidFill>
              </a:rPr>
              <a:t>целью</a:t>
            </a:r>
            <a:r>
              <a:rPr lang="ru-RU" sz="3200" b="1" dirty="0">
                <a:solidFill>
                  <a:srgbClr val="7030A0"/>
                </a:solidFill>
              </a:rPr>
              <a:t> популяризации гимнастики, творческого развития воспитанников и педагогов МБДОУ д/с №432.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Задачи: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Повышение уровня физической подготовленности дошкольников.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Формирование интереса к танцевальной и ритмической гимнастике.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Развитие чувства ритма, моторно-двигательной и логической памяти.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Развитие творческой инициативы и способности к самовыражению.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Массовое привлечение обучающихся, педагогов и родителей к регулярному проведению утренней зарядки.</a:t>
            </a:r>
          </a:p>
        </p:txBody>
      </p:sp>
    </p:spTree>
    <p:extLst>
      <p:ext uri="{BB962C8B-B14F-4D97-AF65-F5344CB8AC3E}">
        <p14:creationId xmlns:p14="http://schemas.microsoft.com/office/powerpoint/2010/main" val="387215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A316B-4BC0-5C9C-C554-F825FBFEB9E9}"/>
              </a:ext>
            </a:extLst>
          </p:cNvPr>
          <p:cNvSpPr txBox="1"/>
          <p:nvPr/>
        </p:nvSpPr>
        <p:spPr>
          <a:xfrm>
            <a:off x="2574894" y="563155"/>
            <a:ext cx="619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Подготовка к Фестивалю Зарядок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8AB2C-D11D-40FE-B1F5-2DBE60CC3EAC}"/>
              </a:ext>
            </a:extLst>
          </p:cNvPr>
          <p:cNvSpPr txBox="1"/>
          <p:nvPr/>
        </p:nvSpPr>
        <p:spPr>
          <a:xfrm>
            <a:off x="613954" y="1711234"/>
            <a:ext cx="105902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1.Обсуждение на педагогическом совете о проведение Фестиваля Зарядок, в МБДОУ д/с №432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2.Утверждение положения, даты и время проведения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3.Разработка сценария праздника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4.Консультирование воспитателей, узких специалистов, родителей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5.Награждение,номинации 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2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A2248-A6F2-E6F7-0702-8DA59361B2A5}"/>
              </a:ext>
            </a:extLst>
          </p:cNvPr>
          <p:cNvSpPr txBox="1"/>
          <p:nvPr/>
        </p:nvSpPr>
        <p:spPr>
          <a:xfrm>
            <a:off x="2065867" y="692331"/>
            <a:ext cx="77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Проведение Фестиваля Зарядок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DEAB1B-ACAE-D5A8-C2A0-36EB24881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7" y="1432322"/>
            <a:ext cx="7947658" cy="5239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96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9A312-9B62-43BD-085C-179FA68B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62667"/>
            <a:ext cx="5486400" cy="441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8E081-E48F-F167-EAC1-BF5D53E1D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13498" r="15491" b="-12923"/>
          <a:stretch>
            <a:fillRect/>
          </a:stretch>
        </p:blipFill>
        <p:spPr>
          <a:xfrm>
            <a:off x="6283235" y="1862667"/>
            <a:ext cx="5251268" cy="5165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D5DB8-D948-53C3-EB81-12A4CA406316}"/>
              </a:ext>
            </a:extLst>
          </p:cNvPr>
          <p:cNvSpPr txBox="1"/>
          <p:nvPr/>
        </p:nvSpPr>
        <p:spPr>
          <a:xfrm>
            <a:off x="3488267" y="762000"/>
            <a:ext cx="638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Первая ясельная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01205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433ED-F05D-F86B-02ED-40DA051A3B98}"/>
              </a:ext>
            </a:extLst>
          </p:cNvPr>
          <p:cNvSpPr txBox="1"/>
          <p:nvPr/>
        </p:nvSpPr>
        <p:spPr>
          <a:xfrm>
            <a:off x="3572933" y="575733"/>
            <a:ext cx="7349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Вторая младшая группа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DF7C57-087A-830A-E6D2-223EE976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" r="-2"/>
          <a:stretch>
            <a:fillRect/>
          </a:stretch>
        </p:blipFill>
        <p:spPr>
          <a:xfrm>
            <a:off x="1606732" y="1160508"/>
            <a:ext cx="8268788" cy="54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8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F4A69-9C7A-E426-3909-8F9BD3593914}"/>
              </a:ext>
            </a:extLst>
          </p:cNvPr>
          <p:cNvSpPr txBox="1"/>
          <p:nvPr/>
        </p:nvSpPr>
        <p:spPr>
          <a:xfrm>
            <a:off x="4639030" y="524933"/>
            <a:ext cx="2913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Средняя группа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084541-251D-6AA5-989A-28D57153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9244"/>
            <a:ext cx="5819268" cy="3879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21ECB7-E71B-F436-1944-27374761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33" y="2783179"/>
            <a:ext cx="5819267" cy="38795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84106-F455-954D-6C1D-C05F807D6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446" y="300446"/>
            <a:ext cx="2162334" cy="19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53AD26-83F0-42FD-2F43-4FC409C802EE}"/>
              </a:ext>
            </a:extLst>
          </p:cNvPr>
          <p:cNvSpPr txBox="1"/>
          <p:nvPr/>
        </p:nvSpPr>
        <p:spPr>
          <a:xfrm>
            <a:off x="1964266" y="256932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Старшая, подготовительная группа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E918E-B226-FE96-A1A8-E8FDE7AA4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7" y="1075842"/>
            <a:ext cx="7933659" cy="55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51C947-080A-178D-5380-662417A8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8" y="206914"/>
            <a:ext cx="8602132" cy="64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5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240</Words>
  <Application>Microsoft Office PowerPoint</Application>
  <PresentationFormat>Широкоэкранный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2024-04-23T06:25:00Z</dcterms:created>
  <dcterms:modified xsi:type="dcterms:W3CDTF">2026-04-16T11:29:30Z</dcterms:modified>
</cp:coreProperties>
</file>