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78" r:id="rId2"/>
    <p:sldId id="279" r:id="rId3"/>
    <p:sldId id="280" r:id="rId4"/>
    <p:sldId id="281" r:id="rId5"/>
    <p:sldId id="283" r:id="rId6"/>
    <p:sldId id="284" r:id="rId7"/>
    <p:sldId id="285" r:id="rId8"/>
    <p:sldId id="268" r:id="rId9"/>
    <p:sldId id="259" r:id="rId10"/>
    <p:sldId id="262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 varScale="1">
        <p:scale>
          <a:sx n="108" d="100"/>
          <a:sy n="108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61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09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28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424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155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728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6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0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15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95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50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59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92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25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2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66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slide" Target="slide7.xml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3" cy="4354430"/>
          </a:xfrm>
        </p:spPr>
        <p:txBody>
          <a:bodyPr>
            <a:normAutofit fontScale="92500" lnSpcReduction="10000"/>
          </a:bodyPr>
          <a:lstStyle/>
          <a:p>
            <a:endParaRPr lang="ru-RU" sz="2900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algn="ctr"/>
            <a:r>
              <a:rPr lang="ru-RU" sz="29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«Формирование предпосылок читательской грамотности на занятиях по физической культуре в ДОУ»</a:t>
            </a:r>
            <a:br>
              <a:rPr lang="ru-RU" sz="44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sz="44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 algn="r">
              <a:buClr>
                <a:srgbClr val="A53010"/>
              </a:buClr>
              <a:buNone/>
            </a:pPr>
            <a:r>
              <a:rPr lang="ru-RU" b="1" i="1" dirty="0">
                <a:solidFill>
                  <a:schemeClr val="tx1"/>
                </a:solidFill>
              </a:rPr>
              <a:t>Инструктор по физической культуре</a:t>
            </a:r>
          </a:p>
          <a:p>
            <a:pPr marL="0" lvl="0" indent="0" algn="r">
              <a:buClr>
                <a:srgbClr val="A53010"/>
              </a:buClr>
              <a:buNone/>
            </a:pPr>
            <a:r>
              <a:rPr lang="ru-RU" b="1" i="1" dirty="0">
                <a:solidFill>
                  <a:schemeClr val="tx1"/>
                </a:solidFill>
              </a:rPr>
              <a:t>МАДОУ д/с № 35 «Непоседы»</a:t>
            </a:r>
          </a:p>
          <a:p>
            <a:pPr marL="0" lvl="0" indent="0" algn="r">
              <a:buClr>
                <a:srgbClr val="A53010"/>
              </a:buClr>
              <a:buNone/>
            </a:pPr>
            <a:r>
              <a:rPr lang="ru-RU" b="1" i="1" dirty="0">
                <a:solidFill>
                  <a:schemeClr val="tx1"/>
                </a:solidFill>
              </a:rPr>
              <a:t>Панфилова Екатерина Антоновна </a:t>
            </a:r>
          </a:p>
          <a:p>
            <a:pPr marL="0" lvl="0" indent="0" algn="r">
              <a:buClr>
                <a:srgbClr val="A53010"/>
              </a:buClr>
              <a:buNone/>
            </a:pPr>
            <a:endParaRPr lang="ru-RU" b="1" i="1" dirty="0">
              <a:solidFill>
                <a:schemeClr val="tx1"/>
              </a:solidFill>
            </a:endParaRPr>
          </a:p>
          <a:p>
            <a:pPr marL="0" lvl="0" indent="0" algn="r">
              <a:buClr>
                <a:srgbClr val="A53010"/>
              </a:buClr>
              <a:buNone/>
            </a:pPr>
            <a:endParaRPr lang="ru-RU" sz="1300" b="1" i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lvl="0" indent="0" algn="ctr">
              <a:buClr>
                <a:srgbClr val="A53010"/>
              </a:buClr>
              <a:buNone/>
            </a:pPr>
            <a:r>
              <a:rPr lang="ru-RU" sz="1300" b="1" i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Новосибирск 2024 г.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984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06" y="73303"/>
            <a:ext cx="8543956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Читательская грамотность при моделировании занятия физической культурой </a:t>
            </a:r>
            <a:br>
              <a:rPr lang="ru-RU" b="1" dirty="0"/>
            </a:b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90684" y="4509120"/>
            <a:ext cx="4546736" cy="137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1387176"/>
            <a:ext cx="3674505" cy="11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https://sc02.alicdn.com/kf/HTB1Ziu2ayzxK1RkSnaVq6xn9VXab/229686704/HTB1Ziu2ayzxK1RkSnaVq6xn9VXab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6029082"/>
            <a:ext cx="777248" cy="77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www.intersport.rs/blog/wp-content/uploads/sites/3/2018/11/shutterstock_441950164-1500x77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914" y="2132856"/>
            <a:ext cx="3246970" cy="166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zabavnik.club/wp-content/uploads/zaryadka_dlya_detey_14_31134752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87" b="53431"/>
          <a:stretch/>
        </p:blipFill>
        <p:spPr bwMode="auto">
          <a:xfrm>
            <a:off x="515327" y="3501008"/>
            <a:ext cx="3776649" cy="11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659247" cy="53251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MG-20241018-WA00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6354"/>
            <a:ext cx="8496944" cy="622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12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116632"/>
            <a:ext cx="7274768" cy="2376264"/>
          </a:xfrm>
        </p:spPr>
        <p:txBody>
          <a:bodyPr>
            <a:normAutofit fontScale="90000"/>
          </a:bodyPr>
          <a:lstStyle/>
          <a:p>
            <a:pPr marL="342900" lvl="0" indent="450215" algn="just">
              <a:lnSpc>
                <a:spcPct val="107000"/>
              </a:lnSpc>
              <a:spcBef>
                <a:spcPts val="1000"/>
              </a:spcBef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u="sng" dirty="0"/>
              <a:t>Читательская грамотность </a:t>
            </a:r>
            <a:r>
              <a:rPr lang="ru-RU" sz="2700" dirty="0"/>
              <a:t>- совокупность умений и навыков, отражающих: потребность в читательской деятельности с целью успешной социализации, дальнейшего образования, саморазвития;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2420888"/>
            <a:ext cx="7706816" cy="4437112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</a:t>
            </a:r>
            <a:r>
              <a:rPr lang="ru-RU" sz="2400" dirty="0"/>
              <a:t>отовность к смысловому чтению: восприятию письменных текстов, анализу, оценке, интерпретации и обобщению представленной в них информации, способность извлекать необходимую информацию для её преобразования в соответствии с учебной задачей; ориентироваться с помощью различной текстовой информации в жизненных 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151568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b="1" u="sng" dirty="0"/>
              <a:t>Читательская грамотность – </a:t>
            </a:r>
            <a:br>
              <a:rPr lang="ru-RU" sz="2400" b="1" u="sng" dirty="0"/>
            </a:br>
            <a:r>
              <a:rPr lang="ru-RU" sz="2400" b="1" u="sng" dirty="0"/>
              <a:t>      как компонент </a:t>
            </a:r>
            <a:br>
              <a:rPr lang="ru-RU" sz="2400" b="1" u="sng" dirty="0"/>
            </a:br>
            <a:r>
              <a:rPr lang="ru-RU" sz="2400" b="1" u="sng" dirty="0"/>
              <a:t>функциональной грамотности</a:t>
            </a:r>
          </a:p>
        </p:txBody>
      </p:sp>
      <p:pic>
        <p:nvPicPr>
          <p:cNvPr id="4" name="Объект 3" descr="https://ino.mgpu.ru/wp-content/uploads/2020/01/funkts-gramotnost-2Montazhnaya-oblast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200800" cy="52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553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165263" cy="1352898"/>
          </a:xfrm>
        </p:spPr>
        <p:txBody>
          <a:bodyPr>
            <a:noAutofit/>
          </a:bodyPr>
          <a:lstStyle/>
          <a:p>
            <a:r>
              <a:rPr lang="ru-RU" sz="2100" b="1" dirty="0"/>
              <a:t>Целенаправленная работа по формированию читательской грамотности у дошкольников позволяет сформировать у детей</a:t>
            </a:r>
            <a:r>
              <a:rPr lang="ru-RU" sz="2100" dirty="0"/>
              <a:t>:</a:t>
            </a:r>
            <a:br>
              <a:rPr lang="ru-RU" sz="2100" dirty="0"/>
            </a:br>
            <a:endParaRPr lang="ru-RU" sz="21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748464" cy="5301208"/>
          </a:xfrm>
        </p:spPr>
        <p:txBody>
          <a:bodyPr>
            <a:normAutofit/>
          </a:bodyPr>
          <a:lstStyle/>
          <a:p>
            <a:r>
              <a:rPr lang="ru-RU" sz="2400" dirty="0"/>
              <a:t>- эмоциональную отзывчивость; </a:t>
            </a:r>
          </a:p>
          <a:p>
            <a:r>
              <a:rPr lang="ru-RU" sz="2400" dirty="0"/>
              <a:t>- активность и объективность читательского воображения, речевую активность;</a:t>
            </a:r>
          </a:p>
          <a:p>
            <a:r>
              <a:rPr lang="ru-RU" sz="2400" dirty="0"/>
              <a:t> - умение пересказывать; </a:t>
            </a:r>
          </a:p>
          <a:p>
            <a:r>
              <a:rPr lang="ru-RU" sz="2400" dirty="0"/>
              <a:t>- аналитическое умение (вопросы к тексту, размышления над прочитанным, мотивировка событий, поступков героев;</a:t>
            </a:r>
          </a:p>
          <a:p>
            <a:r>
              <a:rPr lang="ru-RU" sz="2400" dirty="0"/>
              <a:t> - осмысление художественной формы на уровне детали и композиции.</a:t>
            </a: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8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5" y="548680"/>
            <a:ext cx="6986736" cy="1356320"/>
          </a:xfrm>
        </p:spPr>
        <p:txBody>
          <a:bodyPr>
            <a:noAutofit/>
          </a:bodyPr>
          <a:lstStyle/>
          <a:p>
            <a:r>
              <a:rPr lang="ru-RU" sz="2100" b="1" u="sng" dirty="0"/>
              <a:t>Цель для ДОУ</a:t>
            </a:r>
            <a:r>
              <a:rPr lang="ru-RU" sz="2100" b="1" dirty="0"/>
              <a:t>: создание условий для формирования предпосылок читательской грамотности и речевой активности дошкольников.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7346776" cy="4210414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Задачи:</a:t>
            </a:r>
            <a:r>
              <a:rPr lang="ru-RU" dirty="0"/>
              <a:t> - организация педагогического процесса, основанного на традиционных и инновационных методах, для эффективного влияния на развитие интереса к чтению, речевой активности;</a:t>
            </a:r>
          </a:p>
          <a:p>
            <a:r>
              <a:rPr lang="ru-RU" dirty="0"/>
              <a:t>- способствовать формированию основ читательской грамотности, читательских и речевых умений;</a:t>
            </a:r>
          </a:p>
          <a:p>
            <a:r>
              <a:rPr lang="ru-RU" dirty="0"/>
              <a:t>- повысить эффективность работы по приобщению детей к книге во взаимодействии всех участников образовательного процесса: педагогов, детей, родителей;</a:t>
            </a:r>
          </a:p>
          <a:p>
            <a:r>
              <a:rPr lang="ru-RU" dirty="0"/>
              <a:t>- прививать интерес и любовь к чтению, стремление к самостоятельному чтению детской литературы;</a:t>
            </a:r>
          </a:p>
          <a:p>
            <a:r>
              <a:rPr lang="ru-RU" dirty="0"/>
              <a:t>- постоянно развивать интерес детей к чтению, активизировать речевую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406378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  «Физическое развитие».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 рамках данного направления развития у детей формируются начальные представления о некоторых видах спорта,</a:t>
            </a:r>
          </a:p>
          <a:p>
            <a:r>
              <a:rPr lang="ru-RU" sz="2800" dirty="0"/>
              <a:t>что может осуществляться в том числе и в здоровом образе жизни, из книг, детских журналов о спорте и здоровье.</a:t>
            </a:r>
          </a:p>
        </p:txBody>
      </p:sp>
    </p:spTree>
    <p:extLst>
      <p:ext uri="{BB962C8B-B14F-4D97-AF65-F5344CB8AC3E}">
        <p14:creationId xmlns:p14="http://schemas.microsoft.com/office/powerpoint/2010/main" val="662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5" y="188640"/>
            <a:ext cx="6986736" cy="1716360"/>
          </a:xfrm>
        </p:spPr>
        <p:txBody>
          <a:bodyPr>
            <a:normAutofit/>
          </a:bodyPr>
          <a:lstStyle/>
          <a:p>
            <a:r>
              <a:rPr lang="ru-RU" b="1" dirty="0"/>
              <a:t>    </a:t>
            </a:r>
            <a:r>
              <a:rPr lang="ru-RU" sz="2200" b="1" dirty="0"/>
              <a:t>Рекомендации по формированию предпосылок  читательской грамотности в рамках работы по образовательной области «Физическое развитие»: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5" y="1916832"/>
            <a:ext cx="6912768" cy="4824536"/>
          </a:xfrm>
        </p:spPr>
        <p:txBody>
          <a:bodyPr>
            <a:noAutofit/>
          </a:bodyPr>
          <a:lstStyle/>
          <a:p>
            <a:r>
              <a:rPr lang="ru-RU" sz="2400" dirty="0"/>
              <a:t>На занятиях физкультуры , знакомить детей с произведениями о физической культуре и спорте в соответствии с компонентами здорового образа жизни. </a:t>
            </a:r>
          </a:p>
          <a:p>
            <a:r>
              <a:rPr lang="ru-RU" sz="2400" dirty="0"/>
              <a:t>- Включать малые формы фольклора и небольшие стихотворения в непосредственно образовательную и повседневную деятельность. </a:t>
            </a:r>
          </a:p>
          <a:p>
            <a:r>
              <a:rPr lang="ru-RU" sz="2400" dirty="0"/>
              <a:t>- Инсценировать и драматизировать небольшие отрывки из произведений, </a:t>
            </a:r>
          </a:p>
          <a:p>
            <a:r>
              <a:rPr lang="ru-RU" sz="2400" dirty="0"/>
              <a:t>-Проводить физкультурные праздники и досуги на материале произведений.</a:t>
            </a:r>
          </a:p>
        </p:txBody>
      </p:sp>
    </p:spTree>
    <p:extLst>
      <p:ext uri="{BB962C8B-B14F-4D97-AF65-F5344CB8AC3E}">
        <p14:creationId xmlns:p14="http://schemas.microsoft.com/office/powerpoint/2010/main" val="147501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s://resh.edu.ru/uploads/lesson_extract/5171/20190724161254/OEBPS/objects/t_ptls_4_34_6/5c5c5ba28b141757fe1e692c.jpg">
            <a:hlinkClick r:id="rId2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5" r="13616"/>
          <a:stretch/>
        </p:blipFill>
        <p:spPr bwMode="auto">
          <a:xfrm>
            <a:off x="558273" y="3558720"/>
            <a:ext cx="1618742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vcs.resh.edu.ru/uploads/lesson_extract/4123/20190715151102/OEBPS/objects/t_ptls_1_40_7/5c530c6d8b141757fe1e3642.jpg">
            <a:hlinkClick r:id="" action="ppaction://noaction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70" b="21157"/>
          <a:stretch/>
        </p:blipFill>
        <p:spPr bwMode="auto">
          <a:xfrm>
            <a:off x="6156176" y="1119483"/>
            <a:ext cx="277180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84623" y="3212976"/>
            <a:ext cx="3571553" cy="1630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формирования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предпосылок  читательской грамотности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https://im0-tub-ru.yandex.net/i?id=f1f000310866a24f53bf97eb3364162a-l&amp;n=13">
            <a:hlinkClick r:id="rId5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2" t="8306" r="13281" b="14167"/>
          <a:stretch/>
        </p:blipFill>
        <p:spPr bwMode="auto">
          <a:xfrm>
            <a:off x="3831384" y="742684"/>
            <a:ext cx="1265207" cy="154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03848" y="2173543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2. Знакомим с техническими действиями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537" y="4843454"/>
            <a:ext cx="2236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4</a:t>
            </a:r>
            <a:r>
              <a:rPr lang="ru-RU" sz="1400" b="1" dirty="0"/>
              <a:t>.</a:t>
            </a:r>
            <a:r>
              <a:rPr lang="ru-RU" b="1" dirty="0"/>
              <a:t>Совершенствуем техническое действие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70371" y="2060849"/>
            <a:ext cx="28576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dirty="0"/>
          </a:p>
          <a:p>
            <a:pPr algn="ctr"/>
            <a:r>
              <a:rPr lang="ru-RU" b="1" dirty="0"/>
              <a:t>3. Изучаем тактическое действие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56176" y="4835479"/>
            <a:ext cx="2987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5. Моделируем </a:t>
            </a:r>
          </a:p>
          <a:p>
            <a:pPr algn="ctr"/>
            <a:r>
              <a:rPr lang="ru-RU" sz="2000" b="1" dirty="0"/>
              <a:t>учебную игру</a:t>
            </a:r>
          </a:p>
        </p:txBody>
      </p:sp>
      <p:pic>
        <p:nvPicPr>
          <p:cNvPr id="1040" name="Picture 16" descr="https://i.pinimg.com/736x/15/aa/51/15aa51dd6eb5b3765c28fc2151ae1621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1" y="3014742"/>
            <a:ext cx="1512168" cy="171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95538" y="2490570"/>
            <a:ext cx="274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1. Моделируем занятие физической культуры</a:t>
            </a:r>
          </a:p>
        </p:txBody>
      </p:sp>
      <p:pic>
        <p:nvPicPr>
          <p:cNvPr id="1044" name="Picture 20" descr="https://thumbs.dreamstime.com/b/%D1%83%D1%80%D0%BE%D0%BA-%D1%84%D0%B8%D0%B7%D0%BA%D1%83-%D1%8C%D1%82%D1%83%D1%80%D1%8B-%D0%BD%D0%B0-%D1%88%D0%BA%D0%BE-%D0%B5-%D1%81%D0%BE%D0%B2%D1%80%D0%B5%D0%BC%D0%B5%D0%BD%D0%BD%D0%BE%D0%B9-%D0%B8-%D1%8E%D1%81%D1%82%D1%80%D0%B0%D1%86%D0%B8%D0%B8-%D1%85%D0%B0%D1%80%D0%B0%D0%BA%D1%82%D0%B5%D1%80%D0%BE%D0%B2-%D1%8E-%D0%B5%D0%B9-98066480.jpg">
            <a:hlinkClick r:id="rId8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7" t="10772" r="7517" b="10477"/>
          <a:stretch/>
        </p:blipFill>
        <p:spPr bwMode="auto">
          <a:xfrm>
            <a:off x="1042926" y="1042058"/>
            <a:ext cx="2093211" cy="137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" y="0"/>
            <a:ext cx="9144000" cy="551084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Цель –развитие предпосылок читательской грамотности у дошкольников</a:t>
            </a:r>
          </a:p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занятиях по физической культуре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89531" y="6371185"/>
            <a:ext cx="4642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6. Реализуем на практике читательскую грамотность</a:t>
            </a:r>
          </a:p>
        </p:txBody>
      </p:sp>
      <p:pic>
        <p:nvPicPr>
          <p:cNvPr id="1048" name="Picture 24" descr="https://im0-tub-ru.yandex.net/i?id=49b35fe955c3568fed6b78e746c7134d-l&amp;n=13">
            <a:hlinkClick r:id="" action="ppaction://noaction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5" t="5754" r="15361" b="15439"/>
          <a:stretch/>
        </p:blipFill>
        <p:spPr bwMode="auto">
          <a:xfrm>
            <a:off x="3963097" y="5025297"/>
            <a:ext cx="1204917" cy="148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584623" y="3015263"/>
            <a:ext cx="259185" cy="197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908445" y="4666347"/>
            <a:ext cx="607463" cy="346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136137" y="46723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328087" y="46531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63988" y="299912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848252" y="4410690"/>
            <a:ext cx="814600" cy="535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070371" y="2952236"/>
            <a:ext cx="229821" cy="1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4370399" y="4834397"/>
            <a:ext cx="0" cy="355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90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Повышаем уровень читательской грамотности, осваивая понятия по разделам программы «Физическая культура»</a:t>
            </a:r>
            <a:r>
              <a:rPr lang="ru-RU" sz="2700" dirty="0"/>
              <a:t>(</a:t>
            </a:r>
            <a:r>
              <a:rPr lang="ru-RU" sz="2000" dirty="0"/>
              <a:t>формируем глоссарий</a:t>
            </a:r>
            <a:r>
              <a:rPr lang="ru-RU" sz="2700" dirty="0"/>
              <a:t>)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557" y="1484784"/>
            <a:ext cx="3898776" cy="3652458"/>
          </a:xfrm>
        </p:spPr>
        <p:txBody>
          <a:bodyPr>
            <a:noAutofit/>
          </a:bodyPr>
          <a:lstStyle/>
          <a:p>
            <a:r>
              <a:rPr lang="ru-RU" sz="2800" dirty="0"/>
              <a:t>Самбо</a:t>
            </a:r>
          </a:p>
          <a:p>
            <a:r>
              <a:rPr lang="ru-RU" sz="2800" dirty="0"/>
              <a:t>Баскетбол </a:t>
            </a:r>
          </a:p>
          <a:p>
            <a:r>
              <a:rPr lang="ru-RU" sz="2800" dirty="0"/>
              <a:t>Футбол</a:t>
            </a:r>
          </a:p>
          <a:p>
            <a:r>
              <a:rPr lang="ru-RU" sz="2800" dirty="0"/>
              <a:t>Ведение </a:t>
            </a:r>
          </a:p>
          <a:p>
            <a:r>
              <a:rPr lang="ru-RU" sz="2800" dirty="0"/>
              <a:t>Передача</a:t>
            </a:r>
          </a:p>
          <a:p>
            <a:r>
              <a:rPr lang="ru-RU" sz="2800" dirty="0"/>
              <a:t>Штрафной бросок</a:t>
            </a:r>
          </a:p>
        </p:txBody>
      </p:sp>
      <p:pic>
        <p:nvPicPr>
          <p:cNvPr id="4" name="Picture 2" descr="https://sc02.alicdn.com/kf/HTB1Ziu2ayzxK1RkSnaVq6xn9VXab/229686704/HTB1Ziu2ayzxK1RkSnaVq6xn9VXab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7087"/>
            <a:ext cx="1070913" cy="107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788024" y="1472208"/>
            <a:ext cx="4042792" cy="3652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Бросок через бедро</a:t>
            </a:r>
          </a:p>
          <a:p>
            <a:r>
              <a:rPr lang="ru-RU" dirty="0"/>
              <a:t>Бросок одной рукой от плеча с места</a:t>
            </a:r>
          </a:p>
          <a:p>
            <a:r>
              <a:rPr lang="ru-RU" dirty="0"/>
              <a:t>Бросок в прыжке</a:t>
            </a:r>
          </a:p>
          <a:p>
            <a:r>
              <a:rPr lang="ru-RU" dirty="0"/>
              <a:t>Центровой игрок</a:t>
            </a:r>
          </a:p>
          <a:p>
            <a:r>
              <a:rPr lang="ru-RU" dirty="0"/>
              <a:t>Защитник </a:t>
            </a:r>
          </a:p>
          <a:p>
            <a:r>
              <a:rPr lang="ru-RU" dirty="0"/>
              <a:t>Пробежка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6" descr="https://im0-tub-ru.yandex.net/i?id=ca9ac7f6642536acb0f511c42a9326a0-l&amp;n=1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 b="17717"/>
          <a:stretch/>
        </p:blipFill>
        <p:spPr bwMode="auto">
          <a:xfrm>
            <a:off x="7236296" y="5433878"/>
            <a:ext cx="1791606" cy="142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2663</TotalTime>
  <Words>498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. Читательская грамотность - совокупность умений и навыков, отражающих: потребность в читательской деятельности с целью успешной социализации, дальнейшего образования, саморазвития;</vt:lpstr>
      <vt:lpstr>Читательская грамотность –        как компонент  функциональной грамотности</vt:lpstr>
      <vt:lpstr>Целенаправленная работа по формированию читательской грамотности у дошкольников позволяет сформировать у детей: </vt:lpstr>
      <vt:lpstr>Цель для ДОУ: создание условий для формирования предпосылок читательской грамотности и речевой активности дошкольников.</vt:lpstr>
      <vt:lpstr>  «Физическое развитие».</vt:lpstr>
      <vt:lpstr>    Рекомендации по формированию предпосылок  читательской грамотности в рамках работы по образовательной области «Физическое развитие»:</vt:lpstr>
      <vt:lpstr>Презентация PowerPoint</vt:lpstr>
      <vt:lpstr>Повышаем уровень читательской грамотности, осваивая понятия по разделам программы «Физическая культура»(формируем глоссарий) </vt:lpstr>
      <vt:lpstr>Читательская грамотность при моделировании занятия физической культурой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тестов в гугле</dc:title>
  <dc:creator>Пользователь</dc:creator>
  <cp:lastModifiedBy>User-PC</cp:lastModifiedBy>
  <cp:revision>125</cp:revision>
  <dcterms:created xsi:type="dcterms:W3CDTF">2020-03-25T03:03:39Z</dcterms:created>
  <dcterms:modified xsi:type="dcterms:W3CDTF">2024-11-13T03:38:21Z</dcterms:modified>
</cp:coreProperties>
</file>