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8083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 ГОРОДСКОЙ ФЕСТИВАЛЬ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ПОКОЛЕНИЕ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ru-RU" dirty="0" smtClean="0">
                <a:solidFill>
                  <a:srgbClr val="FF0000"/>
                </a:solidFill>
              </a:rPr>
              <a:t>ОЖ-2024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400800" cy="936104"/>
          </a:xfrm>
        </p:spPr>
        <p:txBody>
          <a:bodyPr>
            <a:normAutofit fontScale="47500" lnSpcReduction="20000"/>
          </a:bodyPr>
          <a:lstStyle/>
          <a:p>
            <a:endParaRPr lang="ru-RU" sz="2800" dirty="0"/>
          </a:p>
          <a:p>
            <a:pPr algn="r"/>
            <a:r>
              <a:rPr lang="ru-RU" sz="2800" dirty="0" err="1" smtClean="0">
                <a:solidFill>
                  <a:srgbClr val="FF0000"/>
                </a:solidFill>
              </a:rPr>
              <a:t>Моисеевец</a:t>
            </a:r>
            <a:r>
              <a:rPr lang="ru-RU" sz="2800" dirty="0" smtClean="0">
                <a:solidFill>
                  <a:srgbClr val="FF0000"/>
                </a:solidFill>
              </a:rPr>
              <a:t> Е.А., инструктор по ФК, МБДОУ № </a:t>
            </a:r>
            <a:r>
              <a:rPr lang="ru-RU" sz="2800" dirty="0" smtClean="0">
                <a:solidFill>
                  <a:srgbClr val="FF0000"/>
                </a:solidFill>
              </a:rPr>
              <a:t>28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smtClean="0">
                <a:solidFill>
                  <a:srgbClr val="FF0000"/>
                </a:solidFill>
              </a:rPr>
              <a:t>Новосибирск </a:t>
            </a:r>
            <a:r>
              <a:rPr lang="ru-RU" sz="2800" dirty="0">
                <a:solidFill>
                  <a:srgbClr val="FF0000"/>
                </a:solidFill>
              </a:rPr>
              <a:t>2024</a:t>
            </a:r>
          </a:p>
          <a:p>
            <a:pPr algn="r"/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ictures\Изображение WhatsApp 2024-10-30 в 14.23.05_41dfa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9" y="745108"/>
            <a:ext cx="4565545" cy="257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644" y="729084"/>
            <a:ext cx="4265356" cy="569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Pictures\Изображение WhatsApp 2024-10-30 в 14.23.05_e9daff5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5" y="3428999"/>
            <a:ext cx="4832060" cy="29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992888" cy="505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60"/>
              </a:spcAft>
            </a:pP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Номинации победителей</a:t>
            </a: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находчивая команда» – «Мотивация» Дзержинский </a:t>
            </a: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район;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позитивная команда» – «Калинка» Калининский </a:t>
            </a: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район;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энергичная команда» – «Кока-кола» Кировский </a:t>
            </a: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район;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ловкая команда» – «Радуга Сибири» Ленинский </a:t>
            </a: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район;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внимательная команда» – «220» Октябрьский </a:t>
            </a: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район;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обаятельная команда» – «Маша и медведи» Советский </a:t>
            </a: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район;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дружная команда» – «Аистята» Первомайский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район</a:t>
            </a: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спортивная команда» – «Алые галстуки» Центральный </a:t>
            </a: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округ;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960"/>
              </a:spcAft>
            </a:pPr>
            <a:r>
              <a:rPr lang="ru-RU" dirty="0" smtClean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Самая </a:t>
            </a: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артистичная команда» – «Звезды» </a:t>
            </a:r>
            <a:r>
              <a:rPr lang="ru-RU" dirty="0" err="1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Колыванский</a:t>
            </a:r>
            <a:r>
              <a:rPr lang="ru-RU" dirty="0">
                <a:solidFill>
                  <a:srgbClr val="3B3B3B"/>
                </a:solidFill>
                <a:latin typeface="Times New Roman"/>
                <a:ea typeface="Times New Roman"/>
                <a:cs typeface="Times New Roman"/>
              </a:rPr>
              <a:t> район НСО.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2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ictures\Изображение WhatsApp 2024-10-30 в 13.17.16_25335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0" y="15311"/>
            <a:ext cx="9158943" cy="76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Pictures\Изображение WhatsApp 2024-10-30 в 13.17.06_d251e0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1" y="11382"/>
            <a:ext cx="9483700" cy="79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3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5" y="338667"/>
            <a:ext cx="4258816" cy="242993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ПОБЕДИЛА ДРУЖБА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4293096"/>
            <a:ext cx="3818467" cy="9139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Спасибо за внимание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5" b="21475"/>
          <a:stretch>
            <a:fillRect/>
          </a:stretch>
        </p:blipFill>
        <p:spPr>
          <a:xfrm>
            <a:off x="467544" y="692695"/>
            <a:ext cx="4212469" cy="3456385"/>
          </a:xfrm>
        </p:spPr>
      </p:pic>
    </p:spTree>
    <p:extLst>
      <p:ext uri="{BB962C8B-B14F-4D97-AF65-F5344CB8AC3E}">
        <p14:creationId xmlns:p14="http://schemas.microsoft.com/office/powerpoint/2010/main" val="7126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</TotalTime>
  <Words>20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Symbol</vt:lpstr>
      <vt:lpstr>Times New Roman</vt:lpstr>
      <vt:lpstr>Verdana</vt:lpstr>
      <vt:lpstr>Волна</vt:lpstr>
      <vt:lpstr>III ГОРОДСКОЙ ФЕСТИВАЛЬ  ПОКОЛЕНИЕ ZОЖ-2024 </vt:lpstr>
      <vt:lpstr>Презентация PowerPoint</vt:lpstr>
      <vt:lpstr>Презентация PowerPoint</vt:lpstr>
      <vt:lpstr>Презентация PowerPoint</vt:lpstr>
      <vt:lpstr>Презентация PowerPoint</vt:lpstr>
      <vt:lpstr>ПОБЕДИЛА ДРУЖБА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ГОРОДСКОЙ ФЕСТИВАЛЬ  ПОКОЛЕНИЕ ЗОЖ2024 </dc:title>
  <dc:creator>ФК</dc:creator>
  <cp:lastModifiedBy>Elena R</cp:lastModifiedBy>
  <cp:revision>11</cp:revision>
  <dcterms:created xsi:type="dcterms:W3CDTF">2024-11-11T15:14:33Z</dcterms:created>
  <dcterms:modified xsi:type="dcterms:W3CDTF">2024-11-18T10:06:43Z</dcterms:modified>
</cp:coreProperties>
</file>