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6" r:id="rId3"/>
    <p:sldId id="257" r:id="rId4"/>
    <p:sldId id="267" r:id="rId5"/>
    <p:sldId id="258" r:id="rId6"/>
    <p:sldId id="259" r:id="rId7"/>
    <p:sldId id="260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2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287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50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866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435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35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957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68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591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654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04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73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798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50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314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444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8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8A2DF8-1811-48E2-AF8F-DDBC94AB6B90}" type="datetimeFigureOut">
              <a:rPr lang="ru-RU" smtClean="0"/>
              <a:t>07.10.2024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C423276-5B22-4C52-8C32-8D59DB372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826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410646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Информационно-аналитическое заседание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инструкторов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образования </a:t>
            </a:r>
            <a:b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района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914672"/>
          </a:xfrm>
        </p:spPr>
        <p:txBody>
          <a:bodyPr>
            <a:normAutofit fontScale="85000" lnSpcReduction="20000"/>
          </a:bodyPr>
          <a:lstStyle/>
          <a:p>
            <a:pPr algn="r"/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Новосибирск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10" y="1068946"/>
            <a:ext cx="8293994" cy="5190186"/>
          </a:xfrm>
        </p:spPr>
      </p:pic>
    </p:spTree>
    <p:extLst>
      <p:ext uri="{BB962C8B-B14F-4D97-AF65-F5344CB8AC3E}">
        <p14:creationId xmlns:p14="http://schemas.microsoft.com/office/powerpoint/2010/main" val="162002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955" y="0"/>
            <a:ext cx="10364451" cy="1236372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2023- 2024 </a:t>
            </a: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2580" y="1004553"/>
            <a:ext cx="10363826" cy="824247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участие 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инструкторов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43" y="1403798"/>
            <a:ext cx="5989839" cy="5331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2298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70" y="193182"/>
            <a:ext cx="4265453" cy="2807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244" y="3218961"/>
            <a:ext cx="4497273" cy="34644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7" y="2721419"/>
            <a:ext cx="4949308" cy="3359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022" y="462882"/>
            <a:ext cx="4455101" cy="280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96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«Педагогическая мастерская»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6399" y="1727200"/>
            <a:ext cx="11538857" cy="489131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Плотникова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Виктория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вановна </a:t>
            </a: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ФК  Д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№374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Юстус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Александровна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д/с №374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4305" y="2311202"/>
            <a:ext cx="5166091" cy="3723309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7402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фитнес-команда дошколят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336837" y="2327738"/>
            <a:ext cx="2213040" cy="7742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05920" y="2341671"/>
            <a:ext cx="2133601" cy="760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№165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942" y="2373533"/>
            <a:ext cx="2205348" cy="760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МКДОУ №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426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95514" y="2361964"/>
            <a:ext cx="2260242" cy="77189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374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60545" y="3133859"/>
            <a:ext cx="1107583" cy="1380660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3793172" y="3122290"/>
            <a:ext cx="1159099" cy="135752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9791160" y="3133859"/>
            <a:ext cx="1068947" cy="135752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40975" y="4479812"/>
            <a:ext cx="2794714" cy="2409787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Степ-аэробика;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Ритмическую гимнастика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мячом;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Аква-аэробика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Ритмическая гимнастика без предметов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341433" y="4480193"/>
            <a:ext cx="2266683" cy="147397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Фитбол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гимнастика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060285" y="4498022"/>
            <a:ext cx="2395471" cy="1435884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i="1" dirty="0" smtClean="0"/>
              <a:t>Степ-аэробика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315" y="3101997"/>
            <a:ext cx="1194920" cy="137781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1" y="4549358"/>
            <a:ext cx="2414225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57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4097" y="1"/>
            <a:ext cx="10544130" cy="1558343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работы на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2024-2025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районе                       на городе 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4596873"/>
              </p:ext>
            </p:extLst>
          </p:nvPr>
        </p:nvGraphicFramePr>
        <p:xfrm>
          <a:off x="631062" y="1390919"/>
          <a:ext cx="10921286" cy="6046039"/>
        </p:xfrm>
        <a:graphic>
          <a:graphicData uri="http://schemas.openxmlformats.org/drawingml/2006/table">
            <a:tbl>
              <a:tblPr firstRow="1" firstCol="1" bandRow="1"/>
              <a:tblGrid>
                <a:gridCol w="5009884">
                  <a:extLst>
                    <a:ext uri="{9D8B030D-6E8A-4147-A177-3AD203B41FA5}">
                      <a16:colId xmlns:a16="http://schemas.microsoft.com/office/drawing/2014/main" val="3046732451"/>
                    </a:ext>
                  </a:extLst>
                </a:gridCol>
                <a:gridCol w="5911402">
                  <a:extLst>
                    <a:ext uri="{9D8B030D-6E8A-4147-A177-3AD203B41FA5}">
                      <a16:colId xmlns:a16="http://schemas.microsoft.com/office/drawing/2014/main" val="2464402168"/>
                    </a:ext>
                  </a:extLst>
                </a:gridCol>
              </a:tblGrid>
              <a:tr h="77273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анкетирования по определению кадрового потенциала сообщества инструкторов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ФК (сентябрь)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фестиваля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среди ИФК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«Поколение </a:t>
                      </a: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ОЖ-2024» (30.10.2024)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1538047"/>
                  </a:ext>
                </a:extLst>
              </a:tr>
              <a:tr h="10560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Установочное совещание по утверждению плана на 2024-2025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уч.год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(октябрь)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4000"/>
                        </a:lnSpc>
                        <a:spcAft>
                          <a:spcPts val="0"/>
                        </a:spcAft>
                      </a:pPr>
                      <a:r>
                        <a:rPr lang="ru-RU" sz="1800" kern="1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Педагогическая мастерская «Пути повышения качества физического воспитания в условиях ДОО через р</a:t>
                      </a:r>
                      <a:r>
                        <a:rPr lang="ru-RU" sz="1800" kern="1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еализацию требований ФГОС ОО с учетом содержания ФООП, ФАОП</a:t>
                      </a:r>
                      <a:r>
                        <a:rPr lang="ru-RU" sz="1800" kern="15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»(январь)</a:t>
                      </a:r>
                      <a:endParaRPr lang="ru-RU" sz="1800" kern="1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851926"/>
                  </a:ext>
                </a:extLst>
              </a:tr>
              <a:tr h="7074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просмотра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 анализа открытых занятий по ФК (декабрь)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Городской дистанционный фестиваль «Лучшая утренняя зарядка дошколят» (март)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531749"/>
                  </a:ext>
                </a:extLst>
              </a:tr>
              <a:tr h="74851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Ярмарка Проектов по физической культуре в ДОО (февраль)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Круглый стол «Организация двигательной активности обучающихся с особыми образовательными потребностями в условиях ДОО» с приглашением специалистов МБУ ДПО "</a:t>
                      </a:r>
                      <a:r>
                        <a:rPr lang="ru-RU" sz="18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ГЦОиЗ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"Магистр"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281065"/>
                  </a:ext>
                </a:extLst>
              </a:tr>
              <a:tr h="72044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Банк данных «Единый день физической культуры в ДОО в рамках Всемирного Дня Здоровья» (апрель)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3615628"/>
                  </a:ext>
                </a:extLst>
              </a:tr>
              <a:tr h="78698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Банк данных «Дошкольники готовы к сдаче норм ГТО!» по результатам участия в тестировании ВФСК ГТО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3235757"/>
                  </a:ext>
                </a:extLst>
              </a:tr>
              <a:tr h="3055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4216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490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457" y="145144"/>
            <a:ext cx="8778319" cy="6578600"/>
          </a:xfrm>
          <a:prstGeom prst="rect">
            <a:avLst/>
          </a:prstGeom>
          <a:effectLst>
            <a:softEdge rad="571500"/>
          </a:effectLst>
        </p:spPr>
      </p:pic>
    </p:spTree>
    <p:extLst>
      <p:ext uri="{BB962C8B-B14F-4D97-AF65-F5344CB8AC3E}">
        <p14:creationId xmlns:p14="http://schemas.microsoft.com/office/powerpoint/2010/main" val="143686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182</TotalTime>
  <Words>117</Words>
  <Application>Microsoft Office PowerPoint</Application>
  <PresentationFormat>Широкоэкранный</PresentationFormat>
  <Paragraphs>42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SimSun</vt:lpstr>
      <vt:lpstr>Arial</vt:lpstr>
      <vt:lpstr>Calibri</vt:lpstr>
      <vt:lpstr>Times New Roman</vt:lpstr>
      <vt:lpstr>Tw Cen MT</vt:lpstr>
      <vt:lpstr>Wingdings</vt:lpstr>
      <vt:lpstr>Капля</vt:lpstr>
      <vt:lpstr>Информационно-аналитическое заседание инструкторов по физической культуре дошкольного образования  Советского района </vt:lpstr>
      <vt:lpstr>Презентация PowerPoint</vt:lpstr>
      <vt:lpstr>Итоги 2023- 2024 учебного года</vt:lpstr>
      <vt:lpstr>Презентация PowerPoint</vt:lpstr>
      <vt:lpstr> «Педагогическая мастерская» </vt:lpstr>
      <vt:lpstr>«Лучшая фитнес-команда дошколят»</vt:lpstr>
      <vt:lpstr> План работы на 2024-2025 учебный год  на районе                       на городе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Рабочее совещание инструкторов по физической культуре дошкольного образования  Советского района</dc:title>
  <dc:creator>Светлана</dc:creator>
  <cp:lastModifiedBy>Светлана</cp:lastModifiedBy>
  <cp:revision>18</cp:revision>
  <dcterms:created xsi:type="dcterms:W3CDTF">2023-10-25T01:36:35Z</dcterms:created>
  <dcterms:modified xsi:type="dcterms:W3CDTF">2024-10-07T15:21:14Z</dcterms:modified>
</cp:coreProperties>
</file>