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 varScale="1">
        <p:scale>
          <a:sx n="101" d="100"/>
          <a:sy n="101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человек в период               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07.04.2026 по 10.04.2026</a:t>
            </a:r>
          </a:p>
        </c:rich>
      </c:tx>
      <c:layout>
        <c:manualLayout>
          <c:xMode val="edge"/>
          <c:yMode val="edge"/>
          <c:x val="0.28287773950267159"/>
          <c:y val="4.46006207563562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189198807776145E-2"/>
          <c:y val="0.17392427617284167"/>
          <c:w val="0.90189790384590607"/>
          <c:h val="0.632421145436705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</c:v>
                </c:pt>
                <c:pt idx="1">
                  <c:v>педагоги и родители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4-45C2-BC5D-9EB9D6262E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</c:v>
                </c:pt>
                <c:pt idx="1">
                  <c:v>педагоги и родители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4-45C2-BC5D-9EB9D6262E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60203632"/>
        <c:axId val="260204048"/>
      </c:barChart>
      <c:catAx>
        <c:axId val="26020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60204048"/>
        <c:crosses val="autoZero"/>
        <c:auto val="1"/>
        <c:lblAlgn val="ctr"/>
        <c:lblOffset val="100"/>
        <c:noMultiLvlLbl val="0"/>
      </c:catAx>
      <c:valAx>
        <c:axId val="260204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020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9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3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6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917F-F5D6-4DC6-A87B-0A04C5991C61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73FF-BAE1-413A-933F-E7B8D1C0A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066926"/>
            <a:ext cx="9839325" cy="235267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Здоровья в ДОО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3211" y="4632325"/>
            <a:ext cx="7508382" cy="165576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одготовила: Плотникова Виктория Ивановна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МБДОУ д\с №374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РМО ИФК ДОО Советского района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1" y="192485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25" y="2137965"/>
            <a:ext cx="9601200" cy="42723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случаю Всемирного дня здоровья 2026 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и мобилизует усилия мирового сообщества в рамках кампании на тему «Вместе к здоровью. Вместе с наукой», посвященной научной кооперации в деле защиты здоровья человека, животных, растений и планеты. В центре внимания годовой кампании – научный прогресс, а также многостороннее сотрудничество, позволяющее вырабатывать практические решения на основе научных доказательств.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4" y="359172"/>
            <a:ext cx="2371725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6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8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2" y="3078051"/>
            <a:ext cx="10317588" cy="36060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эстафеты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спортивно-развлекательные досуги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спортивно-музыкальные     развлечения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творческая мастерская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хороводы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экспериментирование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чаепитие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6" y="278210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8" y="431800"/>
            <a:ext cx="3822477" cy="2854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012735"/>
            <a:ext cx="5848349" cy="3676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12578"/>
            <a:ext cx="5292144" cy="3046189"/>
          </a:xfrm>
          <a:prstGeom prst="rect">
            <a:avLst/>
          </a:prstGeom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181372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0002"/>
            <a:ext cx="5189113" cy="3979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10019" r="8727" b="4416"/>
          <a:stretch/>
        </p:blipFill>
        <p:spPr>
          <a:xfrm>
            <a:off x="5427238" y="2490316"/>
            <a:ext cx="5859887" cy="4198513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6" y="229555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71745139"/>
              </p:ext>
            </p:extLst>
          </p:nvPr>
        </p:nvGraphicFramePr>
        <p:xfrm>
          <a:off x="1019175" y="1057275"/>
          <a:ext cx="8429625" cy="498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316310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5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/>
          <a:stretch/>
        </p:blipFill>
        <p:spPr>
          <a:xfrm>
            <a:off x="323850" y="407422"/>
            <a:ext cx="5686425" cy="3078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78" y="2888728"/>
            <a:ext cx="5903276" cy="2978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4"/>
          <a:stretch/>
        </p:blipFill>
        <p:spPr>
          <a:xfrm>
            <a:off x="1144090" y="3340005"/>
            <a:ext cx="5033163" cy="3171043"/>
          </a:xfrm>
          <a:prstGeom prst="rect">
            <a:avLst/>
          </a:prstGeom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29" y="178809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91" y="3051175"/>
            <a:ext cx="5207391" cy="3690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8" y="3186644"/>
            <a:ext cx="4697022" cy="3554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1" y="140530"/>
            <a:ext cx="6541944" cy="3205595"/>
          </a:xfrm>
          <a:prstGeom prst="rect">
            <a:avLst/>
          </a:prstGeom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5" y="392510"/>
            <a:ext cx="2708274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523875"/>
            <a:ext cx="8229600" cy="5867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8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157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Особенности организации  Дней Здоровья в ДОО  Советского района</vt:lpstr>
      <vt:lpstr>Презентация PowerPoint</vt:lpstr>
      <vt:lpstr>    Формы работы с детьми: - беседы - эстафеты - игры - спортивно-развлекательные досуги - спортивно-музыкальные     развлечения - квесты - творческая мастерская - хороводы - экспериментирование - чаепитие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Дней Здоровья в ДОО Советского района</dc:title>
  <dc:creator>Светлана</dc:creator>
  <cp:lastModifiedBy>1</cp:lastModifiedBy>
  <cp:revision>34</cp:revision>
  <dcterms:created xsi:type="dcterms:W3CDTF">2026-04-27T04:25:28Z</dcterms:created>
  <dcterms:modified xsi:type="dcterms:W3CDTF">2026-04-28T05:56:37Z</dcterms:modified>
</cp:coreProperties>
</file>