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F2D-6DD5-405F-A5EC-BAE33CE5D3F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E19F-60CB-4F87-AA1B-797A926F0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F2D-6DD5-405F-A5EC-BAE33CE5D3F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E19F-60CB-4F87-AA1B-797A926F0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F2D-6DD5-405F-A5EC-BAE33CE5D3F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E19F-60CB-4F87-AA1B-797A926F0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4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F2D-6DD5-405F-A5EC-BAE33CE5D3F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E19F-60CB-4F87-AA1B-797A926F0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F2D-6DD5-405F-A5EC-BAE33CE5D3F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E19F-60CB-4F87-AA1B-797A926F0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3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F2D-6DD5-405F-A5EC-BAE33CE5D3F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E19F-60CB-4F87-AA1B-797A926F0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1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F2D-6DD5-405F-A5EC-BAE33CE5D3F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E19F-60CB-4F87-AA1B-797A926F0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7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F2D-6DD5-405F-A5EC-BAE33CE5D3F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E19F-60CB-4F87-AA1B-797A926F0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9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F2D-6DD5-405F-A5EC-BAE33CE5D3F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E19F-60CB-4F87-AA1B-797A926F0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7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F2D-6DD5-405F-A5EC-BAE33CE5D3F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E19F-60CB-4F87-AA1B-797A926F0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9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F2D-6DD5-405F-A5EC-BAE33CE5D3F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E19F-60CB-4F87-AA1B-797A926F0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6F2D-6DD5-405F-A5EC-BAE33CE5D3F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E19F-60CB-4F87-AA1B-797A926F0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4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9410" y="657142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научно –исследовательской деятельности учащихся МБОУ «Лицей № 136»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2779" y="4869365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Марущак С.В.,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заместитель директора по УВР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4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75200" y="1086178"/>
            <a:ext cx="720231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За последние годы мы предприняли ряд шагов, направленных на укрепление отечественной инженерной школы. Созданы национальные исследовательские университеты, ориентированные на подготовку современных технических кадров. Начиная с 2006 года в развитие материальной базы инженерных факультетов целевым образом было вложено более 54 миллиардов рублей. Удалось повысить уровень подготовки специалистов, в том числе по таким критически важным направлениям, как авиационная, атомная, автомобильная промышленность, металлургия, энергетическое машиностроение.</a:t>
            </a:r>
          </a:p>
          <a:p>
            <a:endParaRPr lang="ru-RU" dirty="0" smtClean="0">
              <a:latin typeface="Georgia" panose="02040502050405020303" pitchFamily="18" charset="0"/>
            </a:endParaRPr>
          </a:p>
          <a:p>
            <a:pPr algn="r"/>
            <a:r>
              <a:rPr lang="ru-RU" sz="2400" dirty="0" smtClean="0">
                <a:latin typeface="Georgia" panose="02040502050405020303" pitchFamily="18" charset="0"/>
              </a:rPr>
              <a:t>В.В. Путин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4" y="2221793"/>
            <a:ext cx="3297767" cy="21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9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конкурс на открытие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спецклассов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НСО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17" y="1848465"/>
            <a:ext cx="9566366" cy="45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9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6" y="184985"/>
            <a:ext cx="4779085" cy="3280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285" y="2388690"/>
            <a:ext cx="6045326" cy="402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6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735942" cy="3444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44659"/>
            <a:ext cx="2378672" cy="3413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3841"/>
          <a:stretch/>
        </p:blipFill>
        <p:spPr>
          <a:xfrm>
            <a:off x="2378673" y="3444659"/>
            <a:ext cx="2343639" cy="3398343"/>
          </a:xfrm>
          <a:prstGeom prst="rect">
            <a:avLst/>
          </a:prstGeom>
        </p:spPr>
      </p:pic>
      <p:sp>
        <p:nvSpPr>
          <p:cNvPr id="7" name="AutoShape 2" descr="blob:https://web.whatsapp.com/086b5322-37f2-4f41-9e63-14ddfa38120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43" y="0"/>
            <a:ext cx="2530672" cy="3413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866" y="3435232"/>
            <a:ext cx="4834923" cy="34171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7345" y="3424409"/>
            <a:ext cx="2377324" cy="3387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7215" y="0"/>
            <a:ext cx="4794786" cy="355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0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682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86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27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Times New Roman</vt:lpstr>
      <vt:lpstr>Тема Office</vt:lpstr>
      <vt:lpstr>Сопровождение научно –исследовательской деятельности учащихся МБОУ «Лицей № 136»</vt:lpstr>
      <vt:lpstr>Презентация PowerPoint</vt:lpstr>
      <vt:lpstr>Ежегодный конкурс на открытие спецклассов в НСО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Марущак</dc:creator>
  <cp:lastModifiedBy>Светлана Марущак</cp:lastModifiedBy>
  <cp:revision>8</cp:revision>
  <dcterms:created xsi:type="dcterms:W3CDTF">2024-04-16T04:11:13Z</dcterms:created>
  <dcterms:modified xsi:type="dcterms:W3CDTF">2024-05-15T07:00:55Z</dcterms:modified>
</cp:coreProperties>
</file>