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08A0-0180-44D9-8C59-718BC7CB8232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72FB3-D1A5-4476-BB8B-BE77467B2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2FB3-D1A5-4476-BB8B-BE77467B24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87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5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53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4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9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293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477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730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6B8-0E8E-4D0D-ADF5-1219B38597F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901DE4-2429-47A3-A67D-CF4376EF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stnauka.org/themes/bi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zygotebod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biol.ru/" TargetMode="External"/><Relationship Id="rId2" Type="http://schemas.openxmlformats.org/officeDocument/2006/relationships/hyperlink" Target="http://medbi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xamer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oeobrazovani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umbi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035" y="2555420"/>
            <a:ext cx="7681967" cy="156754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по подготовке к ГИА по химии и биологии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035" y="4449536"/>
            <a:ext cx="7681968" cy="6981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Е.П., учитель химии и биологии ВКК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8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3219"/>
            <a:ext cx="8596668" cy="75802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ПостНаука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1243"/>
            <a:ext cx="8596668" cy="472012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https://postnauka.org/themes/biology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известный сайт, посвященный всему на свете. Здесь есть и видео-лекции, и научные подкасты, и даже просто статьи. Удобное деление на разделы поможет найти что-то полезное не только для биологии, но и по смежным с ней дисциплинам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78" y="2687541"/>
            <a:ext cx="7412808" cy="37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5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34" y="877294"/>
            <a:ext cx="8596668" cy="5142865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u="sng" dirty="0" smtClean="0">
                <a:solidFill>
                  <a:srgbClr val="0563C1"/>
                </a:solidFill>
                <a:latin typeface="CoFoGothic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https</a:t>
            </a:r>
            <a:r>
              <a:rPr lang="ru-RU" u="sng" dirty="0">
                <a:solidFill>
                  <a:srgbClr val="0563C1"/>
                </a:solidFill>
                <a:latin typeface="CoFoGothic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://www.zygotebody.com/</a:t>
            </a:r>
            <a:r>
              <a:rPr lang="ru-RU" dirty="0">
                <a:solidFill>
                  <a:srgbClr val="331F15"/>
                </a:solidFill>
                <a:latin typeface="CoFoGothic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334" y="1412682"/>
            <a:ext cx="8531667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Любую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теорию нужно закреплять на практике, поэтому этот анатомический 3D-справочник обязательно должен быть в закладках вашего браузера. Передвигая стрелочку по шкале, вы можете увидеть только мозжечок человека или его целиком.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89" y="2637268"/>
            <a:ext cx="5216055" cy="35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50478" cy="109197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Биология и медицина </a:t>
            </a:r>
            <a:r>
              <a:rPr lang="ru-RU" sz="2400" dirty="0">
                <a:solidFill>
                  <a:srgbClr val="331F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еще один емкий ресурс с теорией. Чтобы досконально разобраться в теме, каждый блок содержит несколько разделов, которые в свою очередь тоже делятся на статьи по более узким проблемам.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https://medbiol.ru/</a:t>
            </a:r>
            <a:r>
              <a:rPr lang="ru-RU" sz="2400" dirty="0">
                <a:solidFill>
                  <a:srgbClr val="331F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83" y="2709628"/>
            <a:ext cx="5938019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04" y="442623"/>
            <a:ext cx="8596668" cy="82163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Биомолекула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Елена\Desktop\11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9" y="1836751"/>
            <a:ext cx="7474227" cy="4303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46206" y="1264257"/>
            <a:ext cx="62099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https://biomolecula.ru/</a:t>
            </a: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5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663"/>
            <a:ext cx="8596668" cy="1548737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популярный ресурс для подготовки к ЕГЭ , где в подробностях можно изучить самые новые и полезные материалы по русскому языку, математике, обществознанию, физике, истории,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химии,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информатике, географии, литературе. Процесс подготовки максимально автоматизирован. Можно указать желаемое количество баллов по ЕГЭ и специалисты сайта составят индивидуальный план подготовки ученика с учетом его сильных и слабы сторон. Подготовка к экзаменам идет в увлекательной форме в виде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3299791"/>
            <a:ext cx="8725362" cy="27415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https://examer.ru/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06" y="3803105"/>
            <a:ext cx="7172077" cy="28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9370"/>
            <a:ext cx="8596668" cy="6520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Фоксфорд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" y="1391479"/>
            <a:ext cx="8760335" cy="4778388"/>
          </a:xfrm>
        </p:spPr>
      </p:pic>
    </p:spTree>
    <p:extLst>
      <p:ext uri="{BB962C8B-B14F-4D97-AF65-F5344CB8AC3E}">
        <p14:creationId xmlns:p14="http://schemas.microsoft.com/office/powerpoint/2010/main" val="709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753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8" y="2057221"/>
            <a:ext cx="7469212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874643" y="1447137"/>
            <a:ext cx="660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https://www.yaklass.ru/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8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0199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7" y="168937"/>
            <a:ext cx="5517358" cy="3371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90" y="2956004"/>
            <a:ext cx="770601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6490"/>
            <a:ext cx="8596668" cy="8666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809" y="1113183"/>
            <a:ext cx="83091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Однажды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проходящий по улице человек случайно увидел кокон бабочки. Он долго наблюдал, как через маленькую щель в коконе пытается выйти бабочка. Прошло много времени, бабочка как будто оставила свои усилия, а щель оставалась все такой же маленькой. Казалось, бабочка сделала все, что могла, и ни на что другое у нее не было больше сил.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Тогда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решил помочь бабочке: он взял перочинный ножик и разрезал кокон. Бабочка тотчас вышла. Но ее тельце было слабым и немощным, ее крылья были неразвитыми и едва двигались. Человек продолжал наблюдать, думая, что вот-вот крылья бабочки расправятся и окрепнут и она сможет летать. Ничего не случилось! Остаток жизни бабочка волочила по земле свое слабое тельце, свои не расправленные крылья.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Иногда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усилие необходимо нам в жизни. Если бы нам позволено было жить, не встречаясь с трудностями, мы были бы обделены. Мы не смогли бы быть такими сильными, как сейчас. Мы никогда не смогли бы летать.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974" y="2113432"/>
            <a:ext cx="3338057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7" y="1687376"/>
            <a:ext cx="7688911" cy="50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6571"/>
            <a:ext cx="8899373" cy="1273629"/>
          </a:xfrm>
        </p:spPr>
        <p:txBody>
          <a:bodyPr>
            <a:noAutofit/>
          </a:bodyPr>
          <a:lstStyle/>
          <a:p>
            <a:pPr indent="180340"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Единственный путь, ведущий к знанию, - это деятельность.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Бернард Шоу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21" y="1861457"/>
            <a:ext cx="8637815" cy="41799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обязательный экзамен, завершающий освоение имеющих государственную аккредитацию основных образовательных программ среднего и основного общего образования в Российской Федерации. 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итоговая контрольная работа, проводимая по отдельным учебным предметам для оценки уровня подготовки школьников с учётом требования ФГОС. Они не являются аналогом государственной итоговой аттестации, а проводятся на региональном или школьном уровне. 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34" y="2481943"/>
            <a:ext cx="3120630" cy="16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моменты при подготовке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ГИА, ВПР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021837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(правила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экзамене,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заполнения бланков и т.д.);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 готовность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(готовность по определенному предмету, умение решать тестовые задания);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(состояние готовности - "настрой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83" y="3796392"/>
            <a:ext cx="1868178" cy="28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8214"/>
            <a:ext cx="8596668" cy="8817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7107"/>
            <a:ext cx="8596668" cy="46942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настоящее время ведущим направлением в развитии сферы образования становится информатизация и внедрение современных информационно-коммуникационных технологий. Глобальная сеть открыла доступ к информационным серверам и ресурсам, находящимся в различных точках земного шара. Это позволило обратиться к мировому опыту и зарубежным разработкам по внедрению и применению современных технологий в учебном процессе.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50819" y="3763736"/>
            <a:ext cx="3094264" cy="30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5558"/>
            <a:ext cx="8596668" cy="1045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подготовке к ГИА и ВПР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529" y="1755323"/>
            <a:ext cx="8596668" cy="4277876"/>
          </a:xfrm>
        </p:spPr>
        <p:txBody>
          <a:bodyPr/>
          <a:lstStyle/>
          <a:p>
            <a:pPr marL="0" lvl="0" indent="0">
              <a:buClr>
                <a:srgbClr val="5FCBEF"/>
              </a:buCl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http://fipi.org/about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09" y="2311684"/>
            <a:ext cx="6521447" cy="35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180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Сдам ГИА: РЕШУ ЕГЭ, ОГЭ и ВПР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820" y="2245179"/>
            <a:ext cx="7334723" cy="3437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7300" y="1600200"/>
            <a:ext cx="5616317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https://ege.sdamgia.ru/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2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9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образование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419623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http://www.moeobrazovanie.ru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79" y="2086181"/>
            <a:ext cx="6875156" cy="419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928" y="4808765"/>
            <a:ext cx="2608949" cy="19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8214"/>
            <a:ext cx="8596668" cy="9062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4ЕГЭ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70" y="1289957"/>
            <a:ext cx="8596668" cy="484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https://4ege.ru/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85" y="1910444"/>
            <a:ext cx="8079017" cy="43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24" y="469126"/>
            <a:ext cx="8596668" cy="7633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знаний по биологии человека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9187"/>
            <a:ext cx="8596668" cy="460217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https://humbio.ru/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38" y="2154804"/>
            <a:ext cx="6663193" cy="40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06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181</Words>
  <Application>Microsoft Office PowerPoint</Application>
  <PresentationFormat>Произвольный</PresentationFormat>
  <Paragraphs>39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Электронные ресурсы по подготовке к ГИА по химии и биологии</vt:lpstr>
      <vt:lpstr>Единственный путь, ведущий к знанию, - это деятельность. Бернард Шоу </vt:lpstr>
      <vt:lpstr>Важные моменты при подготовке  к ГИА, ВПР</vt:lpstr>
      <vt:lpstr>Цифровое образование</vt:lpstr>
      <vt:lpstr>Электронные ресурсы  для подготовке к ГИА и ВПР</vt:lpstr>
      <vt:lpstr>Сдам ГИА: РЕШУ ЕГЭ, ОГЭ и ВПР</vt:lpstr>
      <vt:lpstr>Мое образование</vt:lpstr>
      <vt:lpstr>4ЕГЭ</vt:lpstr>
      <vt:lpstr>База знаний по биологии человека</vt:lpstr>
      <vt:lpstr>ПостНаука</vt:lpstr>
      <vt:lpstr>Презентация PowerPoint</vt:lpstr>
      <vt:lpstr>Биология и медицина — это еще один емкий ресурс с теорией. Чтобы досконально разобраться в теме, каждый блок содержит несколько разделов, которые в свою очередь тоже делятся на статьи по более узким проблемам. https://medbiol.ru/  </vt:lpstr>
      <vt:lpstr>Биомолекула</vt:lpstr>
      <vt:lpstr> Экзамер – популярный ресурс для подготовки к ЕГЭ , где в подробностях можно изучить самые новые и полезные материалы по русскому языку, математике, обществознанию, физике, истории, биологии, химии, информатике, географии, литературе. Процесс подготовки максимально автоматизирован. Можно указать желаемое количество баллов по ЕГЭ и специалисты сайта составят индивидуальный план подготовки ученика с учетом его сильных и слабы сторон. Подготовка к экзаменам идет в увлекательной форме в виде квестов. </vt:lpstr>
      <vt:lpstr>Фоксфорд </vt:lpstr>
      <vt:lpstr>ЯКласс</vt:lpstr>
      <vt:lpstr>Презентация PowerPoint</vt:lpstr>
      <vt:lpstr>Притча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ресурсы по подготовке к ГИА по химии и биологии</dc:title>
  <dc:creator>Елена</dc:creator>
  <cp:lastModifiedBy>Каминская ЮС</cp:lastModifiedBy>
  <cp:revision>13</cp:revision>
  <dcterms:created xsi:type="dcterms:W3CDTF">2025-02-26T11:08:53Z</dcterms:created>
  <dcterms:modified xsi:type="dcterms:W3CDTF">2026-05-21T04:37:29Z</dcterms:modified>
</cp:coreProperties>
</file>