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0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8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0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2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8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3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9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3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3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0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4AB6-4CD6-474D-812E-C42EE46946BA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E1AA-1032-4C29-B0F3-44B4B569F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3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2521" y="1747157"/>
            <a:ext cx="8752116" cy="120065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лаборатория: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темы урока – к профессии»</a:t>
            </a:r>
            <a:r>
              <a:rPr lang="ru-RU" sz="4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8314" y="2873830"/>
            <a:ext cx="9459686" cy="1828800"/>
          </a:xfrm>
        </p:spPr>
        <p:txBody>
          <a:bodyPr>
            <a:normAutofit fontScale="55000" lnSpcReduction="20000"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Семинар-практикум для молодых педагогов </a:t>
            </a:r>
            <a:r>
              <a:rPr lang="ru-RU" sz="4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их наставников учителей </a:t>
            </a:r>
            <a:endParaRPr lang="ru-RU" sz="5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биологии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химии </a:t>
            </a:r>
            <a:endParaRPr lang="ru-RU" sz="5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апреля 2026</a:t>
            </a:r>
            <a:r>
              <a:rPr lang="ru-RU" sz="4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28" y="4539343"/>
            <a:ext cx="7433211" cy="2245178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9892"/>
            <a:ext cx="2395228" cy="14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314" y="0"/>
            <a:ext cx="1749539" cy="12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 для уроков биологии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65464"/>
            <a:ext cx="10668000" cy="5233307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Цифровые инструменты</a:t>
            </a:r>
            <a:endParaRPr lang="ru-RU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Онлайн‑платформы для изучения геномов (NCBI,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GenBank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анализ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ДНК‑последовательностей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 для идентификации видов 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iNaturalist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сбор данных о местной флоре и фауне.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VR‑туры по медицинским лабораториям и биотехнологическим центрам.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 Исследовательские проекты</a:t>
            </a:r>
            <a:endParaRPr lang="ru-RU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«Биотехнологии вокруг нас»: изучение применения ГМО, ферментов,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пробиотиков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«Медицинская диагностика»: моделирование экспресс‑тестов 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глюкометр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тест на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беременность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«Агробиология»: опыты с удобрениями, изучение сортов растений. Профессии: агроном,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селекционер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 Встречи с профессионалами</a:t>
            </a:r>
            <a:endParaRPr lang="ru-RU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Мастер‑классы от врачей, ветеринаров,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биотехнологов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Разбор реальных кейсов: диагностика заболеваний, разработка вакцин, сохранение редких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264" y="67476"/>
            <a:ext cx="2101501" cy="21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ru-RU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+mn-cs"/>
              </a:rPr>
              <a:t>Методический </a:t>
            </a:r>
            <a:r>
              <a:rPr lang="ru-RU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+mn-cs"/>
              </a:rPr>
              <a:t>квест</a:t>
            </a:r>
            <a:r>
              <a:rPr lang="ru-RU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+mn-cs"/>
              </a:rPr>
              <a:t> «Профессии в науке»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935" y="189619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596" y="4634737"/>
            <a:ext cx="3786404" cy="2223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028"/>
            <a:ext cx="3872645" cy="2588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164" y="1690688"/>
            <a:ext cx="5090896" cy="468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Цифровые инструменты для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уроках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279" y="1624693"/>
            <a:ext cx="10594521" cy="455227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Диагностические инструменты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методик:</a:t>
            </a:r>
            <a:endParaRPr lang="ru-RU" sz="20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Дифференциально‑диагностический опросник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(ДДО) Е. А. Климова — определяет тип профессии по классификации «человек‑природа», «человек‑техника» и т. д. Подходит для возраста 13–17 лет.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</a:t>
            </a:r>
            <a:r>
              <a:rPr lang="ru-RU" sz="2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Голланда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(тест профессиональных предпочтений) — выявляет профессиональный тип личности (реалистический, исследовательский, социальный и др.). Для 14–18 лет.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интересов А. Е. </a:t>
            </a:r>
            <a:r>
              <a:rPr lang="ru-RU" sz="2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Голомштока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(модифицированная) — выявляет сферы профессиональных интересов. Для 12–17 лет.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структуры интеллекта </a:t>
            </a:r>
            <a:r>
              <a:rPr lang="ru-RU" sz="2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Амтхауэра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оценивает уровень развития вербальных, числовых, пространственных и других способностей. Для 13–18 лет (требует специальной подготовки для интерпретации результатов).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6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982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методики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621" y="1273629"/>
            <a:ext cx="10627179" cy="4903334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Позволяют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учащимся «примерить» профессии на практике.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работы:</a:t>
            </a:r>
            <a:endParaRPr lang="ru-RU" sz="24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(«Город профессий», «Компас профессий») — моделируют аспекты профессиональной деятельности.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 пробы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выполнение реальных или смоделированных задач под руководством наставника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(«Город будущего»)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прохождение этапов, связанных с разными профессиями.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Деловые игры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имитация рабочих ситуаций (например, принятие решений в роли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менеджера).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деятельность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разработка проектов, решающих реальные профессиональные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358" y="69264"/>
            <a:ext cx="165825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832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Цифровые ресурсы</a:t>
            </a: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9958"/>
            <a:ext cx="10515600" cy="488700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Расширяют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профориентации через технологии.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Популярные платформы:</a:t>
            </a:r>
            <a:endParaRPr lang="ru-RU" sz="24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«Билет в будущее» — диагностика, онлайн‑пробы, построение индивидуальной траектории.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Проектория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 —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уроки, форумы, образовательные треки.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SkillCity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виртуальные экскурсии по компаниям, интерактивные карты профессий.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Профилум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 —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диагностика и рекомендации.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«Атлас новых профессий» — информация о трендах рынка труда.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057" y="101921"/>
            <a:ext cx="165825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2804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Наглядные и информационные методы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9329"/>
            <a:ext cx="10515600" cy="501763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Помогают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визуализировать мир профессий.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Инструменты: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Виртуальные экскурсии по предприятиям и вузам.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Видеоинтервью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представителями профессий.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Инфографика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схемы (например, карьерные траектории в выбранной сфере).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Профессиограммы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описания профессий с требованиями и условиями труда.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6" y="4535650"/>
            <a:ext cx="3919061" cy="23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Рефлексивные практики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9136"/>
            <a:ext cx="10515600" cy="492782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Закрепляют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и помогают осмыслить выбор.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Приёмы: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Ведение «Дневника профессиональных интересов» — записи о понравившихся занятиях и профессиях.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 дискуссии «Что я узнал о профессии?» после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профпроб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«Карты компетенций» — соотнесение своих навыков с требованиями профессий.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Эссе «Моя будущая профессия через 5 лет».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71" y="4617962"/>
            <a:ext cx="2648404" cy="21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082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 для уроков 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808265"/>
            <a:ext cx="10692493" cy="5649686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7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Профессиональные пробы и мини‑эксперименты</a:t>
            </a:r>
            <a:endParaRPr lang="ru-RU" sz="3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 воды (тема «Растворы, 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»): определение жёсткости, кислотности </a:t>
            </a:r>
            <a:endParaRPr lang="ru-RU" sz="37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из разных источников. Профессии: лаборант химического анализа, эколог, </a:t>
            </a:r>
            <a:endParaRPr lang="ru-RU" sz="37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гидрогеолог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Качественный анализ пищевых продуктов (тема «Органические соединения»): </a:t>
            </a:r>
            <a:endParaRPr lang="ru-RU" sz="37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обнаружение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крахмала, глюкозы, жиров. Профессии: химик‑технолог </a:t>
            </a:r>
            <a:endParaRPr lang="ru-RU" sz="37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пищевой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промышленности, специалист по качеству.</a:t>
            </a:r>
            <a:endParaRPr lang="ru-RU" sz="3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Синтез простых соединений (тема «Неорганическая химия»): получение солей, </a:t>
            </a:r>
            <a:endParaRPr lang="ru-RU" sz="37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индикаторов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из природных материалов. Профессии: химик‑синтетик, </a:t>
            </a:r>
            <a:r>
              <a:rPr lang="ru-RU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фармацевт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7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Кейс‑методы</a:t>
            </a:r>
            <a:endParaRPr lang="ru-RU" sz="3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 «Экологическая авария»: анализ последствий разлива химикатов, подбор </a:t>
            </a:r>
            <a:endParaRPr lang="ru-RU" sz="37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реагентов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для нейтрализации. Профессии: инженер‑эколог, химик‑аналитик.</a:t>
            </a:r>
            <a:endParaRPr lang="ru-RU" sz="3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 «Разработка нового материала»: выбор полимеров для конкретных задач</a:t>
            </a:r>
            <a:r>
              <a:rPr lang="ru-RU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материаловед, химик‑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полимерщик</a:t>
            </a:r>
            <a:r>
              <a:rPr lang="ru-RU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422" y="155120"/>
            <a:ext cx="1881856" cy="14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6765"/>
            <a:ext cx="10515600" cy="824592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 для уроков химии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293" y="987879"/>
            <a:ext cx="10643507" cy="518908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Цифровые ресурсы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Виртуальные лаборатории (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Labster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ChemCollective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моделирование опасных реакций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реактивами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недоступными в школьной лаборатории.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 карты профессий будущего в химии («Атлас новых профессий»): 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нанотехнолог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химик‑энергетик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Платформы для профориентации («Билет в будущее»): тесты по химическим специальностям, 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виртуальные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экскурсии на заводы.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 Проектные задачи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«Химия в быту»: исследование состава моющих средств, создание безопасных аналогов.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«Зелёная химия»: разработка малоотходных процессов.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«Фармацевтика»: изучение принципов действия лекарств, создание макетов молекул.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 Гостевые лекции и видео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Видеоинтервью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 химиками‑исследователями, технологами фармацевтических компаний.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Виртуальные экскурсии на предприятия: нефтеперерабатывающие заводы, лаборатории контроля 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721" y="75056"/>
            <a:ext cx="2574471" cy="19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 для уроков биологии</a:t>
            </a:r>
            <a:r>
              <a:rPr lang="ru-RU" sz="1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85850"/>
            <a:ext cx="10668000" cy="5091113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 исследования</a:t>
            </a:r>
            <a:endParaRPr lang="ru-RU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 биоразнообразия (тема «Экосистемы»): учёт видов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растений/насекомых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 пришкольной территории. Профессии: эколог,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биогеограф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Микроскопический анализ (тема «Клетки и ткани»): изучение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микропрепаратов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сравнение клеток разных организмов. Профессии: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цитолог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гистолог.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Генетические задачи с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контекстом (тема «Наследственность»): разбор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медико‑генетического консультирования. Профессии: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генетик,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врач‑генетик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Симуляции и ролевые игры</a:t>
            </a:r>
            <a:endParaRPr lang="ru-RU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 «Эпидемия»: моделирование распространения инфекций, разработка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Профессии: эпидемиолог, вирусолог.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Ролевая игра «Ветеринарная клиника»: диагностика заболеваний животных по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симптомам.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ветеринар, зоотехник.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72" y="203086"/>
            <a:ext cx="2852511" cy="28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45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184</Words>
  <Application>Microsoft Office PowerPoint</Application>
  <PresentationFormat>Широкоэкранный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NSimSun</vt:lpstr>
      <vt:lpstr>Arial</vt:lpstr>
      <vt:lpstr>Calibri</vt:lpstr>
      <vt:lpstr>Calibri Light</vt:lpstr>
      <vt:lpstr>Times New Roman</vt:lpstr>
      <vt:lpstr>Тема Office</vt:lpstr>
      <vt:lpstr>«Методическая лаборатория:  от темы урока – к профессии» </vt:lpstr>
      <vt:lpstr>Цифровые инструменты для  профориентации на уроках </vt:lpstr>
      <vt:lpstr>2. Интерактивные методики </vt:lpstr>
      <vt:lpstr>3. Цифровые ресурсы </vt:lpstr>
      <vt:lpstr>4. Наглядные и информационные методы </vt:lpstr>
      <vt:lpstr>5. Рефлексивные практики </vt:lpstr>
      <vt:lpstr>Инструменты для уроков химии</vt:lpstr>
      <vt:lpstr>Инструменты для уроков химии</vt:lpstr>
      <vt:lpstr>Инструменты для уроков биологии </vt:lpstr>
      <vt:lpstr>Инструменты для уроков биологии</vt:lpstr>
      <vt:lpstr>Методический квест «Профессии в науке»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«Методическая лаборатория: от темы урока – к профессии» </dc:title>
  <dc:creator>Елена</dc:creator>
  <cp:lastModifiedBy>Елена</cp:lastModifiedBy>
  <cp:revision>7</cp:revision>
  <dcterms:created xsi:type="dcterms:W3CDTF">2026-04-27T12:35:02Z</dcterms:created>
  <dcterms:modified xsi:type="dcterms:W3CDTF">2026-04-27T14:40:12Z</dcterms:modified>
</cp:coreProperties>
</file>