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0CB6-375E-4E54-8194-6A21722BDCE8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078D-3645-4F31-9172-BBE27AE5C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4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0CB6-375E-4E54-8194-6A21722BDCE8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078D-3645-4F31-9172-BBE27AE5C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6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0CB6-375E-4E54-8194-6A21722BDCE8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078D-3645-4F31-9172-BBE27AE5C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66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0CB6-375E-4E54-8194-6A21722BDCE8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078D-3645-4F31-9172-BBE27AE5C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18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0CB6-375E-4E54-8194-6A21722BDCE8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078D-3645-4F31-9172-BBE27AE5C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54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0CB6-375E-4E54-8194-6A21722BDCE8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078D-3645-4F31-9172-BBE27AE5C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27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0CB6-375E-4E54-8194-6A21722BDCE8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078D-3645-4F31-9172-BBE27AE5C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74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0CB6-375E-4E54-8194-6A21722BDCE8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078D-3645-4F31-9172-BBE27AE5C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9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0CB6-375E-4E54-8194-6A21722BDCE8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078D-3645-4F31-9172-BBE27AE5C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43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0CB6-375E-4E54-8194-6A21722BDCE8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078D-3645-4F31-9172-BBE27AE5C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11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0CB6-375E-4E54-8194-6A21722BDCE8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078D-3645-4F31-9172-BBE27AE5C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86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00CB6-375E-4E54-8194-6A21722BDCE8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5078D-3645-4F31-9172-BBE27AE5C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60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53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Самоменеджмент</a:t>
            </a:r>
            <a:r>
              <a:rPr lang="ru-RU" sz="53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как основа творческого становления молодого специалиста</a:t>
            </a:r>
            <a:r>
              <a:rPr lang="ru-RU" sz="48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23314" y="4392385"/>
            <a:ext cx="4620986" cy="135527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Павлова Е.П., куратор ММО учителей химии и биологии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г.Новосибирска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19" y="2767693"/>
            <a:ext cx="5703020" cy="380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97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6186"/>
            <a:ext cx="10515600" cy="783770"/>
          </a:xfrm>
        </p:spPr>
        <p:txBody>
          <a:bodyPr>
            <a:no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Практические рекомендации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67493"/>
            <a:ext cx="7870371" cy="5009470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Начните с аудита времени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записывайте дела 3–5 дней, анализируйте «пожирателей времени».</a:t>
            </a:r>
          </a:p>
          <a:p>
            <a:pPr>
              <a:buFont typeface="+mj-lt"/>
              <a:buAutoNum type="arabicPeriod"/>
            </a:pPr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Ставьте SMART‑цели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(конкретные, измеримые, достижимые, релевантные, ограниченные по времени).</a:t>
            </a:r>
          </a:p>
          <a:p>
            <a:pPr>
              <a:buFont typeface="+mj-lt"/>
              <a:buAutoNum type="arabicPeriod"/>
            </a:pPr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Планируйте вечером предыдущий день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составьте список задач на завтра.</a:t>
            </a:r>
          </a:p>
          <a:p>
            <a:pPr>
              <a:buFont typeface="+mj-lt"/>
              <a:buAutoNum type="arabicPeriod"/>
            </a:pPr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«правило 80/20»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(принцип Парето): 20 % усилий дают 80 % результата.</a:t>
            </a:r>
          </a:p>
          <a:p>
            <a:pPr>
              <a:buFont typeface="+mj-lt"/>
              <a:buAutoNum type="arabicPeriod"/>
            </a:pPr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Запланируйте время на творчество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минимум 1–2 часа в неделю на идеи и эксперименты.</a:t>
            </a:r>
          </a:p>
          <a:p>
            <a:pPr>
              <a:buFont typeface="+mj-lt"/>
              <a:buAutoNum type="arabicPeriod"/>
            </a:pPr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Научитесь отдыхать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перерывы, хобби, спорт.</a:t>
            </a:r>
          </a:p>
          <a:p>
            <a:pPr>
              <a:buFont typeface="+mj-lt"/>
              <a:buAutoNum type="arabicPeriod"/>
            </a:pPr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Ведите дневник рефлексии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отмечайте успехи и зоны роста.</a:t>
            </a: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212" y="2228850"/>
            <a:ext cx="3407228" cy="255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06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8453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  <a:latin typeface="YS Geo"/>
                <a:ea typeface="+mn-ea"/>
                <a:cs typeface="+mn-cs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YS Geo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506186"/>
            <a:ext cx="10725150" cy="5670777"/>
          </a:xfrm>
        </p:spPr>
        <p:txBody>
          <a:bodyPr/>
          <a:lstStyle/>
          <a:p>
            <a:pPr marL="0" indent="0">
              <a:buNone/>
            </a:pPr>
            <a:r>
              <a:rPr lang="ru-RU" sz="3600" b="0" i="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Самоменеджмент</a:t>
            </a:r>
            <a:r>
              <a:rPr lang="ru-RU" sz="3600" b="0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0" i="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Организация+Рефлексия+Энергия</a:t>
            </a:r>
            <a:endParaRPr lang="ru-RU" sz="3600" b="0" i="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803" y="2012497"/>
            <a:ext cx="64960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69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 «Насколько вы эффективно управляете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своей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жизнью?»</a:t>
            </a:r>
            <a:r>
              <a:rPr lang="ru-RU" sz="5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69571"/>
            <a:ext cx="9938657" cy="503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08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0-10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у вас большие проблемы с 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самоменеджментом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11-20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вы справляетесь с обычной жизнью, но не достигаете успеха, которого достойны.</a:t>
            </a:r>
            <a:endParaRPr lang="ru-RU" sz="3600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21-32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вы достигли многого и можете начинать стремиться к идеалу.</a:t>
            </a:r>
            <a:endParaRPr lang="ru-RU" sz="3600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79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40872"/>
            <a:ext cx="10515600" cy="849086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Почему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самоменеджмент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важен для молодого педагога?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51164"/>
            <a:ext cx="7758793" cy="5025799"/>
          </a:xfrm>
        </p:spPr>
        <p:txBody>
          <a:bodyPr>
            <a:normAutofit/>
          </a:bodyPr>
          <a:lstStyle/>
          <a:p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нагрузка: планирование, уроки, документация, внеурочная работа.</a:t>
            </a:r>
          </a:p>
          <a:p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времени: 82 % педагогов испытывают хронический недостаток времени.</a:t>
            </a:r>
          </a:p>
          <a:p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баланса: работа + личное развитие + отдых.</a:t>
            </a:r>
          </a:p>
          <a:p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характер профессии: требует ресурсов для инноваций и рефлексии.</a:t>
            </a: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без </a:t>
            </a:r>
            <a:r>
              <a:rPr lang="ru-RU" b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самоменеджмента</a:t>
            </a:r>
            <a:r>
              <a:rPr lang="ru-RU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выгорание, снижение качества работы, застой в развитии.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396" y="2653393"/>
            <a:ext cx="4223826" cy="281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17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самоменеджмент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6183086" cy="4486275"/>
          </a:xfrm>
        </p:spPr>
        <p:txBody>
          <a:bodyPr>
            <a:normAutofit fontScale="92500" lnSpcReduction="20000"/>
          </a:bodyPr>
          <a:lstStyle/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Самоменеджмент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целенаправленное использование испытанных методов работы для оптимального управления своим временем и ресурсами.</a:t>
            </a:r>
          </a:p>
          <a:p>
            <a:pPr marL="0" lvl="0" indent="0" algn="r"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Л.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Зайверту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Сущность: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самоорганизация;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собой;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сознательное проектирование жизненной и профессиональной траектории.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085" y="1191987"/>
            <a:ext cx="5483677" cy="548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75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321" y="563336"/>
            <a:ext cx="11046279" cy="612322"/>
          </a:xfrm>
        </p:spPr>
        <p:txBody>
          <a:bodyPr>
            <a:no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Ключевые компоненты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самоменеджмента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педагога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175658"/>
            <a:ext cx="8591550" cy="5001305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Целеполагание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постановка личных и профессиональных целей.</a:t>
            </a:r>
          </a:p>
          <a:p>
            <a:pPr>
              <a:buFont typeface="+mj-lt"/>
              <a:buAutoNum type="arabicPeriod"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распределение времени, составление графиков.</a:t>
            </a:r>
          </a:p>
          <a:p>
            <a:pPr>
              <a:buFont typeface="+mj-lt"/>
              <a:buAutoNum type="arabicPeriod"/>
            </a:pPr>
            <a:r>
              <a:rPr lang="ru-RU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Саморегуляция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управление эмоциями, стрессоустойчивость.</a:t>
            </a:r>
          </a:p>
          <a:p>
            <a:pPr>
              <a:buFont typeface="+mj-lt"/>
              <a:buAutoNum type="arabicPeriod"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Самообразование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постоянное обучение, освоение новых методик.</a:t>
            </a:r>
          </a:p>
          <a:p>
            <a:pPr>
              <a:buFont typeface="+mj-lt"/>
              <a:buAutoNum type="arabicPeriod"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анализ результатов, коррекция действий.</a:t>
            </a:r>
          </a:p>
          <a:p>
            <a:pPr>
              <a:buFont typeface="+mj-lt"/>
              <a:buAutoNum type="arabicPeriod"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и энергия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гигиена труда, отдых, физическая активность.</a:t>
            </a:r>
          </a:p>
          <a:p>
            <a:pPr>
              <a:buFont typeface="+mj-lt"/>
              <a:buAutoNum type="arabicPeriod"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эффективное взаимодействие с коллегами, учениками, родителями.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141" y="2351313"/>
            <a:ext cx="2853416" cy="190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24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4929"/>
            <a:ext cx="8207829" cy="857251"/>
          </a:xfrm>
        </p:spPr>
        <p:txBody>
          <a:bodyPr>
            <a:noAutofit/>
          </a:bodyPr>
          <a:lstStyle/>
          <a:p>
            <a:pPr marL="228600" lvl="0" indent="-228600" algn="ctr">
              <a:spcBef>
                <a:spcPts val="1000"/>
              </a:spcBef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Функции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самоменеджмента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143" y="1620607"/>
            <a:ext cx="10700657" cy="4556356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цели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анализ и формулировка личных и профессиональных ориентиров.</a:t>
            </a:r>
          </a:p>
          <a:p>
            <a:pPr>
              <a:buFont typeface="+mj-lt"/>
              <a:buAutoNum type="arabicPeriod"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разработка планов и альтернативных сценариев.</a:t>
            </a:r>
          </a:p>
          <a:p>
            <a:pPr>
              <a:buFont typeface="+mj-lt"/>
              <a:buAutoNum type="arabicPeriod"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решений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выбор оптимальных действий.</a:t>
            </a:r>
          </a:p>
          <a:p>
            <a:pPr>
              <a:buFont typeface="+mj-lt"/>
              <a:buAutoNum type="arabicPeriod"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и организация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распорядок дня, организация рабочего процесса.</a:t>
            </a:r>
          </a:p>
          <a:p>
            <a:pPr>
              <a:buFont typeface="+mj-lt"/>
              <a:buAutoNum type="arabicPeriod"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 коррекция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оценка результатов, внесение изменений.</a:t>
            </a:r>
          </a:p>
          <a:p>
            <a:pPr>
              <a:buFont typeface="+mj-lt"/>
              <a:buAutoNum type="arabicPeriod"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осмысление опыта, выявление точек роста.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371" y="165330"/>
            <a:ext cx="3631066" cy="137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09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517"/>
          </a:xfrm>
        </p:spPr>
        <p:txBody>
          <a:bodyPr>
            <a:no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Инструменты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самоменеджмента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для учителя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486" y="1330779"/>
            <a:ext cx="8548007" cy="4846184"/>
          </a:xfrm>
        </p:spPr>
        <p:txBody>
          <a:bodyPr>
            <a:normAutofit fontScale="92500" lnSpcReduction="20000"/>
          </a:bodyPr>
          <a:lstStyle/>
          <a:p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 Эйзенхауэра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приоритизация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задач (важное/срочное).</a:t>
            </a:r>
          </a:p>
          <a:p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Pomodoro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работа интервалами с перерывами.</a:t>
            </a:r>
          </a:p>
          <a:p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Блокнот идей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фиксация творческих замыслов, педагогических находок.</a:t>
            </a:r>
          </a:p>
          <a:p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рефлексии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анализ уроков, взаимодействие с классом.</a:t>
            </a:r>
          </a:p>
          <a:p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дел с приоритетами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ежедневное планирование.</a:t>
            </a:r>
          </a:p>
          <a:p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Делегирование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распределение обязанностей (если возможно).</a:t>
            </a:r>
          </a:p>
          <a:p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органайзер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календари, таймеры, приложения для задач.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129" y="1559377"/>
            <a:ext cx="2894174" cy="352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7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0146"/>
          </a:xfrm>
        </p:spPr>
        <p:txBody>
          <a:bodyPr>
            <a:no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Типичные ошибки молодых педагогов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51164"/>
            <a:ext cx="10515600" cy="5025799"/>
          </a:xfrm>
        </p:spPr>
        <p:txBody>
          <a:bodyPr/>
          <a:lstStyle/>
          <a:p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чёткого расписания.</a:t>
            </a:r>
          </a:p>
          <a:p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Попытка сделать всё самостоятельно (неумение делегировать).</a:t>
            </a:r>
          </a:p>
          <a:p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Неумение говорить «нет» дополнительным нагрузкам.</a:t>
            </a:r>
          </a:p>
          <a:p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Игнорирование отдыха и восстановления.</a:t>
            </a:r>
          </a:p>
          <a:p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Размытые цели («быть хорошим учителем» без конкретики).</a:t>
            </a:r>
          </a:p>
          <a:p>
            <a:r>
              <a:rPr lang="ru-RU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Прокрастинация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привычка откладывать важные дела на потом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из-за страха неудачи.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440" y="4261756"/>
            <a:ext cx="4334894" cy="24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346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162</Words>
  <Application>Microsoft Office PowerPoint</Application>
  <PresentationFormat>Широкоэкранный</PresentationFormat>
  <Paragraphs>62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YS Geo</vt:lpstr>
      <vt:lpstr>Тема Office</vt:lpstr>
      <vt:lpstr>Самоменеджмент как основа творческого становления молодого специалиста </vt:lpstr>
      <vt:lpstr>Тест «Насколько вы эффективно управляете  своей жизнью?» </vt:lpstr>
      <vt:lpstr>Результаты</vt:lpstr>
      <vt:lpstr>Почему самоменеджмент важен для молодого педагога? </vt:lpstr>
      <vt:lpstr>Что такое самоменеджмент?</vt:lpstr>
      <vt:lpstr>Ключевые компоненты самоменеджмента педагога </vt:lpstr>
      <vt:lpstr>Функции самоменеджмента</vt:lpstr>
      <vt:lpstr>Инструменты самоменеджмента для учителя </vt:lpstr>
      <vt:lpstr>Типичные ошибки молодых педагогов </vt:lpstr>
      <vt:lpstr>Практические рекомендации </vt:lpstr>
      <vt:lpstr>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Самоменеджмент как основа творческого становления молодого специалиста </dc:title>
  <dc:creator>Елена</dc:creator>
  <cp:lastModifiedBy>Елена</cp:lastModifiedBy>
  <cp:revision>6</cp:revision>
  <dcterms:created xsi:type="dcterms:W3CDTF">2025-10-29T13:56:47Z</dcterms:created>
  <dcterms:modified xsi:type="dcterms:W3CDTF">2025-10-29T14:42:06Z</dcterms:modified>
</cp:coreProperties>
</file>