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F1C1B-4C37-4E48-BF79-E1F4F59D1EE6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47322-E73A-49D8-8CBA-24D260C3B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2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47322-E73A-49D8-8CBA-24D260C3BA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4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47322-E73A-49D8-8CBA-24D260C3BA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1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1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8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1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5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5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0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3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6160-FE51-4DB0-8BB1-AC2BB0AF7DC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A09F-AD85-4E0C-9751-E5D56046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9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ipkipro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soo.ru/konstruktor-rabochih-program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iso54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– единое содержание общего образования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3457" y="4547507"/>
            <a:ext cx="4580163" cy="12083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Павлова Е.П., куратор ММО учителей химии и биологии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64" y="3632428"/>
            <a:ext cx="3927022" cy="23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5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https://nipkipro.ru/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7" y="579664"/>
            <a:ext cx="10817185" cy="46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1"/>
            <a:ext cx="10515600" cy="2601762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7200" dirty="0" smtClean="0">
                <a:solidFill>
                  <a:srgbClr val="002060"/>
                </a:solidFill>
              </a:rPr>
              <a:t>!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956" y="2375809"/>
            <a:ext cx="8067632" cy="37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«Об образовании в Российской Федерации» (№273-ФЗ от 29.12.2012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40236" cy="4351338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основные понятия, включая федеральные государственные образовательные стандарты (ФГОС) и федеральные государственные требования. Закрепляет цели ФГОС: обеспечение единства образовательного пространства, преемственность образовательных программ, вариативность содержания и государственные гарантии уровня и качества образования.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728" y="2318657"/>
            <a:ext cx="4833257" cy="2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4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155122"/>
            <a:ext cx="10948307" cy="124913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Федеральные государственные образовательные стандарты (ФГОС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4258"/>
            <a:ext cx="10515600" cy="458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обязательных требований к образованию определённого уровня, утверждённых Министерством просвещения РФ. Включают три вида требований: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структуре основных образовательных программ (соотношение обязательной и формируемой частей);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условиям реализации программ (кадровые, финансовые, материально-технические условия);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освоения программ (личностные,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предметные результаты).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167878"/>
            <a:ext cx="4897283" cy="16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Примерные основные образовательные программы (ПООП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658406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 документация, разрабатываемая на основе ФГОС. Включает рабочие программы учебных предметов, программу формирования универсальных учебных действий, рабочую программу воспитания, учебный план, план внеурочной деятельности и другие компоненты. ПООП детализирует положения ФГОС с учётом региональных и этнокультурных особенностей.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455670"/>
            <a:ext cx="5359284" cy="19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5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Санитарно-эпидемиологические правила и нормативы (СанПиН и СП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Регулируют условия организации образовательного процесса, требования к помещениям, оборудованию, режиму обучения и другим аспектам.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785" y="3080923"/>
            <a:ext cx="5025118" cy="34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Федеральные образовательные программы (ФОП)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РФ и включают федеральные рабочие программы по отдельным учебным предмета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Эти документы формируют основу для разработки образовательных программ школ, определяют содержание обучения, требования к результатам и условия реализации образовательного процесса.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292" y="4041322"/>
            <a:ext cx="2534444" cy="25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0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https://fipi.ru/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32513"/>
            <a:ext cx="9730051" cy="47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7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8928"/>
            <a:ext cx="10515600" cy="4351338"/>
          </a:xfrm>
        </p:spPr>
        <p:txBody>
          <a:bodyPr/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https://edsoo.ru/konstruktor-rabochih-programm/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885"/>
            <a:ext cx="8904329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0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https://niso54.ru/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4607"/>
            <a:ext cx="9804887" cy="48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8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253</Words>
  <Application>Microsoft Office PowerPoint</Application>
  <PresentationFormat>Широкоэкранный</PresentationFormat>
  <Paragraphs>54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Нормативные документы – единое содержание общего образования</vt:lpstr>
      <vt:lpstr>Федеральный закон «Об образовании в Российской Федерации» (№273-ФЗ от 29.12.2012)</vt:lpstr>
      <vt:lpstr>Федеральные государственные образовательные стандарты (ФГОС)</vt:lpstr>
      <vt:lpstr>Примерные основные образовательные программы (ПООП)</vt:lpstr>
      <vt:lpstr>Санитарно-эпидемиологические правила и нормативы (СанПиН и СП)</vt:lpstr>
      <vt:lpstr>Федеральные образовательные программы (ФОП).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документы – единое содержание общего образования</dc:title>
  <dc:creator>Елена</dc:creator>
  <cp:lastModifiedBy>Елена</cp:lastModifiedBy>
  <cp:revision>3</cp:revision>
  <dcterms:created xsi:type="dcterms:W3CDTF">2025-10-29T13:16:16Z</dcterms:created>
  <dcterms:modified xsi:type="dcterms:W3CDTF">2025-10-29T13:41:37Z</dcterms:modified>
</cp:coreProperties>
</file>