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_rels/presentation.xml.rels" ContentType="application/vnd.openxmlformats-package.relationships+xml"/>
  <Override PartName="/ppt/media/image9.png" ContentType="image/png"/>
  <Override PartName="/ppt/media/image13.png" ContentType="image/png"/>
  <Override PartName="/ppt/media/image8.png" ContentType="image/png"/>
  <Override PartName="/ppt/media/image12.png" ContentType="image/png"/>
  <Override PartName="/ppt/media/image7.png" ContentType="image/png"/>
  <Override PartName="/ppt/media/image11.png" ContentType="image/png"/>
  <Override PartName="/ppt/media/image6.png" ContentType="image/png"/>
  <Override PartName="/ppt/media/image19.png" ContentType="image/png"/>
  <Override PartName="/ppt/media/image1.png" ContentType="image/png"/>
  <Override PartName="/ppt/media/image3.png" ContentType="image/png"/>
  <Override PartName="/ppt/media/image20.png" ContentType="image/png"/>
  <Override PartName="/ppt/media/image18.png" ContentType="image/png"/>
  <Override PartName="/ppt/media/image17.png" ContentType="image/png"/>
  <Override PartName="/ppt/media/image16.png" ContentType="image/png"/>
  <Override PartName="/ppt/media/image15.png" ContentType="image/png"/>
  <Override PartName="/ppt/media/image14.png" ContentType="image/png"/>
  <Override PartName="/ppt/media/image2.png" ContentType="image/png"/>
  <Override PartName="/ppt/media/image4.png" ContentType="image/png"/>
  <Override PartName="/ppt/media/image5.png" ContentType="image/png"/>
  <Override PartName="/ppt/media/image10.png" ContentType="image/png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2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20.xml.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21.xml.rels" ContentType="application/vnd.openxmlformats-package.relationships+xml"/>
  <Override PartName="/ppt/slides/_rels/slide3.xml.rels" ContentType="application/vnd.openxmlformats-package.relationships+xml"/>
  <Override PartName="/ppt/slides/_rels/slide19.xml.rels" ContentType="application/vnd.openxmlformats-package.relationships+xml"/>
  <Override PartName="/ppt/slides/_rels/slide18.xml.rels" ContentType="application/vnd.openxmlformats-package.relationships+xml"/>
  <Override PartName="/ppt/slides/_rels/slide17.xml.rels" ContentType="application/vnd.openxmlformats-package.relationships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b4c7dc"/>
            </a:gs>
            <a:gs pos="100000">
              <a:srgbClr val="ffd7d7"/>
            </a:gs>
          </a:gsLst>
          <a:path path="rect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143000" y="864000"/>
            <a:ext cx="6855480" cy="410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Использование активных видов деятельности обучающихся с ОВЗ в условиях реализации предметного обучения биологии</a:t>
            </a:r>
            <a:endParaRPr b="0" lang="ru-RU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878760" y="936000"/>
            <a:ext cx="7687440" cy="5398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1. </a:t>
            </a: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Дифференцированные задания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  <p:pic>
        <p:nvPicPr>
          <p:cNvPr id="78" name="" descr=""/>
          <p:cNvPicPr/>
          <p:nvPr/>
        </p:nvPicPr>
        <p:blipFill>
          <a:blip r:embed="rId1"/>
          <a:stretch/>
        </p:blipFill>
        <p:spPr>
          <a:xfrm>
            <a:off x="1873080" y="2016000"/>
            <a:ext cx="6046920" cy="4536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ustomShape 1"/>
          <p:cNvSpPr/>
          <p:nvPr/>
        </p:nvSpPr>
        <p:spPr>
          <a:xfrm>
            <a:off x="878760" y="1656000"/>
            <a:ext cx="7687440" cy="4678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1. </a:t>
            </a: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Дифференцированные задания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000000"/>
                </a:solidFill>
                <a:latin typeface="Arial"/>
                <a:ea typeface="DejaVu Sans"/>
              </a:rPr>
              <a:t>2. Создание ситуации успеха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" descr=""/>
          <p:cNvPicPr/>
          <p:nvPr/>
        </p:nvPicPr>
        <p:blipFill>
          <a:blip r:embed="rId1"/>
          <a:stretch/>
        </p:blipFill>
        <p:spPr>
          <a:xfrm>
            <a:off x="630000" y="1008000"/>
            <a:ext cx="8009640" cy="5238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" descr=""/>
          <p:cNvPicPr/>
          <p:nvPr/>
        </p:nvPicPr>
        <p:blipFill>
          <a:blip r:embed="rId1"/>
          <a:stretch/>
        </p:blipFill>
        <p:spPr>
          <a:xfrm>
            <a:off x="591840" y="1124640"/>
            <a:ext cx="7990920" cy="4618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878760" y="1656000"/>
            <a:ext cx="7687440" cy="4678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000000"/>
                </a:solidFill>
                <a:latin typeface="Arial"/>
                <a:ea typeface="DejaVu Sans"/>
              </a:rPr>
              <a:t>Применение коррекционно – развивающих заданий для детей с ОВЗ</a:t>
            </a:r>
            <a:endParaRPr b="0" lang="ru-RU" sz="4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" descr=""/>
          <p:cNvPicPr/>
          <p:nvPr/>
        </p:nvPicPr>
        <p:blipFill>
          <a:blip r:embed="rId1"/>
          <a:stretch/>
        </p:blipFill>
        <p:spPr>
          <a:xfrm>
            <a:off x="615600" y="1258200"/>
            <a:ext cx="7943040" cy="4352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" descr=""/>
          <p:cNvPicPr/>
          <p:nvPr/>
        </p:nvPicPr>
        <p:blipFill>
          <a:blip r:embed="rId1"/>
          <a:stretch/>
        </p:blipFill>
        <p:spPr>
          <a:xfrm>
            <a:off x="601200" y="972360"/>
            <a:ext cx="7971840" cy="4923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" descr=""/>
          <p:cNvPicPr/>
          <p:nvPr/>
        </p:nvPicPr>
        <p:blipFill>
          <a:blip r:embed="rId1"/>
          <a:stretch/>
        </p:blipFill>
        <p:spPr>
          <a:xfrm>
            <a:off x="582480" y="1115280"/>
            <a:ext cx="8009640" cy="4637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" descr=""/>
          <p:cNvPicPr/>
          <p:nvPr/>
        </p:nvPicPr>
        <p:blipFill>
          <a:blip r:embed="rId1"/>
          <a:stretch/>
        </p:blipFill>
        <p:spPr>
          <a:xfrm>
            <a:off x="591840" y="924480"/>
            <a:ext cx="7990920" cy="5019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" descr=""/>
          <p:cNvPicPr/>
          <p:nvPr/>
        </p:nvPicPr>
        <p:blipFill>
          <a:blip r:embed="rId1"/>
          <a:stretch/>
        </p:blipFill>
        <p:spPr>
          <a:xfrm>
            <a:off x="596520" y="1262880"/>
            <a:ext cx="7981200" cy="4342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" descr=""/>
          <p:cNvPicPr/>
          <p:nvPr/>
        </p:nvPicPr>
        <p:blipFill>
          <a:blip r:embed="rId1"/>
          <a:stretch/>
        </p:blipFill>
        <p:spPr>
          <a:xfrm>
            <a:off x="606240" y="1329480"/>
            <a:ext cx="7962120" cy="4209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" descr=""/>
          <p:cNvPicPr/>
          <p:nvPr/>
        </p:nvPicPr>
        <p:blipFill>
          <a:blip r:embed="rId1"/>
          <a:stretch/>
        </p:blipFill>
        <p:spPr>
          <a:xfrm>
            <a:off x="587160" y="1620000"/>
            <a:ext cx="8000280" cy="3628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" descr=""/>
          <p:cNvPicPr/>
          <p:nvPr/>
        </p:nvPicPr>
        <p:blipFill>
          <a:blip r:embed="rId1"/>
          <a:stretch/>
        </p:blipFill>
        <p:spPr>
          <a:xfrm>
            <a:off x="596520" y="1610280"/>
            <a:ext cx="7981200" cy="36475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" descr=""/>
          <p:cNvPicPr/>
          <p:nvPr/>
        </p:nvPicPr>
        <p:blipFill>
          <a:blip r:embed="rId1"/>
          <a:stretch/>
        </p:blipFill>
        <p:spPr>
          <a:xfrm>
            <a:off x="576000" y="1316520"/>
            <a:ext cx="7962120" cy="4371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" descr=""/>
          <p:cNvPicPr/>
          <p:nvPr/>
        </p:nvPicPr>
        <p:blipFill>
          <a:blip r:embed="rId1"/>
          <a:stretch/>
        </p:blipFill>
        <p:spPr>
          <a:xfrm>
            <a:off x="587160" y="1152000"/>
            <a:ext cx="8000280" cy="5037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" descr=""/>
          <p:cNvPicPr/>
          <p:nvPr/>
        </p:nvPicPr>
        <p:blipFill>
          <a:blip r:embed="rId1"/>
          <a:stretch/>
        </p:blipFill>
        <p:spPr>
          <a:xfrm>
            <a:off x="587160" y="1015200"/>
            <a:ext cx="8000280" cy="4838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" descr=""/>
          <p:cNvPicPr/>
          <p:nvPr/>
        </p:nvPicPr>
        <p:blipFill>
          <a:blip r:embed="rId1"/>
          <a:stretch/>
        </p:blipFill>
        <p:spPr>
          <a:xfrm>
            <a:off x="591840" y="1067400"/>
            <a:ext cx="7990920" cy="473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" descr=""/>
          <p:cNvPicPr/>
          <p:nvPr/>
        </p:nvPicPr>
        <p:blipFill>
          <a:blip r:embed="rId1"/>
          <a:stretch/>
        </p:blipFill>
        <p:spPr>
          <a:xfrm>
            <a:off x="591840" y="1096200"/>
            <a:ext cx="7990920" cy="4676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" descr=""/>
          <p:cNvPicPr/>
          <p:nvPr/>
        </p:nvPicPr>
        <p:blipFill>
          <a:blip r:embed="rId1"/>
          <a:stretch/>
        </p:blipFill>
        <p:spPr>
          <a:xfrm>
            <a:off x="568080" y="1124640"/>
            <a:ext cx="8038440" cy="4618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1224000" y="3816000"/>
            <a:ext cx="6910560" cy="237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br/>
            <a:endParaRPr b="0" lang="ru-RU" sz="1800" spc="-1" strike="noStrike">
              <a:latin typeface="Arial"/>
            </a:endParaRPr>
          </a:p>
        </p:txBody>
      </p:sp>
      <p:pic>
        <p:nvPicPr>
          <p:cNvPr id="98" name="" descr=""/>
          <p:cNvPicPr/>
          <p:nvPr/>
        </p:nvPicPr>
        <p:blipFill>
          <a:blip r:embed="rId1"/>
          <a:stretch/>
        </p:blipFill>
        <p:spPr>
          <a:xfrm>
            <a:off x="1152720" y="1209240"/>
            <a:ext cx="7054200" cy="4693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518</TotalTime>
  <Application>LibreOffice/6.4.7.2$Linux_X86_64 LibreOffice_project/40$Build-2</Application>
  <Words>131</Words>
  <Paragraphs>37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2016-11-28T15:42:54Z</dcterms:created>
  <dc:creator>Пользователь</dc:creator>
  <dc:description/>
  <dc:language>ru-RU</dc:language>
  <cp:lastModifiedBy/>
  <dcterms:modified xsi:type="dcterms:W3CDTF">2024-03-26T23:19:44Z</dcterms:modified>
  <cp:revision>49</cp:revision>
  <dc:subject/>
  <dc:title>Сравнение свойств организма человека и животных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8</vt:i4>
  </property>
</Properties>
</file>