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76" r:id="rId4"/>
    <p:sldId id="256" r:id="rId5"/>
    <p:sldId id="277" r:id="rId6"/>
    <p:sldId id="258" r:id="rId7"/>
    <p:sldId id="259" r:id="rId8"/>
    <p:sldId id="260" r:id="rId9"/>
    <p:sldId id="27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9" r:id="rId21"/>
    <p:sldId id="270" r:id="rId22"/>
    <p:sldId id="272" r:id="rId23"/>
    <p:sldId id="274" r:id="rId24"/>
    <p:sldId id="273" r:id="rId25"/>
    <p:sldId id="280" r:id="rId26"/>
    <p:sldId id="281" r:id="rId27"/>
    <p:sldId id="288" r:id="rId28"/>
    <p:sldId id="283" r:id="rId29"/>
    <p:sldId id="282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4D50-97E8-4729-847F-1F9F5162D76F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CD8F-21F0-412D-8DEE-45FFBF13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4D50-97E8-4729-847F-1F9F5162D76F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CD8F-21F0-412D-8DEE-45FFBF13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8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4D50-97E8-4729-847F-1F9F5162D76F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CD8F-21F0-412D-8DEE-45FFBF13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6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4D50-97E8-4729-847F-1F9F5162D76F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CD8F-21F0-412D-8DEE-45FFBF13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4D50-97E8-4729-847F-1F9F5162D76F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CD8F-21F0-412D-8DEE-45FFBF13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4D50-97E8-4729-847F-1F9F5162D76F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CD8F-21F0-412D-8DEE-45FFBF13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4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4D50-97E8-4729-847F-1F9F5162D76F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CD8F-21F0-412D-8DEE-45FFBF13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5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4D50-97E8-4729-847F-1F9F5162D76F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CD8F-21F0-412D-8DEE-45FFBF13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33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4D50-97E8-4729-847F-1F9F5162D76F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CD8F-21F0-412D-8DEE-45FFBF13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4D50-97E8-4729-847F-1F9F5162D76F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CD8F-21F0-412D-8DEE-45FFBF13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2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4D50-97E8-4729-847F-1F9F5162D76F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CD8F-21F0-412D-8DEE-45FFBF13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3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04D50-97E8-4729-847F-1F9F5162D76F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4CD8F-21F0-412D-8DEE-45FFBF13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0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3374" y="1832884"/>
            <a:ext cx="71377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Ученые-химики в годы Великой Отечественной войны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8" y="217964"/>
            <a:ext cx="3612975" cy="655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1" y="0"/>
            <a:ext cx="9237260" cy="69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5086" y="614149"/>
            <a:ext cx="7069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Химики- создатели </a:t>
            </a:r>
            <a:r>
              <a:rPr lang="ru-RU" sz="3600" dirty="0">
                <a:solidFill>
                  <a:srgbClr val="FF0000"/>
                </a:solidFill>
              </a:rPr>
              <a:t>боеприпасов, зажигательных смесей, топлива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0" y="2112560"/>
            <a:ext cx="6235037" cy="41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79" y="0"/>
            <a:ext cx="9138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16" y="0"/>
            <a:ext cx="7912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7" y="0"/>
            <a:ext cx="9087134" cy="681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56" y="121693"/>
            <a:ext cx="8808872" cy="660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928" y="1037231"/>
            <a:ext cx="84206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Мы будем благодарить тех, кто победил в этой страшной войне. Живым – вечная слава, погибшим – вечная память. Но не забудьте и ученых-химиков, вспомните их тоже.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Советские </a:t>
            </a:r>
            <a:r>
              <a:rPr lang="ru-RU" sz="2400" b="1" dirty="0">
                <a:solidFill>
                  <a:srgbClr val="002060"/>
                </a:solidFill>
              </a:rPr>
              <a:t>химики внесли достойный вклад в Победу нашего народа в Великой Отечественной войне. Война была смертельным противоборством производств, экономики и науки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Поэтому вместе с солдатами 1945 года победила и наша наука, наши ученые-химики, которые по сей день свою деятельность направляют на защиту своей Родины.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4" y="409434"/>
            <a:ext cx="2565779" cy="19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233" y="1583140"/>
            <a:ext cx="7178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7 июля 1941 года Государственный комитет обороны принял специальное постановление «о противотанковых зажигательных гранатах (бутылках)». Наиболее эффективными оказались бутылки с самовоспламеняющейся жидкостью «КС» и «БГС», получившие название «коктейль Молотова». Он состоял из сероуглерода, фосфора и серы. Создателем такого коктейля является Семен Исаакович </a:t>
            </a:r>
            <a:r>
              <a:rPr lang="ru-RU" sz="2400" b="1" dirty="0" err="1" smtClean="0">
                <a:solidFill>
                  <a:srgbClr val="002060"/>
                </a:solidFill>
              </a:rPr>
              <a:t>Вольфкович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4" y="142448"/>
            <a:ext cx="9250907" cy="652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6847" y="2060812"/>
            <a:ext cx="614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Ученые-создатели сплавов для различного вида оружия и техники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18" y="394648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776287"/>
            <a:ext cx="100203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8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0"/>
            <a:ext cx="9833174" cy="6760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06129" y="2410921"/>
            <a:ext cx="2265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Гвардейский </a:t>
            </a:r>
            <a:r>
              <a:rPr lang="ru-RU" sz="2000" b="1" dirty="0">
                <a:solidFill>
                  <a:srgbClr val="002060"/>
                </a:solidFill>
              </a:rPr>
              <a:t>миномет БМ-13 широко известный под названием «Катюша»</a:t>
            </a:r>
          </a:p>
        </p:txBody>
      </p:sp>
    </p:spTree>
    <p:extLst>
      <p:ext uri="{BB962C8B-B14F-4D97-AF65-F5344CB8AC3E}">
        <p14:creationId xmlns:p14="http://schemas.microsoft.com/office/powerpoint/2010/main" val="36126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" y="137950"/>
            <a:ext cx="9791815" cy="6119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0054" y="6257835"/>
            <a:ext cx="376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Бомбардировщик ТУ-2; </a:t>
            </a:r>
          </a:p>
        </p:txBody>
      </p:sp>
    </p:spTree>
    <p:extLst>
      <p:ext uri="{BB962C8B-B14F-4D97-AF65-F5344CB8AC3E}">
        <p14:creationId xmlns:p14="http://schemas.microsoft.com/office/powerpoint/2010/main" val="38126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221" y="1228299"/>
            <a:ext cx="83797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Жестокая и страшная война унесла более двадцати шести миллионов жизней. А ведь их могло быть гораздо больше, если бы не ученые-химики, создавшие более ста новых лечебных препаратов, спасших десятки тысяч солдат от таких опасных заболеваний, как газовая гангрена, столбняк, менингит, гнойные инфекции.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                            Запомните </a:t>
            </a:r>
            <a:r>
              <a:rPr lang="ru-RU" sz="3200" b="1" dirty="0">
                <a:solidFill>
                  <a:srgbClr val="C00000"/>
                </a:solidFill>
              </a:rPr>
              <a:t>их </a:t>
            </a:r>
            <a:r>
              <a:rPr lang="ru-RU" sz="3200" b="1" dirty="0" smtClean="0">
                <a:solidFill>
                  <a:srgbClr val="C00000"/>
                </a:solidFill>
              </a:rPr>
              <a:t>имена…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1" y="0"/>
            <a:ext cx="9835487" cy="6147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033" y="6147179"/>
            <a:ext cx="616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Истребитель </a:t>
            </a:r>
            <a:r>
              <a:rPr lang="ru-RU" sz="2400" b="1" dirty="0">
                <a:solidFill>
                  <a:srgbClr val="002060"/>
                </a:solidFill>
              </a:rPr>
              <a:t>ЛА-5 </a:t>
            </a:r>
          </a:p>
        </p:txBody>
      </p:sp>
    </p:spTree>
    <p:extLst>
      <p:ext uri="{BB962C8B-B14F-4D97-AF65-F5344CB8AC3E}">
        <p14:creationId xmlns:p14="http://schemas.microsoft.com/office/powerpoint/2010/main" val="20269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6" y="0"/>
            <a:ext cx="85237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77571" y="5859480"/>
            <a:ext cx="282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Штурмовик </a:t>
            </a:r>
            <a:r>
              <a:rPr lang="ru-RU" sz="2400" b="1" dirty="0">
                <a:solidFill>
                  <a:srgbClr val="002060"/>
                </a:solidFill>
              </a:rPr>
              <a:t>ИЛ-2</a:t>
            </a:r>
          </a:p>
        </p:txBody>
      </p:sp>
    </p:spTree>
    <p:extLst>
      <p:ext uri="{BB962C8B-B14F-4D97-AF65-F5344CB8AC3E}">
        <p14:creationId xmlns:p14="http://schemas.microsoft.com/office/powerpoint/2010/main" val="40936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5654" y="368490"/>
            <a:ext cx="74516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/>
              </a:rPr>
              <a:t>Советские самолеты-штурмовики ИЛ-2 фашисты называли «черной смертью», наши – «летающими танками». Их было выпущено 42 тысячи. Броню для летающих танков создали академики Семен Тимофеевич Кошкин и Николай Михайлович Скляров.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2767084"/>
            <a:ext cx="5063320" cy="37974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82" y="2767084"/>
            <a:ext cx="2867150" cy="3821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31104" y="4203510"/>
            <a:ext cx="2033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Н.М. Скляров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4" y="829102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38280" y="1187356"/>
            <a:ext cx="3534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Для производства </a:t>
            </a:r>
            <a:r>
              <a:rPr lang="ru-RU" sz="2400" b="1" dirty="0">
                <a:solidFill>
                  <a:srgbClr val="002060"/>
                </a:solidFill>
              </a:rPr>
              <a:t>резины нужен был каучук. В годы войны академик Алексей </a:t>
            </a:r>
            <a:r>
              <a:rPr lang="ru-RU" sz="2400" b="1" dirty="0" err="1">
                <a:solidFill>
                  <a:srgbClr val="002060"/>
                </a:solidFill>
              </a:rPr>
              <a:t>Евграфович</a:t>
            </a:r>
            <a:r>
              <a:rPr lang="ru-RU" sz="2400" b="1" dirty="0">
                <a:solidFill>
                  <a:srgbClr val="002060"/>
                </a:solidFill>
              </a:rPr>
              <a:t> Фаворский нашел оригинальный способ получения </a:t>
            </a:r>
            <a:r>
              <a:rPr lang="ru-RU" sz="2400" b="1" dirty="0" err="1">
                <a:solidFill>
                  <a:srgbClr val="002060"/>
                </a:solidFill>
              </a:rPr>
              <a:t>изопренового</a:t>
            </a:r>
            <a:r>
              <a:rPr lang="ru-RU" sz="2400" b="1" dirty="0">
                <a:solidFill>
                  <a:srgbClr val="002060"/>
                </a:solidFill>
              </a:rPr>
              <a:t> каучука из угля и </a:t>
            </a:r>
            <a:r>
              <a:rPr lang="ru-RU" sz="2400" b="1" dirty="0" smtClean="0">
                <a:solidFill>
                  <a:srgbClr val="002060"/>
                </a:solidFill>
              </a:rPr>
              <a:t>воды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\mbox{CH}_3\!\!-\!\!\mbox{C}\!\!\equiv\!\!\mbox{CH}+\mbox{CH}_3\!\!-\!\!\mbox{CO}\!\!-\!\!\mbox{CH}_3\rightarrow\mbox{CH}_3\!\!-\!\!\mbox{C}\!\!\equiv\!\!\mbox{C}\!\!-\!\!\mbox{C}(\mbox{OH})(\mbox{CH}_3)_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094" y="5771936"/>
            <a:ext cx="5952628" cy="560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9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981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92" y="1004247"/>
            <a:ext cx="3381374" cy="4129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7342" y="1440976"/>
            <a:ext cx="610055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«Война потребовала грандиозного количества основных видов стратегического сырья. Потребовался целый ряд новых металлов для авиации, для бронебойной стали, потребовался магний, стронций для осветительных ракет и факелов, потребовалось больше йода… и на нас химиках лежит ответственность за обеспечение стратегическим сырьем, мы своими знаниями должны помочь создать лучшие танки, самолеты, чтобы скорее освободить все народы от нашествия гитлеровской банды». </a:t>
            </a:r>
            <a:r>
              <a:rPr lang="ru-RU" dirty="0"/>
              <a:t>Эти слова принадлежат академику </a:t>
            </a:r>
            <a:r>
              <a:rPr lang="ru-RU" sz="2400" b="1" dirty="0">
                <a:solidFill>
                  <a:srgbClr val="FF0000"/>
                </a:solidFill>
              </a:rPr>
              <a:t>Александру Евгеньевичу Ферсману.</a:t>
            </a:r>
          </a:p>
        </p:txBody>
      </p:sp>
    </p:spTree>
    <p:extLst>
      <p:ext uri="{BB962C8B-B14F-4D97-AF65-F5344CB8AC3E}">
        <p14:creationId xmlns:p14="http://schemas.microsoft.com/office/powerpoint/2010/main" val="8807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8126" y="742245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«Кто про химика сказал: Мало воевал.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Кто сказал: он маловато крови проливал?»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в свидетели зову химиков-друзей, - 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Тех, кто смело бил врага до последних дней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Тех, кто с армией родной шел в одном строю,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Тех, кто грудью защитит Родину мою.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пройдено дорог, фронтовых путей…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полегло на них, молодых парней…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померкнет никогда память о войне,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Слава химикам живым, павшим – честь вдвойне!!!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C:\Documents and Settings\Admin\Рабочий стол\Новая папка\5a7016ff79a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2" y="2351110"/>
            <a:ext cx="2597339" cy="2125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3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2" y="122830"/>
            <a:ext cx="8552597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im.1september.ru/2005/06/20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1" y="942548"/>
            <a:ext cx="6182435" cy="48304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069540" y="1834281"/>
            <a:ext cx="40533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Эти препараты обладают противомикробными и антибактериальными свойствами. Известна </a:t>
            </a:r>
            <a:r>
              <a:rPr lang="ru-RU" sz="2400" b="1" dirty="0">
                <a:solidFill>
                  <a:srgbClr val="C00000"/>
                </a:solidFill>
              </a:rPr>
              <a:t>«паста Постовского», </a:t>
            </a:r>
            <a:r>
              <a:rPr lang="ru-RU" sz="2400" b="1" dirty="0">
                <a:solidFill>
                  <a:srgbClr val="002060"/>
                </a:solidFill>
              </a:rPr>
              <a:t>применяемая для долго не заживающих ран.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60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8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:\Documents and Settings\Admin\Рабочий стол\Новая папка\гексахлоран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59" y="3236651"/>
            <a:ext cx="1897038" cy="1840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9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6" y="0"/>
            <a:ext cx="9162561" cy="68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im.1september.ru/2005/06/20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55" y="994793"/>
            <a:ext cx="4913194" cy="32496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76716" y="4612943"/>
            <a:ext cx="727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пенициллин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441</Words>
  <Application>Microsoft Office PowerPoint</Application>
  <PresentationFormat>Широкоэкранный</PresentationFormat>
  <Paragraphs>34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BOU</dc:creator>
  <cp:lastModifiedBy>ASUS D541NA-GQ620T</cp:lastModifiedBy>
  <cp:revision>17</cp:revision>
  <dcterms:created xsi:type="dcterms:W3CDTF">2020-05-10T02:56:51Z</dcterms:created>
  <dcterms:modified xsi:type="dcterms:W3CDTF">2025-06-20T08:23:44Z</dcterms:modified>
</cp:coreProperties>
</file>