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66" r:id="rId2"/>
    <p:sldId id="267" r:id="rId3"/>
    <p:sldId id="258" r:id="rId4"/>
    <p:sldId id="268" r:id="rId5"/>
    <p:sldId id="269" r:id="rId6"/>
    <p:sldId id="260" r:id="rId7"/>
    <p:sldId id="261" r:id="rId8"/>
    <p:sldId id="259" r:id="rId9"/>
    <p:sldId id="262" r:id="rId10"/>
    <p:sldId id="264" r:id="rId11"/>
    <p:sldId id="270" r:id="rId12"/>
    <p:sldId id="263" r:id="rId13"/>
    <p:sldId id="265" r:id="rId1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3" d="100"/>
          <a:sy n="83" d="100"/>
        </p:scale>
        <p:origin x="658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2F4D7DB-2999-4044-A16E-69C1F7A7FD55}" type="doc">
      <dgm:prSet loTypeId="urn:microsoft.com/office/officeart/2005/8/layout/cycle8" loCatId="cycle" qsTypeId="urn:microsoft.com/office/officeart/2005/8/quickstyle/simple1" qsCatId="simple" csTypeId="urn:microsoft.com/office/officeart/2005/8/colors/colorful1" csCatId="colorful" phldr="1"/>
      <dgm:spPr/>
    </dgm:pt>
    <dgm:pt modelId="{3C618529-7D76-4B50-87D7-24FFF1B22203}">
      <dgm:prSet phldrT="[Текст]"/>
      <dgm:spPr/>
      <dgm:t>
        <a:bodyPr/>
        <a:lstStyle/>
        <a:p>
          <a:r>
            <a:rPr lang="ru-RU" dirty="0" smtClean="0"/>
            <a:t>Стимулируют интуитивное мышление</a:t>
          </a:r>
          <a:endParaRPr lang="ru-RU" dirty="0"/>
        </a:p>
      </dgm:t>
    </dgm:pt>
    <dgm:pt modelId="{1E173705-1AEC-43F6-B90E-A72871A8A38F}" type="parTrans" cxnId="{7977CC17-E40E-407F-8C0B-A392B699EC0F}">
      <dgm:prSet/>
      <dgm:spPr/>
      <dgm:t>
        <a:bodyPr/>
        <a:lstStyle/>
        <a:p>
          <a:endParaRPr lang="ru-RU"/>
        </a:p>
      </dgm:t>
    </dgm:pt>
    <dgm:pt modelId="{1CC9DC55-2618-41B2-A507-B96077C324FF}" type="sibTrans" cxnId="{7977CC17-E40E-407F-8C0B-A392B699EC0F}">
      <dgm:prSet/>
      <dgm:spPr/>
      <dgm:t>
        <a:bodyPr/>
        <a:lstStyle/>
        <a:p>
          <a:endParaRPr lang="ru-RU"/>
        </a:p>
      </dgm:t>
    </dgm:pt>
    <dgm:pt modelId="{429F2A61-C507-4714-BA67-B8BAAA7D21D3}">
      <dgm:prSet phldrT="[Текст]"/>
      <dgm:spPr/>
      <dgm:t>
        <a:bodyPr/>
        <a:lstStyle/>
        <a:p>
          <a:r>
            <a:rPr lang="ru-RU" dirty="0" smtClean="0"/>
            <a:t>Стимулируют генерирование новых идей</a:t>
          </a:r>
          <a:endParaRPr lang="ru-RU" dirty="0"/>
        </a:p>
      </dgm:t>
    </dgm:pt>
    <dgm:pt modelId="{4C00CA19-DF4A-44FB-819E-F79411587618}" type="parTrans" cxnId="{B1C17D32-5342-493A-B2A7-A408DC996456}">
      <dgm:prSet/>
      <dgm:spPr/>
      <dgm:t>
        <a:bodyPr/>
        <a:lstStyle/>
        <a:p>
          <a:endParaRPr lang="ru-RU"/>
        </a:p>
      </dgm:t>
    </dgm:pt>
    <dgm:pt modelId="{1816A73D-1287-41ED-A148-61F2578A4481}" type="sibTrans" cxnId="{B1C17D32-5342-493A-B2A7-A408DC996456}">
      <dgm:prSet/>
      <dgm:spPr/>
      <dgm:t>
        <a:bodyPr/>
        <a:lstStyle/>
        <a:p>
          <a:endParaRPr lang="ru-RU"/>
        </a:p>
      </dgm:t>
    </dgm:pt>
    <dgm:pt modelId="{4059BC54-FA55-4CEF-8377-730AC8D5DA86}">
      <dgm:prSet phldrT="[Текст]"/>
      <dgm:spPr/>
      <dgm:t>
        <a:bodyPr/>
        <a:lstStyle/>
        <a:p>
          <a:r>
            <a:rPr lang="ru-RU" dirty="0" smtClean="0"/>
            <a:t>Активизирует творческий подход</a:t>
          </a:r>
          <a:endParaRPr lang="ru-RU" dirty="0"/>
        </a:p>
      </dgm:t>
    </dgm:pt>
    <dgm:pt modelId="{A997C41E-D4D0-4696-9AAE-5381C74EDA1E}" type="parTrans" cxnId="{78C2D00A-EE6D-420B-9D37-3A65043EAE97}">
      <dgm:prSet/>
      <dgm:spPr/>
      <dgm:t>
        <a:bodyPr/>
        <a:lstStyle/>
        <a:p>
          <a:endParaRPr lang="ru-RU"/>
        </a:p>
      </dgm:t>
    </dgm:pt>
    <dgm:pt modelId="{3EB85081-B882-4096-9C5C-510962406F25}" type="sibTrans" cxnId="{78C2D00A-EE6D-420B-9D37-3A65043EAE97}">
      <dgm:prSet/>
      <dgm:spPr/>
      <dgm:t>
        <a:bodyPr/>
        <a:lstStyle/>
        <a:p>
          <a:endParaRPr lang="ru-RU"/>
        </a:p>
      </dgm:t>
    </dgm:pt>
    <dgm:pt modelId="{06DF78F9-912D-450E-B6E3-FADE4C5E28E6}" type="pres">
      <dgm:prSet presAssocID="{C2F4D7DB-2999-4044-A16E-69C1F7A7FD55}" presName="compositeShape" presStyleCnt="0">
        <dgm:presLayoutVars>
          <dgm:chMax val="7"/>
          <dgm:dir/>
          <dgm:resizeHandles val="exact"/>
        </dgm:presLayoutVars>
      </dgm:prSet>
      <dgm:spPr/>
    </dgm:pt>
    <dgm:pt modelId="{6D367D3C-8F85-4875-9508-E0C6DF04E586}" type="pres">
      <dgm:prSet presAssocID="{C2F4D7DB-2999-4044-A16E-69C1F7A7FD55}" presName="wedge1" presStyleLbl="node1" presStyleIdx="0" presStyleCnt="3"/>
      <dgm:spPr/>
      <dgm:t>
        <a:bodyPr/>
        <a:lstStyle/>
        <a:p>
          <a:endParaRPr lang="ru-RU"/>
        </a:p>
      </dgm:t>
    </dgm:pt>
    <dgm:pt modelId="{387A89B0-AC39-4B76-8534-BDC8994A6285}" type="pres">
      <dgm:prSet presAssocID="{C2F4D7DB-2999-4044-A16E-69C1F7A7FD55}" presName="dummy1a" presStyleCnt="0"/>
      <dgm:spPr/>
    </dgm:pt>
    <dgm:pt modelId="{BED0F399-B29D-4E5E-B5FE-1B2F9CC0D4DB}" type="pres">
      <dgm:prSet presAssocID="{C2F4D7DB-2999-4044-A16E-69C1F7A7FD55}" presName="dummy1b" presStyleCnt="0"/>
      <dgm:spPr/>
    </dgm:pt>
    <dgm:pt modelId="{5465A044-0995-4E27-9B5F-0ECD8D4F3231}" type="pres">
      <dgm:prSet presAssocID="{C2F4D7DB-2999-4044-A16E-69C1F7A7FD55}" presName="wedge1Tx" presStyleLbl="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FED21FC-2D97-4AAD-AB71-DD4168ADAA89}" type="pres">
      <dgm:prSet presAssocID="{C2F4D7DB-2999-4044-A16E-69C1F7A7FD55}" presName="wedge2" presStyleLbl="node1" presStyleIdx="1" presStyleCnt="3"/>
      <dgm:spPr/>
      <dgm:t>
        <a:bodyPr/>
        <a:lstStyle/>
        <a:p>
          <a:endParaRPr lang="ru-RU"/>
        </a:p>
      </dgm:t>
    </dgm:pt>
    <dgm:pt modelId="{2B641228-DC6C-4DEE-BEAD-6FED128397B6}" type="pres">
      <dgm:prSet presAssocID="{C2F4D7DB-2999-4044-A16E-69C1F7A7FD55}" presName="dummy2a" presStyleCnt="0"/>
      <dgm:spPr/>
    </dgm:pt>
    <dgm:pt modelId="{A4CAD2AE-7A11-43CF-AB1C-8F5D28618F03}" type="pres">
      <dgm:prSet presAssocID="{C2F4D7DB-2999-4044-A16E-69C1F7A7FD55}" presName="dummy2b" presStyleCnt="0"/>
      <dgm:spPr/>
    </dgm:pt>
    <dgm:pt modelId="{87F56A3F-CB82-40FF-AD0C-8F40B084287A}" type="pres">
      <dgm:prSet presAssocID="{C2F4D7DB-2999-4044-A16E-69C1F7A7FD55}" presName="wedge2Tx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42F4EB0-507A-4A27-8503-EC736DA25EAA}" type="pres">
      <dgm:prSet presAssocID="{C2F4D7DB-2999-4044-A16E-69C1F7A7FD55}" presName="wedge3" presStyleLbl="node1" presStyleIdx="2" presStyleCnt="3"/>
      <dgm:spPr/>
      <dgm:t>
        <a:bodyPr/>
        <a:lstStyle/>
        <a:p>
          <a:endParaRPr lang="ru-RU"/>
        </a:p>
      </dgm:t>
    </dgm:pt>
    <dgm:pt modelId="{68A6B3D8-06F1-4593-B668-25D73A9A9B37}" type="pres">
      <dgm:prSet presAssocID="{C2F4D7DB-2999-4044-A16E-69C1F7A7FD55}" presName="dummy3a" presStyleCnt="0"/>
      <dgm:spPr/>
    </dgm:pt>
    <dgm:pt modelId="{5138A6E5-BB6C-4A18-81CD-94F0BDD8944D}" type="pres">
      <dgm:prSet presAssocID="{C2F4D7DB-2999-4044-A16E-69C1F7A7FD55}" presName="dummy3b" presStyleCnt="0"/>
      <dgm:spPr/>
    </dgm:pt>
    <dgm:pt modelId="{B734B152-73BE-48AF-A8A8-04FEA2CE6AC2}" type="pres">
      <dgm:prSet presAssocID="{C2F4D7DB-2999-4044-A16E-69C1F7A7FD55}" presName="wedge3Tx" presStyleLbl="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A82BCE5-B4B6-4EEE-A7C6-0A4D07614CF4}" type="pres">
      <dgm:prSet presAssocID="{1CC9DC55-2618-41B2-A507-B96077C324FF}" presName="arrowWedge1" presStyleLbl="fgSibTrans2D1" presStyleIdx="0" presStyleCnt="3"/>
      <dgm:spPr/>
    </dgm:pt>
    <dgm:pt modelId="{DD555239-24D5-40AE-B247-03F16820675E}" type="pres">
      <dgm:prSet presAssocID="{1816A73D-1287-41ED-A148-61F2578A4481}" presName="arrowWedge2" presStyleLbl="fgSibTrans2D1" presStyleIdx="1" presStyleCnt="3"/>
      <dgm:spPr/>
    </dgm:pt>
    <dgm:pt modelId="{63DCB903-68F5-4535-BCF0-63CFDFFA45B7}" type="pres">
      <dgm:prSet presAssocID="{3EB85081-B882-4096-9C5C-510962406F25}" presName="arrowWedge3" presStyleLbl="fgSibTrans2D1" presStyleIdx="2" presStyleCnt="3"/>
      <dgm:spPr/>
    </dgm:pt>
  </dgm:ptLst>
  <dgm:cxnLst>
    <dgm:cxn modelId="{7CED1E96-993A-4666-A27C-CCC9B04EEFBF}" type="presOf" srcId="{C2F4D7DB-2999-4044-A16E-69C1F7A7FD55}" destId="{06DF78F9-912D-450E-B6E3-FADE4C5E28E6}" srcOrd="0" destOrd="0" presId="urn:microsoft.com/office/officeart/2005/8/layout/cycle8"/>
    <dgm:cxn modelId="{78C2D00A-EE6D-420B-9D37-3A65043EAE97}" srcId="{C2F4D7DB-2999-4044-A16E-69C1F7A7FD55}" destId="{4059BC54-FA55-4CEF-8377-730AC8D5DA86}" srcOrd="2" destOrd="0" parTransId="{A997C41E-D4D0-4696-9AAE-5381C74EDA1E}" sibTransId="{3EB85081-B882-4096-9C5C-510962406F25}"/>
    <dgm:cxn modelId="{55CD937F-0536-4DA6-99BB-5E199FC3977A}" type="presOf" srcId="{429F2A61-C507-4714-BA67-B8BAAA7D21D3}" destId="{87F56A3F-CB82-40FF-AD0C-8F40B084287A}" srcOrd="1" destOrd="0" presId="urn:microsoft.com/office/officeart/2005/8/layout/cycle8"/>
    <dgm:cxn modelId="{B1C17D32-5342-493A-B2A7-A408DC996456}" srcId="{C2F4D7DB-2999-4044-A16E-69C1F7A7FD55}" destId="{429F2A61-C507-4714-BA67-B8BAAA7D21D3}" srcOrd="1" destOrd="0" parTransId="{4C00CA19-DF4A-44FB-819E-F79411587618}" sibTransId="{1816A73D-1287-41ED-A148-61F2578A4481}"/>
    <dgm:cxn modelId="{7977CC17-E40E-407F-8C0B-A392B699EC0F}" srcId="{C2F4D7DB-2999-4044-A16E-69C1F7A7FD55}" destId="{3C618529-7D76-4B50-87D7-24FFF1B22203}" srcOrd="0" destOrd="0" parTransId="{1E173705-1AEC-43F6-B90E-A72871A8A38F}" sibTransId="{1CC9DC55-2618-41B2-A507-B96077C324FF}"/>
    <dgm:cxn modelId="{BB63899E-DED9-47DE-B0C5-5DFB4465D1BC}" type="presOf" srcId="{3C618529-7D76-4B50-87D7-24FFF1B22203}" destId="{6D367D3C-8F85-4875-9508-E0C6DF04E586}" srcOrd="0" destOrd="0" presId="urn:microsoft.com/office/officeart/2005/8/layout/cycle8"/>
    <dgm:cxn modelId="{86AF89FB-62CD-4061-B719-2D2B53CF9349}" type="presOf" srcId="{3C618529-7D76-4B50-87D7-24FFF1B22203}" destId="{5465A044-0995-4E27-9B5F-0ECD8D4F3231}" srcOrd="1" destOrd="0" presId="urn:microsoft.com/office/officeart/2005/8/layout/cycle8"/>
    <dgm:cxn modelId="{BD8DA36A-EF45-4729-90E0-B45B3738CE75}" type="presOf" srcId="{429F2A61-C507-4714-BA67-B8BAAA7D21D3}" destId="{6FED21FC-2D97-4AAD-AB71-DD4168ADAA89}" srcOrd="0" destOrd="0" presId="urn:microsoft.com/office/officeart/2005/8/layout/cycle8"/>
    <dgm:cxn modelId="{FC90DBEE-5C96-4EA3-8ADF-C3E2B711A4ED}" type="presOf" srcId="{4059BC54-FA55-4CEF-8377-730AC8D5DA86}" destId="{B734B152-73BE-48AF-A8A8-04FEA2CE6AC2}" srcOrd="1" destOrd="0" presId="urn:microsoft.com/office/officeart/2005/8/layout/cycle8"/>
    <dgm:cxn modelId="{245A7C7F-8012-40D8-929B-3FE1777DCB41}" type="presOf" srcId="{4059BC54-FA55-4CEF-8377-730AC8D5DA86}" destId="{142F4EB0-507A-4A27-8503-EC736DA25EAA}" srcOrd="0" destOrd="0" presId="urn:microsoft.com/office/officeart/2005/8/layout/cycle8"/>
    <dgm:cxn modelId="{0D38EBB2-5273-49C0-B239-1ECFCB0E0C9E}" type="presParOf" srcId="{06DF78F9-912D-450E-B6E3-FADE4C5E28E6}" destId="{6D367D3C-8F85-4875-9508-E0C6DF04E586}" srcOrd="0" destOrd="0" presId="urn:microsoft.com/office/officeart/2005/8/layout/cycle8"/>
    <dgm:cxn modelId="{D423AA0F-4C57-4BFD-8298-4E7063B7D7C7}" type="presParOf" srcId="{06DF78F9-912D-450E-B6E3-FADE4C5E28E6}" destId="{387A89B0-AC39-4B76-8534-BDC8994A6285}" srcOrd="1" destOrd="0" presId="urn:microsoft.com/office/officeart/2005/8/layout/cycle8"/>
    <dgm:cxn modelId="{D1570F17-CC18-40CD-B5B2-A39C097F8BF1}" type="presParOf" srcId="{06DF78F9-912D-450E-B6E3-FADE4C5E28E6}" destId="{BED0F399-B29D-4E5E-B5FE-1B2F9CC0D4DB}" srcOrd="2" destOrd="0" presId="urn:microsoft.com/office/officeart/2005/8/layout/cycle8"/>
    <dgm:cxn modelId="{3E67FCF7-4377-4352-B13E-AEC3E462C05B}" type="presParOf" srcId="{06DF78F9-912D-450E-B6E3-FADE4C5E28E6}" destId="{5465A044-0995-4E27-9B5F-0ECD8D4F3231}" srcOrd="3" destOrd="0" presId="urn:microsoft.com/office/officeart/2005/8/layout/cycle8"/>
    <dgm:cxn modelId="{6926FE13-9CB2-4C33-960B-79C665798B2A}" type="presParOf" srcId="{06DF78F9-912D-450E-B6E3-FADE4C5E28E6}" destId="{6FED21FC-2D97-4AAD-AB71-DD4168ADAA89}" srcOrd="4" destOrd="0" presId="urn:microsoft.com/office/officeart/2005/8/layout/cycle8"/>
    <dgm:cxn modelId="{1F4689AA-37A8-41E0-ACED-3050C10BC18D}" type="presParOf" srcId="{06DF78F9-912D-450E-B6E3-FADE4C5E28E6}" destId="{2B641228-DC6C-4DEE-BEAD-6FED128397B6}" srcOrd="5" destOrd="0" presId="urn:microsoft.com/office/officeart/2005/8/layout/cycle8"/>
    <dgm:cxn modelId="{3E02D7C9-7BFE-45E4-B3EF-050D27DDDF92}" type="presParOf" srcId="{06DF78F9-912D-450E-B6E3-FADE4C5E28E6}" destId="{A4CAD2AE-7A11-43CF-AB1C-8F5D28618F03}" srcOrd="6" destOrd="0" presId="urn:microsoft.com/office/officeart/2005/8/layout/cycle8"/>
    <dgm:cxn modelId="{913D298E-8228-4440-94DC-7DA1B4ECD852}" type="presParOf" srcId="{06DF78F9-912D-450E-B6E3-FADE4C5E28E6}" destId="{87F56A3F-CB82-40FF-AD0C-8F40B084287A}" srcOrd="7" destOrd="0" presId="urn:microsoft.com/office/officeart/2005/8/layout/cycle8"/>
    <dgm:cxn modelId="{63543304-BF88-48E1-AF1D-56E6A257EC21}" type="presParOf" srcId="{06DF78F9-912D-450E-B6E3-FADE4C5E28E6}" destId="{142F4EB0-507A-4A27-8503-EC736DA25EAA}" srcOrd="8" destOrd="0" presId="urn:microsoft.com/office/officeart/2005/8/layout/cycle8"/>
    <dgm:cxn modelId="{5A1D1ED8-8E5E-4488-BA1C-5BCC50B8581A}" type="presParOf" srcId="{06DF78F9-912D-450E-B6E3-FADE4C5E28E6}" destId="{68A6B3D8-06F1-4593-B668-25D73A9A9B37}" srcOrd="9" destOrd="0" presId="urn:microsoft.com/office/officeart/2005/8/layout/cycle8"/>
    <dgm:cxn modelId="{A609F0A9-578C-4276-893E-DF7451122D64}" type="presParOf" srcId="{06DF78F9-912D-450E-B6E3-FADE4C5E28E6}" destId="{5138A6E5-BB6C-4A18-81CD-94F0BDD8944D}" srcOrd="10" destOrd="0" presId="urn:microsoft.com/office/officeart/2005/8/layout/cycle8"/>
    <dgm:cxn modelId="{BA64F187-3834-4456-95C8-31286CDCDEF5}" type="presParOf" srcId="{06DF78F9-912D-450E-B6E3-FADE4C5E28E6}" destId="{B734B152-73BE-48AF-A8A8-04FEA2CE6AC2}" srcOrd="11" destOrd="0" presId="urn:microsoft.com/office/officeart/2005/8/layout/cycle8"/>
    <dgm:cxn modelId="{D4EC420B-0F39-4BDC-9715-428D5EC162F5}" type="presParOf" srcId="{06DF78F9-912D-450E-B6E3-FADE4C5E28E6}" destId="{FA82BCE5-B4B6-4EEE-A7C6-0A4D07614CF4}" srcOrd="12" destOrd="0" presId="urn:microsoft.com/office/officeart/2005/8/layout/cycle8"/>
    <dgm:cxn modelId="{7F493C0E-122B-4119-95FD-77E88F4263D8}" type="presParOf" srcId="{06DF78F9-912D-450E-B6E3-FADE4C5E28E6}" destId="{DD555239-24D5-40AE-B247-03F16820675E}" srcOrd="13" destOrd="0" presId="urn:microsoft.com/office/officeart/2005/8/layout/cycle8"/>
    <dgm:cxn modelId="{D881487C-B9A1-4C04-B973-FD84B6CB4BD9}" type="presParOf" srcId="{06DF78F9-912D-450E-B6E3-FADE4C5E28E6}" destId="{63DCB903-68F5-4535-BCF0-63CFDFFA45B7}" srcOrd="14" destOrd="0" presId="urn:microsoft.com/office/officeart/2005/8/layout/cycle8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D367D3C-8F85-4875-9508-E0C6DF04E586}">
      <dsp:nvSpPr>
        <dsp:cNvPr id="0" name=""/>
        <dsp:cNvSpPr/>
      </dsp:nvSpPr>
      <dsp:spPr>
        <a:xfrm>
          <a:off x="1561882" y="315162"/>
          <a:ext cx="4072871" cy="4072871"/>
        </a:xfrm>
        <a:prstGeom prst="pie">
          <a:avLst>
            <a:gd name="adj1" fmla="val 16200000"/>
            <a:gd name="adj2" fmla="val 180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/>
            <a:t>Стимулируют интуитивное мышление</a:t>
          </a:r>
          <a:endParaRPr lang="ru-RU" sz="1900" kern="1200" dirty="0"/>
        </a:p>
      </dsp:txBody>
      <dsp:txXfrm>
        <a:off x="3708382" y="1178223"/>
        <a:ext cx="1454597" cy="1212164"/>
      </dsp:txXfrm>
    </dsp:sp>
    <dsp:sp modelId="{6FED21FC-2D97-4AAD-AB71-DD4168ADAA89}">
      <dsp:nvSpPr>
        <dsp:cNvPr id="0" name=""/>
        <dsp:cNvSpPr/>
      </dsp:nvSpPr>
      <dsp:spPr>
        <a:xfrm>
          <a:off x="1478000" y="460622"/>
          <a:ext cx="4072871" cy="4072871"/>
        </a:xfrm>
        <a:prstGeom prst="pie">
          <a:avLst>
            <a:gd name="adj1" fmla="val 1800000"/>
            <a:gd name="adj2" fmla="val 900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/>
            <a:t>Стимулируют генерирование новых идей</a:t>
          </a:r>
          <a:endParaRPr lang="ru-RU" sz="1900" kern="1200" dirty="0"/>
        </a:p>
      </dsp:txBody>
      <dsp:txXfrm>
        <a:off x="2447731" y="3103140"/>
        <a:ext cx="2181895" cy="1066704"/>
      </dsp:txXfrm>
    </dsp:sp>
    <dsp:sp modelId="{142F4EB0-507A-4A27-8503-EC736DA25EAA}">
      <dsp:nvSpPr>
        <dsp:cNvPr id="0" name=""/>
        <dsp:cNvSpPr/>
      </dsp:nvSpPr>
      <dsp:spPr>
        <a:xfrm>
          <a:off x="1394118" y="315162"/>
          <a:ext cx="4072871" cy="4072871"/>
        </a:xfrm>
        <a:prstGeom prst="pie">
          <a:avLst>
            <a:gd name="adj1" fmla="val 9000000"/>
            <a:gd name="adj2" fmla="val 1620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/>
            <a:t>Активизирует творческий подход</a:t>
          </a:r>
          <a:endParaRPr lang="ru-RU" sz="1900" kern="1200" dirty="0"/>
        </a:p>
      </dsp:txBody>
      <dsp:txXfrm>
        <a:off x="1865893" y="1178223"/>
        <a:ext cx="1454597" cy="1212164"/>
      </dsp:txXfrm>
    </dsp:sp>
    <dsp:sp modelId="{FA82BCE5-B4B6-4EEE-A7C6-0A4D07614CF4}">
      <dsp:nvSpPr>
        <dsp:cNvPr id="0" name=""/>
        <dsp:cNvSpPr/>
      </dsp:nvSpPr>
      <dsp:spPr>
        <a:xfrm>
          <a:off x="1310088" y="63032"/>
          <a:ext cx="4577132" cy="4577132"/>
        </a:xfrm>
        <a:prstGeom prst="circularArrow">
          <a:avLst>
            <a:gd name="adj1" fmla="val 5085"/>
            <a:gd name="adj2" fmla="val 327528"/>
            <a:gd name="adj3" fmla="val 1472472"/>
            <a:gd name="adj4" fmla="val 16199432"/>
            <a:gd name="adj5" fmla="val 5932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D555239-24D5-40AE-B247-03F16820675E}">
      <dsp:nvSpPr>
        <dsp:cNvPr id="0" name=""/>
        <dsp:cNvSpPr/>
      </dsp:nvSpPr>
      <dsp:spPr>
        <a:xfrm>
          <a:off x="1225870" y="208234"/>
          <a:ext cx="4577132" cy="4577132"/>
        </a:xfrm>
        <a:prstGeom prst="circularArrow">
          <a:avLst>
            <a:gd name="adj1" fmla="val 5085"/>
            <a:gd name="adj2" fmla="val 327528"/>
            <a:gd name="adj3" fmla="val 8671970"/>
            <a:gd name="adj4" fmla="val 1800502"/>
            <a:gd name="adj5" fmla="val 5932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3DCB903-68F5-4535-BCF0-63CFDFFA45B7}">
      <dsp:nvSpPr>
        <dsp:cNvPr id="0" name=""/>
        <dsp:cNvSpPr/>
      </dsp:nvSpPr>
      <dsp:spPr>
        <a:xfrm>
          <a:off x="1141652" y="63032"/>
          <a:ext cx="4577132" cy="4577132"/>
        </a:xfrm>
        <a:prstGeom prst="circularArrow">
          <a:avLst>
            <a:gd name="adj1" fmla="val 5085"/>
            <a:gd name="adj2" fmla="val 327528"/>
            <a:gd name="adj3" fmla="val 15873039"/>
            <a:gd name="adj4" fmla="val 9000000"/>
            <a:gd name="adj5" fmla="val 5932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8">
  <dgm:title val=""/>
  <dgm:desc val=""/>
  <dgm:catLst>
    <dgm:cat type="cycle" pri="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horzAlign" val="ctr"/>
      <dgm:param type="vertAlign" val="mid"/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"/>
          <dgm:constr type="t" for="ch" forName="dummy1a" refType="h" fact="0.08"/>
          <dgm:constr type="l" for="ch" forName="dummy1b" refType="w" fact="0.5"/>
          <dgm:constr type="t" for="ch" forName="dummy1b" refType="h" fact="0.08"/>
          <dgm:constr type="l" for="ch" forName="wedge1Tx" refType="w" fact="0.22"/>
          <dgm:constr type="t" for="ch" forName="wedge1Tx" refType="h" fact="0.22"/>
          <dgm:constr type="w" for="ch" forName="wedge1Tx" refType="w" fact="0.56"/>
          <dgm:constr type="h" for="ch" forName="wedge1Tx" refType="h" fact="0.56"/>
          <dgm:constr type="h" for="ch" forName="arrowWedge1single" refType="w" fact="0.08"/>
          <dgm:constr type="diam" for="ch" forName="arrowWedge1single" refType="w" fact="0.84"/>
          <dgm:constr type="l" for="ch" forName="arrowWedge1single" refType="w" fact="0.5"/>
          <dgm:constr type="t" for="ch" forName="arrowWedge1single" refType="w" fact="0.5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2"/>
          <dgm:constr type="t" for="ch" forName="dummy1a" refType="h" fact="0.08"/>
          <dgm:constr type="l" for="ch" forName="dummy1b" refType="w" fact="0.52"/>
          <dgm:constr type="t" for="ch" forName="dummy1b" refType="h" fact="0.92"/>
          <dgm:constr type="l" for="ch" forName="wedge1Tx" refType="w" fact="0.559"/>
          <dgm:constr type="t" for="ch" forName="wedge1Tx" refType="h" fact="0.3"/>
          <dgm:constr type="w" for="ch" forName="wedge1Tx" refType="w" fact="0.3"/>
          <dgm:constr type="h" for="ch" forName="wedge1Tx" refType="h" fact="0.4"/>
          <dgm:constr type="l" for="ch" forName="wedge2" refType="w" fact="0.06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48"/>
          <dgm:constr type="t" for="ch" forName="dummy2a" refType="h" fact="0.92"/>
          <dgm:constr type="l" for="ch" forName="dummy2b" refType="w" fact="0.48"/>
          <dgm:constr type="t" for="ch" forName="dummy2b" refType="h" fact="0.08"/>
          <dgm:constr type="r" for="ch" forName="wedge2Tx" refType="w" fact="0.441"/>
          <dgm:constr type="t" for="ch" forName="wedge2Tx" refType="h" fact="0.3"/>
          <dgm:constr type="w" for="ch" forName="wedge2Tx" refType="w" fact="0.3"/>
          <dgm:constr type="h" for="ch" forName="wedge2Tx" refType="h" fact="0.4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primFontSz" for="ch" ptType="node" op="equ"/>
        </dgm:constrLst>
      </dgm:if>
      <dgm:if name="Name3" axis="ch" ptType="node" func="cnt" op="equ" val="3">
        <dgm:constrLst>
          <dgm:constr type="l" for="ch" forName="wedge1" refType="w" fact="0.0973"/>
          <dgm:constr type="t" for="ch" forName="wedge1" refType="w" fact="0.07"/>
          <dgm:constr type="w" for="ch" forName="wedge1" refType="w" fact="0.84"/>
          <dgm:constr type="h" for="ch" forName="wedge1" refType="h" fact="0.84"/>
          <dgm:constr type="l" for="ch" forName="dummy1a" refType="w" fact="0.5173"/>
          <dgm:constr type="t" for="ch" forName="dummy1a" refType="h" fact="0.07"/>
          <dgm:constr type="l" for="ch" forName="dummy1b" refType="w" fact="0.8811"/>
          <dgm:constr type="t" for="ch" forName="dummy1b" refType="h" fact="0.7"/>
          <dgm:constr type="l" for="ch" forName="wedge1Tx" refType="w" fact="0.54"/>
          <dgm:constr type="t" for="ch" forName="wedge1Tx" refType="h" fact="0.248"/>
          <dgm:constr type="w" for="ch" forName="wedge1Tx" refType="w" fact="0.3"/>
          <dgm:constr type="h" for="ch" forName="wedge1Tx" refType="h" fact="0.25"/>
          <dgm:constr type="l" for="ch" forName="wedge2" refType="w" fact="0.08"/>
          <dgm:constr type="t" for="ch" forName="wedge2" refType="w" fact="0.1"/>
          <dgm:constr type="w" for="ch" forName="wedge2" refType="w" fact="0.84"/>
          <dgm:constr type="h" for="ch" forName="wedge2" refType="h" fact="0.84"/>
          <dgm:constr type="l" for="ch" forName="dummy2a" refType="w" fact="0.8637"/>
          <dgm:constr type="t" for="ch" forName="dummy2a" refType="h" fact="0.73"/>
          <dgm:constr type="l" for="ch" forName="dummy2b" refType="w" fact="0.1363"/>
          <dgm:constr type="t" for="ch" forName="dummy2b" refType="h" fact="0.73"/>
          <dgm:constr type="l" for="ch" forName="wedge2Tx" refType="w" fact="0.28"/>
          <dgm:constr type="t" for="ch" forName="wedge2Tx" refType="h" fact="0.645"/>
          <dgm:constr type="w" for="ch" forName="wedge2Tx" refType="w" fact="0.45"/>
          <dgm:constr type="h" for="ch" forName="wedge2Tx" refType="h" fact="0.22"/>
          <dgm:constr type="l" for="ch" forName="wedge3" refType="w" fact="0.0627"/>
          <dgm:constr type="t" for="ch" forName="wedge3" refType="w" fact="0.07"/>
          <dgm:constr type="w" for="ch" forName="wedge3" refType="w" fact="0.84"/>
          <dgm:constr type="h" for="ch" forName="wedge3" refType="h" fact="0.84"/>
          <dgm:constr type="l" for="ch" forName="dummy3a" refType="w" fact="0.1189"/>
          <dgm:constr type="t" for="ch" forName="dummy3a" refType="h" fact="0.7"/>
          <dgm:constr type="l" for="ch" forName="dummy3b" refType="w" fact="0.4827"/>
          <dgm:constr type="t" for="ch" forName="dummy3b" refType="h" fact="0.07"/>
          <dgm:constr type="r" for="ch" forName="wedge3Tx" refType="w" fact="0.46"/>
          <dgm:constr type="t" for="ch" forName="wedge3Tx" refType="h" fact="0.248"/>
          <dgm:constr type="w" for="ch" forName="wedge3Tx" refType="w" fact="0.3"/>
          <dgm:constr type="h" for="ch" forName="wedge3Tx" refType="h" fact="0.25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primFontSz" for="ch" ptType="node" op="equ"/>
        </dgm:constrLst>
      </dgm:if>
      <dgm:if name="Name4" axis="ch" ptType="node" func="cnt" op="equ" val="4">
        <dgm:constrLst>
          <dgm:constr type="l" for="ch" forName="wedge1" refType="w" fact="0.0941"/>
          <dgm:constr type="t" for="ch" forName="wedge1" refType="w" fact="0.0659"/>
          <dgm:constr type="w" for="ch" forName="wedge1" refType="w" fact="0.84"/>
          <dgm:constr type="h" for="ch" forName="wedge1" refType="h" fact="0.84"/>
          <dgm:constr type="l" for="ch" forName="dummy1a" refType="w" fact="0.5141"/>
          <dgm:constr type="t" for="ch" forName="dummy1a" refType="h" fact="0.0659"/>
          <dgm:constr type="l" for="ch" forName="dummy1b" refType="w" fact="0.9341"/>
          <dgm:constr type="t" for="ch" forName="dummy1b" refType="h" fact="0.4859"/>
          <dgm:constr type="l" for="ch" forName="wedge1Tx" refType="w" fact="0.54"/>
          <dgm:constr type="t" for="ch" forName="wedge1Tx" refType="h" fact="0.24"/>
          <dgm:constr type="w" for="ch" forName="wedge1Tx" refType="w" fact="0.31"/>
          <dgm:constr type="h" for="ch" forName="wedge1Tx" refType="h" fact="0.23"/>
          <dgm:constr type="l" for="ch" forName="wedge2" refType="w" fact="0.0941"/>
          <dgm:constr type="t" for="ch" forName="wedge2" refType="w" fact="0.0941"/>
          <dgm:constr type="w" for="ch" forName="wedge2" refType="w" fact="0.84"/>
          <dgm:constr type="h" for="ch" forName="wedge2" refType="h" fact="0.84"/>
          <dgm:constr type="l" for="ch" forName="dummy2a" refType="w" fact="0.9341"/>
          <dgm:constr type="t" for="ch" forName="dummy2a" refType="h" fact="0.5141"/>
          <dgm:constr type="l" for="ch" forName="dummy2b" refType="w" fact="0.5141"/>
          <dgm:constr type="t" for="ch" forName="dummy2b" refType="h" fact="0.9341"/>
          <dgm:constr type="l" for="ch" forName="wedge2Tx" refType="w" fact="0.54"/>
          <dgm:constr type="t" for="ch" forName="wedge2Tx" refType="h" fact="0.53"/>
          <dgm:constr type="w" for="ch" forName="wedge2Tx" refType="w" fact="0.31"/>
          <dgm:constr type="h" for="ch" forName="wedge2Tx" refType="h" fact="0.23"/>
          <dgm:constr type="l" for="ch" forName="wedge3" refType="w" fact="0.0659"/>
          <dgm:constr type="t" for="ch" forName="wedge3" refType="w" fact="0.0941"/>
          <dgm:constr type="w" for="ch" forName="wedge3" refType="w" fact="0.84"/>
          <dgm:constr type="h" for="ch" forName="wedge3" refType="h" fact="0.84"/>
          <dgm:constr type="l" for="ch" forName="dummy3a" refType="w" fact="0.4859"/>
          <dgm:constr type="t" for="ch" forName="dummy3a" refType="h" fact="0.9341"/>
          <dgm:constr type="l" for="ch" forName="dummy3b" refType="w" fact="0.0659"/>
          <dgm:constr type="t" for="ch" forName="dummy3b" refType="h" fact="0.5141"/>
          <dgm:constr type="r" for="ch" forName="wedge3Tx" refType="w" fact="0.46"/>
          <dgm:constr type="t" for="ch" forName="wedge3Tx" refType="h" fact="0.53"/>
          <dgm:constr type="w" for="ch" forName="wedge3Tx" refType="w" fact="0.31"/>
          <dgm:constr type="h" for="ch" forName="wedge3Tx" refType="h" fact="0.23"/>
          <dgm:constr type="l" for="ch" forName="wedge4" refType="w" fact="0.0659"/>
          <dgm:constr type="t" for="ch" forName="wedge4" refType="h" fact="0.0659"/>
          <dgm:constr type="w" for="ch" forName="wedge4" refType="w" fact="0.84"/>
          <dgm:constr type="h" for="ch" forName="wedge4" refType="h" fact="0.84"/>
          <dgm:constr type="l" for="ch" forName="dummy4a" refType="w" fact="0.0659"/>
          <dgm:constr type="t" for="ch" forName="dummy4a" refType="h" fact="0.4859"/>
          <dgm:constr type="l" for="ch" forName="dummy4b" refType="w" fact="0.4859"/>
          <dgm:constr type="t" for="ch" forName="dummy4b" refType="h" fact="0.0659"/>
          <dgm:constr type="r" for="ch" forName="wedge4Tx" refType="w" fact="0.46"/>
          <dgm:constr type="t" for="ch" forName="wedge4Tx" refType="h" fact="0.24"/>
          <dgm:constr type="w" for="ch" forName="wedge4Tx" refType="w" fact="0.31"/>
          <dgm:constr type="h" for="ch" forName="wedge4Tx" refType="h" fact="0.23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primFontSz" for="ch" ptType="node" op="equ"/>
        </dgm:constrLst>
      </dgm:if>
      <dgm:if name="Name5" axis="ch" ptType="node" func="cnt" op="equ" val="5">
        <dgm:constrLst>
          <dgm:constr type="l" for="ch" forName="wedge1" refType="w" fact="0.0918"/>
          <dgm:constr type="t" for="ch" forName="wedge1" refType="w" fact="0.0638"/>
          <dgm:constr type="w" for="ch" forName="wedge1" refType="w" fact="0.84"/>
          <dgm:constr type="h" for="ch" forName="wedge1" refType="h" fact="0.84"/>
          <dgm:constr type="l" for="ch" forName="dummy1a" refType="w" fact="0.5118"/>
          <dgm:constr type="t" for="ch" forName="dummy1a" refType="h" fact="0.0638"/>
          <dgm:constr type="l" for="ch" forName="dummy1b" refType="w" fact="0.9112"/>
          <dgm:constr type="t" for="ch" forName="dummy1b" refType="h" fact="0.354"/>
          <dgm:constr type="l" for="ch" forName="wedge1Tx" refType="w" fact="0.53"/>
          <dgm:constr type="t" for="ch" forName="wedge1Tx" refType="h" fact="0.205"/>
          <dgm:constr type="w" for="ch" forName="wedge1Tx" refType="w" fact="0.27"/>
          <dgm:constr type="h" for="ch" forName="wedge1Tx" refType="h" fact="0.18"/>
          <dgm:constr type="l" for="ch" forName="wedge2" refType="w" fact="0.099"/>
          <dgm:constr type="t" for="ch" forName="wedge2" refType="w" fact="0.0862"/>
          <dgm:constr type="w" for="ch" forName="wedge2" refType="w" fact="0.84"/>
          <dgm:constr type="h" for="ch" forName="wedge2" refType="h" fact="0.84"/>
          <dgm:constr type="l" for="ch" forName="dummy2a" refType="w" fact="0.9185"/>
          <dgm:constr type="t" for="ch" forName="dummy2a" refType="h" fact="0.3764"/>
          <dgm:constr type="l" for="ch" forName="dummy2b" refType="w" fact="0.7659"/>
          <dgm:constr type="t" for="ch" forName="dummy2b" refType="h" fact="0.846"/>
          <dgm:constr type="l" for="ch" forName="wedge2Tx" refType="w" fact="0.64"/>
          <dgm:constr type="t" for="ch" forName="wedge2Tx" refType="h" fact="0.47"/>
          <dgm:constr type="w" for="ch" forName="wedge2Tx" refType="w" fact="0.25"/>
          <dgm:constr type="h" for="ch" forName="wedge2Tx" refType="h" fact="0.2"/>
          <dgm:constr type="l" for="ch" forName="wedge3" refType="w" fact="0.08"/>
          <dgm:constr type="t" for="ch" forName="wedge3" refType="w" fact="0.1"/>
          <dgm:constr type="w" for="ch" forName="wedge3" refType="w" fact="0.84"/>
          <dgm:constr type="h" for="ch" forName="wedge3" refType="h" fact="0.84"/>
          <dgm:constr type="l" for="ch" forName="dummy3a" refType="w" fact="0.7469"/>
          <dgm:constr type="t" for="ch" forName="dummy3a" refType="h" fact="0.8598"/>
          <dgm:constr type="l" for="ch" forName="dummy3b" refType="w" fact="0.2531"/>
          <dgm:constr type="t" for="ch" forName="dummy3b" refType="h" fact="0.8598"/>
          <dgm:constr type="l" for="ch" forName="wedge3Tx" refType="w" fact="0.38"/>
          <dgm:constr type="t" for="ch" forName="wedge3Tx" refType="h" fact="0.69"/>
          <dgm:constr type="w" for="ch" forName="wedge3Tx" refType="w" fact="0.24"/>
          <dgm:constr type="h" for="ch" forName="wedge3Tx" refType="h" fact="0.22"/>
          <dgm:constr type="l" for="ch" forName="wedge4" refType="w" fact="0.061"/>
          <dgm:constr type="t" for="ch" forName="wedge4" refType="h" fact="0.0862"/>
          <dgm:constr type="w" for="ch" forName="wedge4" refType="w" fact="0.84"/>
          <dgm:constr type="h" for="ch" forName="wedge4" refType="h" fact="0.84"/>
          <dgm:constr type="l" for="ch" forName="dummy4a" refType="w" fact="0.2341"/>
          <dgm:constr type="t" for="ch" forName="dummy4a" refType="h" fact="0.846"/>
          <dgm:constr type="l" for="ch" forName="dummy4b" refType="w" fact="0.0815"/>
          <dgm:constr type="t" for="ch" forName="dummy4b" refType="h" fact="0.3764"/>
          <dgm:constr type="r" for="ch" forName="wedge4Tx" refType="w" fact="0.36"/>
          <dgm:constr type="t" for="ch" forName="wedge4Tx" refType="h" fact="0.47"/>
          <dgm:constr type="w" for="ch" forName="wedge4Tx" refType="w" fact="0.25"/>
          <dgm:constr type="h" for="ch" forName="wedge4Tx" refType="h" fact="0.2"/>
          <dgm:constr type="l" for="ch" forName="wedge5" refType="w" fact="0.0682"/>
          <dgm:constr type="t" for="ch" forName="wedge5" refType="h" fact="0.0638"/>
          <dgm:constr type="w" for="ch" forName="wedge5" refType="w" fact="0.84"/>
          <dgm:constr type="h" for="ch" forName="wedge5" refType="h" fact="0.84"/>
          <dgm:constr type="l" for="ch" forName="dummy5a" refType="w" fact="0.0888"/>
          <dgm:constr type="t" for="ch" forName="dummy5a" refType="h" fact="0.354"/>
          <dgm:constr type="l" for="ch" forName="dummy5b" refType="w" fact="0.4882"/>
          <dgm:constr type="t" for="ch" forName="dummy5b" refType="h" fact="0.0638"/>
          <dgm:constr type="r" for="ch" forName="wedge5Tx" refType="w" fact="0.47"/>
          <dgm:constr type="t" for="ch" forName="wedge5Tx" refType="h" fact="0.205"/>
          <dgm:constr type="w" for="ch" forName="wedge5Tx" refType="w" fact="0.27"/>
          <dgm:constr type="h" for="ch" forName="wedge5Tx" refType="h" fact="0.18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primFontSz" for="ch" ptType="node" op="equ"/>
        </dgm:constrLst>
      </dgm:if>
      <dgm:if name="Name6" axis="ch" ptType="node" func="cnt" op="equ" val="6">
        <dgm:constrLst>
          <dgm:constr type="l" for="ch" forName="wedge1" refType="w" fact="0.09"/>
          <dgm:constr type="t" for="ch" forName="wedge1" refType="w" fact="0.0627"/>
          <dgm:constr type="w" for="ch" forName="wedge1" refType="w" fact="0.84"/>
          <dgm:constr type="h" for="ch" forName="wedge1" refType="h" fact="0.84"/>
          <dgm:constr type="l" for="ch" forName="dummy1a" refType="w" fact="0.51"/>
          <dgm:constr type="t" for="ch" forName="dummy1a" refType="h" fact="0.0627"/>
          <dgm:constr type="l" for="ch" forName="dummy1b" refType="w" fact="0.8737"/>
          <dgm:constr type="t" for="ch" forName="dummy1b" refType="h" fact="0.2727"/>
          <dgm:constr type="l" for="ch" forName="wedge1Tx" refType="w" fact="0.53"/>
          <dgm:constr type="t" for="ch" forName="wedge1Tx" refType="h" fact="0.17"/>
          <dgm:constr type="w" for="ch" forName="wedge1Tx" refType="w" fact="0.22"/>
          <dgm:constr type="h" for="ch" forName="wedge1Tx" refType="h" fact="0.17"/>
          <dgm:constr type="l" for="ch" forName="wedge2" refType="w" fact="0.1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8837"/>
          <dgm:constr type="t" for="ch" forName="dummy2a" refType="h" fact="0.29"/>
          <dgm:constr type="l" for="ch" forName="dummy2b" refType="w" fact="0.8837"/>
          <dgm:constr type="t" for="ch" forName="dummy2b" refType="h" fact="0.71"/>
          <dgm:constr type="l" for="ch" forName="wedge2Tx" refType="w" fact="0.67"/>
          <dgm:constr type="t" for="ch" forName="wedge2Tx" refType="h" fact="0.42"/>
          <dgm:constr type="w" for="ch" forName="wedge2Tx" refType="w" fact="0.23"/>
          <dgm:constr type="h" for="ch" forName="wedge2Tx" refType="h" fact="0.165"/>
          <dgm:constr type="l" for="ch" forName="wedge3" refType="w" fact="0.09"/>
          <dgm:constr type="t" for="ch" forName="wedge3" refType="w" fact="0.0973"/>
          <dgm:constr type="w" for="ch" forName="wedge3" refType="w" fact="0.84"/>
          <dgm:constr type="h" for="ch" forName="wedge3" refType="h" fact="0.84"/>
          <dgm:constr type="l" for="ch" forName="dummy3a" refType="w" fact="0.8737"/>
          <dgm:constr type="t" for="ch" forName="dummy3a" refType="h" fact="0.7273"/>
          <dgm:constr type="l" for="ch" forName="dummy3b" refType="w" fact="0.51"/>
          <dgm:constr type="t" for="ch" forName="dummy3b" refType="h" fact="0.9373"/>
          <dgm:constr type="l" for="ch" forName="wedge3Tx" refType="w" fact="0.53"/>
          <dgm:constr type="t" for="ch" forName="wedge3Tx" refType="h" fact="0.665"/>
          <dgm:constr type="w" for="ch" forName="wedge3Tx" refType="w" fact="0.22"/>
          <dgm:constr type="h" for="ch" forName="wedge3Tx" refType="h" fact="0.17"/>
          <dgm:constr type="l" for="ch" forName="wedge4" refType="w" fact="0.07"/>
          <dgm:constr type="t" for="ch" forName="wedge4" refType="h" fact="0.0973"/>
          <dgm:constr type="w" for="ch" forName="wedge4" refType="w" fact="0.84"/>
          <dgm:constr type="h" for="ch" forName="wedge4" refType="h" fact="0.84"/>
          <dgm:constr type="l" for="ch" forName="dummy4a" refType="w" fact="0.49"/>
          <dgm:constr type="t" for="ch" forName="dummy4a" refType="h" fact="0.9373"/>
          <dgm:constr type="l" for="ch" forName="dummy4b" refType="w" fact="0.1263"/>
          <dgm:constr type="t" for="ch" forName="dummy4b" refType="h" fact="0.7273"/>
          <dgm:constr type="r" for="ch" forName="wedge4Tx" refType="w" fact="0.47"/>
          <dgm:constr type="t" for="ch" forName="wedge4Tx" refType="h" fact="0.665"/>
          <dgm:constr type="w" for="ch" forName="wedge4Tx" refType="w" fact="0.22"/>
          <dgm:constr type="h" for="ch" forName="wedge4Tx" refType="h" fact="0.17"/>
          <dgm:constr type="l" for="ch" forName="wedge5" refType="w" fact="0.06"/>
          <dgm:constr type="t" for="ch" forName="wedge5" refType="h" fact="0.08"/>
          <dgm:constr type="w" for="ch" forName="wedge5" refType="w" fact="0.84"/>
          <dgm:constr type="h" for="ch" forName="wedge5" refType="h" fact="0.84"/>
          <dgm:constr type="l" for="ch" forName="dummy5a" refType="w" fact="0.1163"/>
          <dgm:constr type="t" for="ch" forName="dummy5a" refType="h" fact="0.71"/>
          <dgm:constr type="l" for="ch" forName="dummy5b" refType="w" fact="0.1163"/>
          <dgm:constr type="t" for="ch" forName="dummy5b" refType="h" fact="0.29"/>
          <dgm:constr type="r" for="ch" forName="wedge5Tx" refType="w" fact="0.33"/>
          <dgm:constr type="t" for="ch" forName="wedge5Tx" refType="h" fact="0.42"/>
          <dgm:constr type="w" for="ch" forName="wedge5Tx" refType="w" fact="0.23"/>
          <dgm:constr type="h" for="ch" forName="wedge5Tx" refType="h" fact="0.165"/>
          <dgm:constr type="l" for="ch" forName="wedge6" refType="w" fact="0.07"/>
          <dgm:constr type="t" for="ch" forName="wedge6" refType="h" fact="0.0627"/>
          <dgm:constr type="w" for="ch" forName="wedge6" refType="w" fact="0.84"/>
          <dgm:constr type="h" for="ch" forName="wedge6" refType="h" fact="0.84"/>
          <dgm:constr type="l" for="ch" forName="dummy6a" refType="w" fact="0.1263"/>
          <dgm:constr type="t" for="ch" forName="dummy6a" refType="h" fact="0.2727"/>
          <dgm:constr type="l" for="ch" forName="dummy6b" refType="w" fact="0.49"/>
          <dgm:constr type="t" for="ch" forName="dummy6b" refType="h" fact="0.0627"/>
          <dgm:constr type="r" for="ch" forName="wedge6Tx" refType="w" fact="0.47"/>
          <dgm:constr type="t" for="ch" forName="wedge6Tx" refType="h" fact="0.17"/>
          <dgm:constr type="w" for="ch" forName="wedge6Tx" refType="w" fact="0.22"/>
          <dgm:constr type="h" for="ch" forName="wedge6Tx" refType="h" fact="0.17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primFontSz" for="ch" ptType="node" op="equ"/>
        </dgm:constrLst>
      </dgm:if>
      <dgm:else name="Name7">
        <dgm:constrLst>
          <dgm:constr type="l" for="ch" forName="wedge1" refType="w" fact="0.0887"/>
          <dgm:constr type="t" for="ch" forName="wedge1" refType="w" fact="0.062"/>
          <dgm:constr type="w" for="ch" forName="wedge1" refType="w" fact="0.84"/>
          <dgm:constr type="h" for="ch" forName="wedge1" refType="h" fact="0.84"/>
          <dgm:constr type="l" for="ch" forName="dummy1a" refType="w" fact="0.5087"/>
          <dgm:constr type="t" for="ch" forName="dummy1a" refType="h" fact="0.062"/>
          <dgm:constr type="l" for="ch" forName="dummy1b" refType="w" fact="0.837"/>
          <dgm:constr type="t" for="ch" forName="dummy1b" refType="h" fact="0.2201"/>
          <dgm:constr type="l" for="ch" forName="wedge1Tx" refType="w" fact="0.53"/>
          <dgm:constr type="t" for="ch" forName="wedge1Tx" refType="h" fact="0.14"/>
          <dgm:constr type="w" for="ch" forName="wedge1Tx" refType="w" fact="0.2"/>
          <dgm:constr type="h" for="ch" forName="wedge1Tx" refType="h" fact="0.16"/>
          <dgm:constr type="l" for="ch" forName="wedge2" refType="w" fact="0.0995"/>
          <dgm:constr type="t" for="ch" forName="wedge2" refType="w" fact="0.0755"/>
          <dgm:constr type="w" for="ch" forName="wedge2" refType="w" fact="0.84"/>
          <dgm:constr type="h" for="ch" forName="wedge2" refType="h" fact="0.84"/>
          <dgm:constr type="l" for="ch" forName="dummy2a" refType="w" fact="0.8479"/>
          <dgm:constr type="t" for="ch" forName="dummy2a" refType="h" fact="0.2337"/>
          <dgm:constr type="l" for="ch" forName="dummy2b" refType="w" fact="0.929"/>
          <dgm:constr type="t" for="ch" forName="dummy2b" refType="h" fact="0.589"/>
          <dgm:constr type="l" for="ch" forName="wedge2Tx" refType="w" fact="0.67"/>
          <dgm:constr type="t" for="ch" forName="wedge2Tx" refType="h" fact="0.38"/>
          <dgm:constr type="w" for="ch" forName="wedge2Tx" refType="w" fact="0.23"/>
          <dgm:constr type="h" for="ch" forName="wedge2Tx" refType="h" fact="0.14"/>
          <dgm:constr type="l" for="ch" forName="wedge3" refType="w" fact="0.0956"/>
          <dgm:constr type="t" for="ch" forName="wedge3" refType="w" fact="0.0925"/>
          <dgm:constr type="w" for="ch" forName="wedge3" refType="w" fact="0.84"/>
          <dgm:constr type="h" for="ch" forName="wedge3" refType="h" fact="0.84"/>
          <dgm:constr type="l" for="ch" forName="dummy3a" refType="w" fact="0.9251"/>
          <dgm:constr type="t" for="ch" forName="dummy3a" refType="h" fact="0.6059"/>
          <dgm:constr type="l" for="ch" forName="dummy3b" refType="w" fact="0.6979"/>
          <dgm:constr type="t" for="ch" forName="dummy3b" refType="h" fact="0.8909"/>
          <dgm:constr type="l" for="ch" forName="wedge3Tx" refType="w" fact="0.635"/>
          <dgm:constr type="t" for="ch" forName="wedge3Tx" refType="h" fact="0.59"/>
          <dgm:constr type="w" for="ch" forName="wedge3Tx" refType="w" fact="0.2"/>
          <dgm:constr type="h" for="ch" forName="wedge3Tx" refType="h" fact="0.155"/>
          <dgm:constr type="l" for="ch" forName="wedge4" refType="w" fact="0.08"/>
          <dgm:constr type="t" for="ch" forName="wedge4" refType="h" fact="0.1"/>
          <dgm:constr type="w" for="ch" forName="wedge4" refType="w" fact="0.84"/>
          <dgm:constr type="h" for="ch" forName="wedge4" refType="h" fact="0.84"/>
          <dgm:constr type="l" for="ch" forName="dummy4a" refType="w" fact="0.6822"/>
          <dgm:constr type="t" for="ch" forName="dummy4a" refType="h" fact="0.8984"/>
          <dgm:constr type="l" for="ch" forName="dummy4b" refType="w" fact="0.3178"/>
          <dgm:constr type="t" for="ch" forName="dummy4b" refType="h" fact="0.8984"/>
          <dgm:constr type="l" for="ch" forName="wedge4Tx" refType="w" fact="0.4025"/>
          <dgm:constr type="t" for="ch" forName="wedge4Tx" refType="h" fact="0.76"/>
          <dgm:constr type="w" for="ch" forName="wedge4Tx" refType="w" fact="0.195"/>
          <dgm:constr type="h" for="ch" forName="wedge4Tx" refType="h" fact="0.14"/>
          <dgm:constr type="l" for="ch" forName="wedge5" refType="w" fact="0.0644"/>
          <dgm:constr type="t" for="ch" forName="wedge5" refType="h" fact="0.0925"/>
          <dgm:constr type="w" for="ch" forName="wedge5" refType="w" fact="0.84"/>
          <dgm:constr type="h" for="ch" forName="wedge5" refType="h" fact="0.84"/>
          <dgm:constr type="l" for="ch" forName="dummy5a" refType="w" fact="0.3021"/>
          <dgm:constr type="t" for="ch" forName="dummy5a" refType="h" fact="0.8909"/>
          <dgm:constr type="l" for="ch" forName="dummy5b" refType="w" fact="0.0749"/>
          <dgm:constr type="t" for="ch" forName="dummy5b" refType="h" fact="0.6059"/>
          <dgm:constr type="r" for="ch" forName="wedge5Tx" refType="w" fact="0.365"/>
          <dgm:constr type="t" for="ch" forName="wedge5Tx" refType="h" fact="0.59"/>
          <dgm:constr type="w" for="ch" forName="wedge5Tx" refType="w" fact="0.2"/>
          <dgm:constr type="h" for="ch" forName="wedge5Tx" refType="h" fact="0.155"/>
          <dgm:constr type="l" for="ch" forName="wedge6" refType="w" fact="0.0605"/>
          <dgm:constr type="t" for="ch" forName="wedge6" refType="h" fact="0.0755"/>
          <dgm:constr type="w" for="ch" forName="wedge6" refType="w" fact="0.84"/>
          <dgm:constr type="h" for="ch" forName="wedge6" refType="h" fact="0.84"/>
          <dgm:constr type="l" for="ch" forName="dummy6a" refType="w" fact="0.071"/>
          <dgm:constr type="t" for="ch" forName="dummy6a" refType="h" fact="0.589"/>
          <dgm:constr type="l" for="ch" forName="dummy6b" refType="w" fact="0.1521"/>
          <dgm:constr type="t" for="ch" forName="dummy6b" refType="h" fact="0.2337"/>
          <dgm:constr type="r" for="ch" forName="wedge6Tx" refType="w" fact="0.33"/>
          <dgm:constr type="t" for="ch" forName="wedge6Tx" refType="h" fact="0.38"/>
          <dgm:constr type="w" for="ch" forName="wedge6Tx" refType="w" fact="0.23"/>
          <dgm:constr type="h" for="ch" forName="wedge6Tx" refType="h" fact="0.14"/>
          <dgm:constr type="l" for="ch" forName="wedge7" refType="w" fact="0.0713"/>
          <dgm:constr type="t" for="ch" forName="wedge7" refType="h" fact="0.062"/>
          <dgm:constr type="w" for="ch" forName="wedge7" refType="w" fact="0.84"/>
          <dgm:constr type="h" for="ch" forName="wedge7" refType="h" fact="0.84"/>
          <dgm:constr type="l" for="ch" forName="dummy7a" refType="w" fact="0.163"/>
          <dgm:constr type="t" for="ch" forName="dummy7a" refType="h" fact="0.2201"/>
          <dgm:constr type="l" for="ch" forName="dummy7b" refType="w" fact="0.4913"/>
          <dgm:constr type="t" for="ch" forName="dummy7b" refType="h" fact="0.062"/>
          <dgm:constr type="r" for="ch" forName="wedge7Tx" refType="w" fact="0.47"/>
          <dgm:constr type="t" for="ch" forName="wedge7Tx" refType="h" fact="0.14"/>
          <dgm:constr type="w" for="ch" forName="wedge7Tx" refType="w" fact="0.2"/>
          <dgm:constr type="h" for="ch" forName="wedge7Tx" refType="h" fact="0.16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h" for="ch" forName="arrowWedge7" refType="w" fact="0.08"/>
          <dgm:constr type="diam" for="ch" forName="arrowWedge7" refType="w" fact="0.84"/>
          <dgm:constr type="l" for="ch" forName="arrowWedge7" refType="w" fact="0.5"/>
          <dgm:constr type="t" for="ch" forName="arrowWedge7" refType="w" fact="0.5"/>
          <dgm:constr type="primFontSz" for="ch" ptType="node" op="equ"/>
        </dgm:constrLst>
      </dgm:else>
    </dgm:choose>
    <dgm:ruleLst/>
    <dgm:choose name="Name8">
      <dgm:if name="Name9" axis="ch" ptType="node" func="cnt" op="gte" val="1">
        <dgm:layoutNode name="wedge1">
          <dgm:alg type="sp"/>
          <dgm:choose name="Name10">
            <dgm:if name="Name11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12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13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14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15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16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17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18">
            <dgm:if name="Name19" func="var" arg="dir" op="equ" val="norm">
              <dgm:presOf axis="ch desOrSelf" ptType="node node" st="1 1" cnt="1 0"/>
            </dgm:if>
            <dgm:else name="Name20">
              <dgm:choose name="Name21">
                <dgm:if name="Name22" axis="ch" ptType="node" func="cnt" op="equ" val="1">
                  <dgm:presOf axis="ch desOrSelf" ptType="node node" st="1 1" cnt="1 0"/>
                </dgm:if>
                <dgm:if name="Name23" axis="ch" ptType="node" func="cnt" op="equ" val="2">
                  <dgm:presOf axis="ch desOrSelf" ptType="node node" st="2 1" cnt="1 0"/>
                </dgm:if>
                <dgm:if name="Name24" axis="ch" ptType="node" func="cnt" op="equ" val="3">
                  <dgm:presOf axis="ch desOrSelf" ptType="node node" st="3 1" cnt="1 0"/>
                </dgm:if>
                <dgm:if name="Name25" axis="ch" ptType="node" func="cnt" op="equ" val="4">
                  <dgm:presOf axis="ch desOrSelf" ptType="node node" st="4 1" cnt="1 0"/>
                </dgm:if>
                <dgm:if name="Name26" axis="ch" ptType="node" func="cnt" op="equ" val="5">
                  <dgm:presOf axis="ch desOrSelf" ptType="node node" st="5 1" cnt="1 0"/>
                </dgm:if>
                <dgm:if name="Name27" axis="ch" ptType="node" func="cnt" op="equ" val="6">
                  <dgm:presOf axis="ch desOrSelf" ptType="node node" st="6 1" cnt="1 0"/>
                </dgm:if>
                <dgm:else name="Name28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dummy1a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1b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29">
            <dgm:if name="Name30" func="var" arg="dir" op="equ" val="norm">
              <dgm:presOf axis="ch desOrSelf" ptType="node node" st="1 1" cnt="1 0"/>
            </dgm:if>
            <dgm:else name="Name31">
              <dgm:choose name="Name32">
                <dgm:if name="Name33" axis="ch" ptType="node" func="cnt" op="equ" val="1">
                  <dgm:presOf axis="ch desOrSelf" ptType="node node" st="1 1" cnt="1 0"/>
                </dgm:if>
                <dgm:if name="Name34" axis="ch" ptType="node" func="cnt" op="equ" val="2">
                  <dgm:presOf axis="ch desOrSelf" ptType="node node" st="2 1" cnt="1 0"/>
                </dgm:if>
                <dgm:if name="Name35" axis="ch" ptType="node" func="cnt" op="equ" val="3">
                  <dgm:presOf axis="ch desOrSelf" ptType="node node" st="3 1" cnt="1 0"/>
                </dgm:if>
                <dgm:if name="Name36" axis="ch" ptType="node" func="cnt" op="equ" val="4">
                  <dgm:presOf axis="ch desOrSelf" ptType="node node" st="4 1" cnt="1 0"/>
                </dgm:if>
                <dgm:if name="Name37" axis="ch" ptType="node" func="cnt" op="equ" val="5">
                  <dgm:presOf axis="ch desOrSelf" ptType="node node" st="5 1" cnt="1 0"/>
                </dgm:if>
                <dgm:if name="Name38" axis="ch" ptType="node" func="cnt" op="equ" val="6">
                  <dgm:presOf axis="ch desOrSelf" ptType="node node" st="6 1" cnt="1 0"/>
                </dgm:if>
                <dgm:else name="Name39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40"/>
    </dgm:choose>
    <dgm:choose name="Name41">
      <dgm:if name="Name42" axis="ch" ptType="node" func="cnt" op="gte" val="2">
        <dgm:layoutNode name="wedge2">
          <dgm:alg type="sp"/>
          <dgm:choose name="Name43">
            <dgm:if name="Name44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45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46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47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48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49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50">
            <dgm:if name="Name51" func="var" arg="dir" op="equ" val="norm">
              <dgm:presOf axis="ch desOrSelf" ptType="node node" st="2 1" cnt="1 0"/>
            </dgm:if>
            <dgm:else name="Name52">
              <dgm:choose name="Name53">
                <dgm:if name="Name54" axis="ch" ptType="node" func="cnt" op="equ" val="2">
                  <dgm:presOf axis="ch desOrSelf" ptType="node node" st="1 1" cnt="1 0"/>
                </dgm:if>
                <dgm:if name="Name55" axis="ch" ptType="node" func="cnt" op="equ" val="3">
                  <dgm:presOf axis="ch desOrSelf" ptType="node node" st="2 1" cnt="1 0"/>
                </dgm:if>
                <dgm:if name="Name56" axis="ch" ptType="node" func="cnt" op="equ" val="4">
                  <dgm:presOf axis="ch desOrSelf" ptType="node node" st="3 1" cnt="1 0"/>
                </dgm:if>
                <dgm:if name="Name57" axis="ch" ptType="node" func="cnt" op="equ" val="5">
                  <dgm:presOf axis="ch desOrSelf" ptType="node node" st="4 1" cnt="1 0"/>
                </dgm:if>
                <dgm:if name="Name58" axis="ch" ptType="node" func="cnt" op="equ" val="6">
                  <dgm:presOf axis="ch desOrSelf" ptType="node node" st="5 1" cnt="1 0"/>
                </dgm:if>
                <dgm:else name="Name59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dummy2a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2b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60">
            <dgm:if name="Name61" func="var" arg="dir" op="equ" val="norm">
              <dgm:presOf axis="ch desOrSelf" ptType="node node" st="2 1" cnt="1 0"/>
            </dgm:if>
            <dgm:else name="Name62">
              <dgm:choose name="Name63">
                <dgm:if name="Name64" axis="ch" ptType="node" func="cnt" op="equ" val="2">
                  <dgm:presOf axis="ch desOrSelf" ptType="node node" st="1 1" cnt="1 0"/>
                </dgm:if>
                <dgm:if name="Name65" axis="ch" ptType="node" func="cnt" op="equ" val="3">
                  <dgm:presOf axis="ch desOrSelf" ptType="node node" st="2 1" cnt="1 0"/>
                </dgm:if>
                <dgm:if name="Name66" axis="ch" ptType="node" func="cnt" op="equ" val="4">
                  <dgm:presOf axis="ch desOrSelf" ptType="node node" st="3 1" cnt="1 0"/>
                </dgm:if>
                <dgm:if name="Name67" axis="ch" ptType="node" func="cnt" op="equ" val="5">
                  <dgm:presOf axis="ch desOrSelf" ptType="node node" st="4 1" cnt="1 0"/>
                </dgm:if>
                <dgm:if name="Name68" axis="ch" ptType="node" func="cnt" op="equ" val="6">
                  <dgm:presOf axis="ch desOrSelf" ptType="node node" st="5 1" cnt="1 0"/>
                </dgm:if>
                <dgm:else name="Name69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70"/>
    </dgm:choose>
    <dgm:choose name="Name71">
      <dgm:if name="Name72" axis="ch" ptType="node" func="cnt" op="gte" val="3">
        <dgm:layoutNode name="wedge3">
          <dgm:alg type="sp"/>
          <dgm:choose name="Name73">
            <dgm:if name="Name74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75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76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77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78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79">
            <dgm:if name="Name80" func="var" arg="dir" op="equ" val="norm">
              <dgm:presOf axis="ch desOrSelf" ptType="node node" st="3 1" cnt="1 0"/>
            </dgm:if>
            <dgm:else name="Name81">
              <dgm:choose name="Name82">
                <dgm:if name="Name83" axis="ch" ptType="node" func="cnt" op="equ" val="3">
                  <dgm:presOf axis="ch desOrSelf" ptType="node node" st="1 1" cnt="1 0"/>
                </dgm:if>
                <dgm:if name="Name84" axis="ch" ptType="node" func="cnt" op="equ" val="4">
                  <dgm:presOf axis="ch desOrSelf" ptType="node node" st="2 1" cnt="1 0"/>
                </dgm:if>
                <dgm:if name="Name85" axis="ch" ptType="node" func="cnt" op="equ" val="5">
                  <dgm:presOf axis="ch desOrSelf" ptType="node node" st="3 1" cnt="1 0"/>
                </dgm:if>
                <dgm:if name="Name86" axis="ch" ptType="node" func="cnt" op="equ" val="6">
                  <dgm:presOf axis="ch desOrSelf" ptType="node node" st="4 1" cnt="1 0"/>
                </dgm:if>
                <dgm:else name="Name87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dummy3a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3b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88">
            <dgm:if name="Name89" func="var" arg="dir" op="equ" val="norm">
              <dgm:presOf axis="ch desOrSelf" ptType="node node" st="3 1" cnt="1 0"/>
            </dgm:if>
            <dgm:else name="Name90">
              <dgm:choose name="Name91">
                <dgm:if name="Name92" axis="ch" ptType="node" func="cnt" op="equ" val="3">
                  <dgm:presOf axis="ch desOrSelf" ptType="node node" st="1 1" cnt="1 0"/>
                </dgm:if>
                <dgm:if name="Name93" axis="ch" ptType="node" func="cnt" op="equ" val="4">
                  <dgm:presOf axis="ch desOrSelf" ptType="node node" st="2 1" cnt="1 0"/>
                </dgm:if>
                <dgm:if name="Name94" axis="ch" ptType="node" func="cnt" op="equ" val="5">
                  <dgm:presOf axis="ch desOrSelf" ptType="node node" st="3 1" cnt="1 0"/>
                </dgm:if>
                <dgm:if name="Name95" axis="ch" ptType="node" func="cnt" op="equ" val="6">
                  <dgm:presOf axis="ch desOrSelf" ptType="node node" st="4 1" cnt="1 0"/>
                </dgm:if>
                <dgm:else name="Name96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97"/>
    </dgm:choose>
    <dgm:choose name="Name98">
      <dgm:if name="Name99" axis="ch" ptType="node" func="cnt" op="gte" val="4">
        <dgm:layoutNode name="wedge4">
          <dgm:alg type="sp"/>
          <dgm:choose name="Name100">
            <dgm:if name="Name101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02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03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04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05">
            <dgm:if name="Name106" func="var" arg="dir" op="equ" val="norm">
              <dgm:presOf axis="ch desOrSelf" ptType="node node" st="4 1" cnt="1 0"/>
            </dgm:if>
            <dgm:else name="Name107">
              <dgm:choose name="Name108">
                <dgm:if name="Name109" axis="ch" ptType="node" func="cnt" op="equ" val="4">
                  <dgm:presOf axis="ch desOrSelf" ptType="node node" st="1 1" cnt="1 0"/>
                </dgm:if>
                <dgm:if name="Name110" axis="ch" ptType="node" func="cnt" op="equ" val="5">
                  <dgm:presOf axis="ch desOrSelf" ptType="node node" st="2 1" cnt="1 0"/>
                </dgm:if>
                <dgm:if name="Name111" axis="ch" ptType="node" func="cnt" op="equ" val="6">
                  <dgm:presOf axis="ch desOrSelf" ptType="node node" st="3 1" cnt="1 0"/>
                </dgm:if>
                <dgm:else name="Name112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dummy4a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4b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13">
            <dgm:if name="Name114" func="var" arg="dir" op="equ" val="norm">
              <dgm:presOf axis="ch desOrSelf" ptType="node node" st="4 1" cnt="1 0"/>
            </dgm:if>
            <dgm:else name="Name115">
              <dgm:choose name="Name116">
                <dgm:if name="Name117" axis="ch" ptType="node" func="cnt" op="equ" val="4">
                  <dgm:presOf axis="ch desOrSelf" ptType="node node" st="1 1" cnt="1 0"/>
                </dgm:if>
                <dgm:if name="Name118" axis="ch" ptType="node" func="cnt" op="equ" val="5">
                  <dgm:presOf axis="ch desOrSelf" ptType="node node" st="2 1" cnt="1 0"/>
                </dgm:if>
                <dgm:if name="Name119" axis="ch" ptType="node" func="cnt" op="equ" val="6">
                  <dgm:presOf axis="ch desOrSelf" ptType="node node" st="3 1" cnt="1 0"/>
                </dgm:if>
                <dgm:else name="Name120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21"/>
    </dgm:choose>
    <dgm:choose name="Name122">
      <dgm:if name="Name123" axis="ch" ptType="node" func="cnt" op="gte" val="5">
        <dgm:layoutNode name="wedge5">
          <dgm:alg type="sp"/>
          <dgm:choose name="Name124">
            <dgm:if name="Name125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26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27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28">
            <dgm:if name="Name129" func="var" arg="dir" op="equ" val="norm">
              <dgm:presOf axis="ch desOrSelf" ptType="node node" st="5 1" cnt="1 0"/>
            </dgm:if>
            <dgm:else name="Name130">
              <dgm:choose name="Name131">
                <dgm:if name="Name132" axis="ch" ptType="node" func="cnt" op="equ" val="5">
                  <dgm:presOf axis="ch desOrSelf" ptType="node node" st="1 1" cnt="1 0"/>
                </dgm:if>
                <dgm:if name="Name133" axis="ch" ptType="node" func="cnt" op="equ" val="6">
                  <dgm:presOf axis="ch desOrSelf" ptType="node node" st="2 1" cnt="1 0"/>
                </dgm:if>
                <dgm:else name="Name134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dummy5a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5b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35">
            <dgm:if name="Name136" func="var" arg="dir" op="equ" val="norm">
              <dgm:presOf axis="ch desOrSelf" ptType="node node" st="5 1" cnt="1 0"/>
            </dgm:if>
            <dgm:else name="Name137">
              <dgm:choose name="Name138">
                <dgm:if name="Name139" axis="ch" ptType="node" func="cnt" op="equ" val="5">
                  <dgm:presOf axis="ch desOrSelf" ptType="node node" st="1 1" cnt="1 0"/>
                </dgm:if>
                <dgm:if name="Name140" axis="ch" ptType="node" func="cnt" op="equ" val="6">
                  <dgm:presOf axis="ch desOrSelf" ptType="node node" st="2 1" cnt="1 0"/>
                </dgm:if>
                <dgm:else name="Name141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42"/>
    </dgm:choose>
    <dgm:choose name="Name143">
      <dgm:if name="Name144" axis="ch" ptType="node" func="cnt" op="gte" val="6">
        <dgm:layoutNode name="wedge6">
          <dgm:alg type="sp"/>
          <dgm:choose name="Name145">
            <dgm:if name="Name146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47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48">
            <dgm:if name="Name149" func="var" arg="dir" op="equ" val="norm">
              <dgm:presOf axis="ch desOrSelf" ptType="node node" st="6 1" cnt="1 0"/>
            </dgm:if>
            <dgm:else name="Name150">
              <dgm:choose name="Name151">
                <dgm:if name="Name152" axis="ch" ptType="node" func="cnt" op="equ" val="6">
                  <dgm:presOf axis="ch desOrSelf" ptType="node node" st="1 1" cnt="1 0"/>
                </dgm:if>
                <dgm:else name="Name153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dummy6a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6b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4">
            <dgm:if name="Name155" func="var" arg="dir" op="equ" val="norm">
              <dgm:presOf axis="ch desOrSelf" ptType="node node" st="6 1" cnt="1 0"/>
            </dgm:if>
            <dgm:else name="Name156">
              <dgm:choose name="Name157">
                <dgm:if name="Name158" axis="ch" ptType="node" func="cnt" op="equ" val="6">
                  <dgm:presOf axis="ch desOrSelf" ptType="node node" st="1 1" cnt="1 0"/>
                </dgm:if>
                <dgm:else name="Name159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0"/>
    </dgm:choose>
    <dgm:choose name="Name161">
      <dgm:if name="Name162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63">
            <dgm:if name="Name164" func="var" arg="dir" op="equ" val="norm">
              <dgm:presOf axis="ch desOrSelf" ptType="node node" st="7 1" cnt="1 0"/>
            </dgm:if>
            <dgm:else name="Name165">
              <dgm:presOf axis="ch desOrSelf" ptType="node node" st="1 1" cnt="1 0"/>
            </dgm:else>
          </dgm:choose>
          <dgm:constrLst/>
          <dgm:ruleLst/>
        </dgm:layoutNode>
        <dgm:layoutNode name="dummy7a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7b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6">
            <dgm:if name="Name167" func="var" arg="dir" op="equ" val="norm">
              <dgm:presOf axis="ch desOrSelf" ptType="node node" st="7 1" cnt="1 0"/>
            </dgm:if>
            <dgm:else name="Name168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9"/>
    </dgm:choose>
    <dgm:choose name="Name170">
      <dgm:if name="Name171" axis="ch" ptType="node" func="cnt" op="equ" val="1">
        <dgm:forEach name="Name172" axis="ch" ptType="sibTrans" hideLastTrans="0" cnt="1">
          <dgm:layoutNode name="arrowWedge1single" styleLbl="fgSibTrans2D1">
            <dgm:choose name="Name173">
              <dgm:if name="Name174" func="var" arg="dir" op="equ" val="norm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arr"/>
                  <dgm:param type="endSty" val="noArr"/>
                </dgm:alg>
              </dgm:if>
              <dgm:else name="Name175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noArr"/>
                  <dgm:param type="endSty" val="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if name="Name176" axis="ch" ptType="node" func="cnt" op="gte" val="2">
        <dgm:forEach name="Name177" axis="ch" ptType="sibTrans" hideLastTrans="0" cnt="1">
          <dgm:layoutNode name="arrowWedge1" styleLbl="fgSibTrans2D1">
            <dgm:choose name="Name178">
              <dgm:if name="Name179" func="var" arg="dir" op="equ" val="norm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noArr"/>
                  <dgm:param type="endSty" val="arr"/>
                </dgm:alg>
              </dgm:if>
              <dgm:else name="Name180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arr"/>
                  <dgm:param type="endSty" val="no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else name="Name181"/>
    </dgm:choose>
    <dgm:forEach name="Name182" axis="ch" ptType="sibTrans" hideLastTrans="0" st="2" cnt="1">
      <dgm:layoutNode name="arrowWedge2" styleLbl="fgSibTrans2D1">
        <dgm:choose name="Name183">
          <dgm:if name="Name184" func="var" arg="dir" op="equ" val="norm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5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86" axis="ch" ptType="sibTrans" hideLastTrans="0" st="3" cnt="1">
      <dgm:layoutNode name="arrowWedge3" styleLbl="fgSibTrans2D1">
        <dgm:choose name="Name187">
          <dgm:if name="Name188" func="var" arg="dir" op="equ" val="norm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9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0" axis="ch" ptType="sibTrans" hideLastTrans="0" st="4" cnt="1">
      <dgm:layoutNode name="arrowWedge4" styleLbl="fgSibTrans2D1">
        <dgm:choose name="Name191">
          <dgm:if name="Name192" func="var" arg="dir" op="equ" val="norm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3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4" axis="ch" ptType="sibTrans" hideLastTrans="0" st="5" cnt="1">
      <dgm:layoutNode name="arrowWedge5" styleLbl="fgSibTrans2D1">
        <dgm:choose name="Name195">
          <dgm:if name="Name196" func="var" arg="dir" op="equ" val="norm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7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8" axis="ch" ptType="sibTrans" hideLastTrans="0" st="6" cnt="1">
      <dgm:layoutNode name="arrowWedge6" styleLbl="fgSibTrans2D1">
        <dgm:choose name="Name199">
          <dgm:if name="Name200" func="var" arg="dir" op="equ" val="norm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1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202" axis="ch" ptType="sibTrans" hideLastTrans="0" st="7" cnt="1">
      <dgm:layoutNode name="arrowWedge7" styleLbl="fgSibTrans2D1">
        <dgm:choose name="Name203">
          <dgm:if name="Name204" func="var" arg="dir" op="equ" val="norm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5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41642F4-D579-4F47-89A6-177675C71A7D}" type="datetimeFigureOut">
              <a:rPr lang="ru-RU" smtClean="0"/>
              <a:t>25.09.2025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53985D9-E8F8-4ECA-B9F5-F449E8023A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3224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3985D9-E8F8-4ECA-B9F5-F449E8023A13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79134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B86E7-E11D-47A3-8784-0F96F59AAA1B}" type="datetimeFigureOut">
              <a:rPr lang="ru-RU" smtClean="0"/>
              <a:t>25.09.2025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91F976-4690-4B63-8C09-9C1A0EFD2B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55265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B86E7-E11D-47A3-8784-0F96F59AAA1B}" type="datetimeFigureOut">
              <a:rPr lang="ru-RU" smtClean="0"/>
              <a:t>25.09.2025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91F976-4690-4B63-8C09-9C1A0EFD2B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23345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B86E7-E11D-47A3-8784-0F96F59AAA1B}" type="datetimeFigureOut">
              <a:rPr lang="ru-RU" smtClean="0"/>
              <a:t>25.09.2025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91F976-4690-4B63-8C09-9C1A0EFD2B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67072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B86E7-E11D-47A3-8784-0F96F59AAA1B}" type="datetimeFigureOut">
              <a:rPr lang="ru-RU" smtClean="0"/>
              <a:t>25.09.2025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91F976-4690-4B63-8C09-9C1A0EFD2B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81096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B86E7-E11D-47A3-8784-0F96F59AAA1B}" type="datetimeFigureOut">
              <a:rPr lang="ru-RU" smtClean="0"/>
              <a:t>25.09.2025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91F976-4690-4B63-8C09-9C1A0EFD2B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82298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B86E7-E11D-47A3-8784-0F96F59AAA1B}" type="datetimeFigureOut">
              <a:rPr lang="ru-RU" smtClean="0"/>
              <a:t>25.09.2025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91F976-4690-4B63-8C09-9C1A0EFD2B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30269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B86E7-E11D-47A3-8784-0F96F59AAA1B}" type="datetimeFigureOut">
              <a:rPr lang="ru-RU" smtClean="0"/>
              <a:t>25.09.2025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91F976-4690-4B63-8C09-9C1A0EFD2B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2958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B86E7-E11D-47A3-8784-0F96F59AAA1B}" type="datetimeFigureOut">
              <a:rPr lang="ru-RU" smtClean="0"/>
              <a:t>25.09.2025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91F976-4690-4B63-8C09-9C1A0EFD2B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71724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B86E7-E11D-47A3-8784-0F96F59AAA1B}" type="datetimeFigureOut">
              <a:rPr lang="ru-RU" smtClean="0"/>
              <a:t>25.09.2025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91F976-4690-4B63-8C09-9C1A0EFD2B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98989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B86E7-E11D-47A3-8784-0F96F59AAA1B}" type="datetimeFigureOut">
              <a:rPr lang="ru-RU" smtClean="0"/>
              <a:t>25.09.2025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91F976-4690-4B63-8C09-9C1A0EFD2B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94751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0B86E7-E11D-47A3-8784-0F96F59AAA1B}" type="datetimeFigureOut">
              <a:rPr lang="ru-RU" smtClean="0"/>
              <a:t>25.09.2025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91F976-4690-4B63-8C09-9C1A0EFD2B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60869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0B86E7-E11D-47A3-8784-0F96F59AAA1B}" type="datetimeFigureOut">
              <a:rPr lang="ru-RU" smtClean="0"/>
              <a:t>25.09.2025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91F976-4690-4B63-8C09-9C1A0EFD2B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32193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hyperlink" Target="https://vk.com/heuristic_public" TargetMode="Externa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Разбор заданий 25 линии ЕГЭ: многообразие живых организмов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i="1" dirty="0" smtClean="0"/>
              <a:t>Степаненко Ольга Леонидовна</a:t>
            </a:r>
          </a:p>
          <a:p>
            <a:r>
              <a:rPr lang="ru-RU" i="1" dirty="0" smtClean="0"/>
              <a:t>учитель биологии МАОУ «Гимназия «</a:t>
            </a:r>
            <a:r>
              <a:rPr lang="ru-RU" i="1" dirty="0" err="1" smtClean="0"/>
              <a:t>Краснообская</a:t>
            </a:r>
            <a:r>
              <a:rPr lang="ru-RU" i="1" dirty="0" smtClean="0"/>
              <a:t>»</a:t>
            </a:r>
            <a:r>
              <a:rPr lang="ru-RU" dirty="0" smtClean="0"/>
              <a:t>,</a:t>
            </a:r>
          </a:p>
          <a:p>
            <a:r>
              <a:rPr lang="ru-RU" i="1" dirty="0" smtClean="0"/>
              <a:t>эксперт по проверке работ ГИА </a:t>
            </a:r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284142995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825625"/>
            <a:ext cx="4941310" cy="4351338"/>
          </a:xfrm>
          <a:prstGeom prst="flowChartMagneticTap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 smtClean="0"/>
              <a:t>Не нужно зубрить особенности конкретных животных!!!</a:t>
            </a:r>
          </a:p>
          <a:p>
            <a:r>
              <a:rPr lang="ru-RU" dirty="0" smtClean="0"/>
              <a:t>Учите думать и сопоставлять факты 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79510" y="131213"/>
            <a:ext cx="5793654" cy="6177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9650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Эвристические задачи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440218" y="1468582"/>
            <a:ext cx="5913582" cy="4573444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Эвристические задания представляют собой специально разработанные задачи, требующие оригинальности мышления и независимости в решении.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654663" y="3755304"/>
            <a:ext cx="3655591" cy="646331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dirty="0" smtClean="0">
                <a:hlinkClick r:id="rId2"/>
              </a:rPr>
              <a:t>https://vk.com/heuristic_public</a:t>
            </a:r>
            <a:endParaRPr lang="ru-RU" dirty="0" smtClean="0"/>
          </a:p>
          <a:p>
            <a:endParaRPr lang="ru-RU" dirty="0"/>
          </a:p>
        </p:txBody>
      </p:sp>
      <p:graphicFrame>
        <p:nvGraphicFramePr>
          <p:cNvPr id="5" name="Схема 4"/>
          <p:cNvGraphicFramePr/>
          <p:nvPr>
            <p:extLst/>
          </p:nvPr>
        </p:nvGraphicFramePr>
        <p:xfrm>
          <a:off x="-775856" y="1690688"/>
          <a:ext cx="7028873" cy="484865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028" name="Picture 4" descr="https://sun9-41.userapi.com/impg/UQUvzIE2pQNA0Fut9yNx6qnogdin5EjCCDeFiA/fFfrKy-wr7Y.jpg?size=1716x417&amp;quality=96&amp;sign=41a2f45d38104ee7f0b34583799dab99&amp;type=album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846" t="506" b="1"/>
          <a:stretch/>
        </p:blipFill>
        <p:spPr bwMode="auto">
          <a:xfrm>
            <a:off x="5532940" y="4509327"/>
            <a:ext cx="4497391" cy="18697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47476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199" y="22018"/>
            <a:ext cx="10696575" cy="69312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4976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1964" y="123969"/>
            <a:ext cx="10297102" cy="65842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5853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Обобщение и применение знаний о человеке и многообразии организмов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dirty="0" smtClean="0"/>
              <a:t>Уровень </a:t>
            </a:r>
            <a:r>
              <a:rPr lang="ru-RU" dirty="0"/>
              <a:t>сложности: </a:t>
            </a:r>
            <a:r>
              <a:rPr lang="ru-RU" b="1" dirty="0"/>
              <a:t>высокий</a:t>
            </a:r>
            <a:r>
              <a:rPr lang="ru-RU" dirty="0"/>
              <a:t>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Средний </a:t>
            </a:r>
            <a:r>
              <a:rPr lang="ru-RU" dirty="0"/>
              <a:t>процент </a:t>
            </a:r>
            <a:r>
              <a:rPr lang="ru-RU" dirty="0" smtClean="0"/>
              <a:t>выполнения в России:</a:t>
            </a:r>
            <a:r>
              <a:rPr lang="ru-RU" dirty="0"/>
              <a:t> </a:t>
            </a:r>
            <a:r>
              <a:rPr lang="ru-RU" b="1" dirty="0"/>
              <a:t>34.9</a:t>
            </a:r>
            <a:r>
              <a:rPr lang="ru-RU" b="1" dirty="0" smtClean="0"/>
              <a:t>%</a:t>
            </a:r>
          </a:p>
          <a:p>
            <a:pPr marL="0" indent="0">
              <a:buNone/>
            </a:pPr>
            <a:r>
              <a:rPr lang="ru-RU" dirty="0" smtClean="0"/>
              <a:t>В НСО: </a:t>
            </a:r>
            <a:r>
              <a:rPr lang="ru-RU" b="1" dirty="0" smtClean="0"/>
              <a:t>22,1 %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Ответом </a:t>
            </a:r>
            <a:r>
              <a:rPr lang="ru-RU" dirty="0"/>
              <a:t>к заданию 25 </a:t>
            </a:r>
            <a:r>
              <a:rPr lang="ru-RU" dirty="0" smtClean="0"/>
              <a:t> </a:t>
            </a:r>
            <a:r>
              <a:rPr lang="ru-RU" dirty="0" smtClean="0"/>
              <a:t>должен </a:t>
            </a:r>
            <a:r>
              <a:rPr lang="ru-RU" dirty="0"/>
              <a:t>быть </a:t>
            </a:r>
            <a:r>
              <a:rPr lang="ru-RU" b="1" dirty="0"/>
              <a:t>подробный </a:t>
            </a:r>
            <a:r>
              <a:rPr lang="ru-RU" b="1" dirty="0" smtClean="0"/>
              <a:t>ответ</a:t>
            </a:r>
          </a:p>
          <a:p>
            <a:pPr marL="0" indent="0">
              <a:buNone/>
            </a:pPr>
            <a:r>
              <a:rPr lang="ru-RU" b="1" dirty="0" smtClean="0"/>
              <a:t>нужно </a:t>
            </a:r>
            <a:r>
              <a:rPr lang="ru-RU" b="1" dirty="0"/>
              <a:t>дать объяснение, описание или </a:t>
            </a:r>
            <a:r>
              <a:rPr lang="ru-RU" b="1" dirty="0" smtClean="0"/>
              <a:t>обоснование</a:t>
            </a:r>
          </a:p>
          <a:p>
            <a:pPr marL="0" indent="0">
              <a:buNone/>
            </a:pPr>
            <a:r>
              <a:rPr lang="ru-RU" b="1" dirty="0" smtClean="0"/>
              <a:t>высказать </a:t>
            </a:r>
            <a:r>
              <a:rPr lang="ru-RU" b="1" dirty="0"/>
              <a:t>и аргументировать собственное </a:t>
            </a:r>
            <a:r>
              <a:rPr lang="ru-RU" b="1" dirty="0" smtClean="0"/>
              <a:t>мнение</a:t>
            </a:r>
            <a:r>
              <a:rPr lang="ru-RU" dirty="0" smtClean="0"/>
              <a:t>.</a:t>
            </a:r>
            <a:endParaRPr lang="ru-RU" dirty="0" smtClean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Углубленный </a:t>
            </a:r>
            <a:r>
              <a:rPr lang="ru-RU" dirty="0" smtClean="0"/>
              <a:t>уровень предметных требований ФГОС.</a:t>
            </a:r>
            <a:endParaRPr lang="ru-RU" dirty="0"/>
          </a:p>
        </p:txBody>
      </p:sp>
      <p:sp>
        <p:nvSpPr>
          <p:cNvPr id="4" name="Овальная выноска 3"/>
          <p:cNvSpPr/>
          <p:nvPr/>
        </p:nvSpPr>
        <p:spPr>
          <a:xfrm>
            <a:off x="8682181" y="1508414"/>
            <a:ext cx="3334327" cy="3245941"/>
          </a:xfrm>
          <a:prstGeom prst="wedgeEllipseCallout">
            <a:avLst>
              <a:gd name="adj1" fmla="val -86097"/>
              <a:gd name="adj2" fmla="val 28973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dirty="0" smtClean="0"/>
              <a:t>Это требующее не только знаний, но и умения их грамотно излагать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665913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Основные сложности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/>
              <a:t>Недостаточное понимание сути процессов.</a:t>
            </a:r>
            <a:r>
              <a:rPr lang="ru-RU" dirty="0"/>
              <a:t> Ученик заучивает формулировки, но не может применить их в нестандартной ситуации.</a:t>
            </a:r>
          </a:p>
          <a:p>
            <a:r>
              <a:rPr lang="ru-RU" b="1" dirty="0"/>
              <a:t>Неумение структурировать ответ.</a:t>
            </a:r>
            <a:r>
              <a:rPr lang="ru-RU" dirty="0"/>
              <a:t> Ответ должен быть логичным, последовательным и полным.</a:t>
            </a:r>
          </a:p>
          <a:p>
            <a:r>
              <a:rPr lang="ru-RU" b="1" dirty="0"/>
              <a:t>Бедная научная речь.</a:t>
            </a:r>
            <a:r>
              <a:rPr lang="ru-RU" dirty="0"/>
              <a:t> Использование бытовых вместо научных терминов, нечеткие формулировки.</a:t>
            </a:r>
          </a:p>
          <a:p>
            <a:r>
              <a:rPr lang="ru-RU" b="1" dirty="0"/>
              <a:t>Потеря баллов из-за невнимательности.</a:t>
            </a:r>
            <a:r>
              <a:rPr lang="ru-RU" dirty="0"/>
              <a:t> Не ответил на все вопросы задачи, не сделал вывод.</a:t>
            </a:r>
          </a:p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0012" y="70427"/>
            <a:ext cx="2021988" cy="35103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5078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Изменения в 2025</a:t>
            </a:r>
            <a:endParaRPr lang="ru-RU" dirty="0"/>
          </a:p>
        </p:txBody>
      </p:sp>
      <p:pic>
        <p:nvPicPr>
          <p:cNvPr id="1026" name="Picture 2" descr="https://i.pinimg.com/736x/a0/78/14/a07814adf99b05b2d9a625797bba3fa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79064" y="0"/>
            <a:ext cx="2212936" cy="2524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15223" y="1514764"/>
            <a:ext cx="10670309" cy="515389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Задания трансформировались в полноценные исследовательские биологические задачи проблемно-поисковой направленности.</a:t>
            </a:r>
          </a:p>
          <a:p>
            <a:pPr marL="514350" indent="-514350">
              <a:buAutoNum type="arabicPeriod"/>
            </a:pPr>
            <a:r>
              <a:rPr lang="ru-RU" dirty="0" smtClean="0"/>
              <a:t>Стали проверять умение применять теоретические знания для объяснения явлений и процессов физиологии растений, животных, человека с привлечением знаний из области химии, физики, физической географии в контексте условия задания. </a:t>
            </a:r>
          </a:p>
          <a:p>
            <a:pPr marL="514350" indent="-514350">
              <a:buAutoNum type="arabicPeriod"/>
            </a:pPr>
            <a:r>
              <a:rPr lang="ru-RU" dirty="0" smtClean="0"/>
              <a:t>Утвердились функциональный и системный подходы в формулировке условий задания и вопросов к ним. </a:t>
            </a:r>
          </a:p>
          <a:p>
            <a:pPr marL="514350" indent="-514350">
              <a:buAutoNum type="arabicPeriod"/>
            </a:pPr>
            <a:r>
              <a:rPr lang="ru-RU" dirty="0" smtClean="0"/>
              <a:t>Задания стали сопровождаться визуальными элементами, главная задача которых – лучше понять условие задания.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771151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 25 вопрос возвращается линия </a:t>
            </a:r>
            <a:br>
              <a:rPr lang="ru-RU" dirty="0" smtClean="0"/>
            </a:br>
            <a:r>
              <a:rPr lang="ru-RU" dirty="0" smtClean="0"/>
              <a:t>НАЙДИ ОШИБКИ 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" y="1791855"/>
            <a:ext cx="12192000" cy="235853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600" y="4150389"/>
            <a:ext cx="11125200" cy="1876425"/>
          </a:xfrm>
          <a:prstGeom prst="rect">
            <a:avLst/>
          </a:prstGeom>
        </p:spPr>
      </p:pic>
      <p:pic>
        <p:nvPicPr>
          <p:cNvPr id="2050" name="Picture 2" descr="https://i.pinimg.com/736x/a0/a8/74/a0a8746265acfe3fdf472077a35194dc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37330" y="53975"/>
            <a:ext cx="2143125" cy="2143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99706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От </a:t>
            </a:r>
            <a:r>
              <a:rPr lang="ru-RU" dirty="0" err="1" smtClean="0"/>
              <a:t>Рохлова</a:t>
            </a:r>
            <a:r>
              <a:rPr lang="ru-RU" dirty="0" smtClean="0"/>
              <a:t> Валерьяна Сергеевича</a:t>
            </a:r>
            <a:endParaRPr lang="ru-RU" dirty="0"/>
          </a:p>
        </p:txBody>
      </p:sp>
      <p:pic>
        <p:nvPicPr>
          <p:cNvPr id="4098" name="Picture 2" descr="https://i.pinimg.com/736x/b3/99/fe/b399feca02eded8bf63115f3f148ff6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97102" y="13204"/>
            <a:ext cx="1754705" cy="20294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b="1" dirty="0"/>
              <a:t>Понимание, а не зубрежка.</a:t>
            </a:r>
            <a:r>
              <a:rPr lang="ru-RU" dirty="0"/>
              <a:t> Задание 25 проверяет умение применять знания в новой ситуации. </a:t>
            </a:r>
            <a:r>
              <a:rPr lang="ru-RU" dirty="0" err="1"/>
              <a:t>Недоточно</a:t>
            </a:r>
            <a:r>
              <a:rPr lang="ru-RU" dirty="0"/>
              <a:t> выучить определения, нужно понимать взаимосвязи процессов.</a:t>
            </a:r>
          </a:p>
          <a:p>
            <a:r>
              <a:rPr lang="ru-RU" b="1" dirty="0"/>
              <a:t>Грамотная биологическая речь.</a:t>
            </a:r>
            <a:r>
              <a:rPr lang="ru-RU" dirty="0"/>
              <a:t> Ответ должен быть написан научным языком. Слова "хромосомы разбежались" недопустимы, нужно "хромосомы расходятся к полюсам клетки".</a:t>
            </a:r>
          </a:p>
          <a:p>
            <a:r>
              <a:rPr lang="ru-RU" b="1" dirty="0"/>
              <a:t>Логика и полнота ответа.</a:t>
            </a:r>
            <a:r>
              <a:rPr lang="ru-RU" dirty="0"/>
              <a:t> Нужно отвечать на ВСЕ вопросы, поставленные в задании. Ответ должен представлять собой связный текст, а не отдельные разрозненные фразы.</a:t>
            </a:r>
          </a:p>
          <a:p>
            <a:r>
              <a:rPr lang="ru-RU" b="1" dirty="0"/>
              <a:t>Внимательность к деталям условия.</a:t>
            </a:r>
            <a:r>
              <a:rPr lang="ru-RU" dirty="0"/>
              <a:t> Все данные в задаче даны не просто так. Если указано конкретное число хромосом, его нужно использовать в объяснении.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85400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Знание основных закономерностей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16527" y="1402387"/>
            <a:ext cx="10515600" cy="322123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7650" y="3663516"/>
            <a:ext cx="8134350" cy="3114675"/>
          </a:xfrm>
          <a:prstGeom prst="rect">
            <a:avLst/>
          </a:prstGeom>
        </p:spPr>
      </p:pic>
      <p:pic>
        <p:nvPicPr>
          <p:cNvPr id="5122" name="Picture 2" descr="https://i.pinimg.com/736x/83/6d/b0/836db0b2dacf895d4dc535df7c39a675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73829" y="2384276"/>
            <a:ext cx="1784061" cy="15457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22599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Задания на подумать</a:t>
            </a:r>
            <a:endParaRPr lang="ru-RU" dirty="0"/>
          </a:p>
        </p:txBody>
      </p:sp>
      <p:pic>
        <p:nvPicPr>
          <p:cNvPr id="3074" name="Picture 2" descr="https://i.pinimg.com/736x/b8/0c/4a/b80c4a98a830b2fb6335089bcbdfb90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44507" y="41540"/>
            <a:ext cx="1069857" cy="14129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9988" y="1454448"/>
            <a:ext cx="10762528" cy="4253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060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414" y="665126"/>
            <a:ext cx="12112296" cy="58188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3329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74</TotalTime>
  <Words>196</Words>
  <Application>Microsoft Office PowerPoint</Application>
  <PresentationFormat>Широкоэкранный</PresentationFormat>
  <Paragraphs>43</Paragraphs>
  <Slides>13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7" baseType="lpstr">
      <vt:lpstr>Arial</vt:lpstr>
      <vt:lpstr>Calibri</vt:lpstr>
      <vt:lpstr>Calibri Light</vt:lpstr>
      <vt:lpstr>Тема Office</vt:lpstr>
      <vt:lpstr>Разбор заданий 25 линии ЕГЭ: многообразие живых организмов</vt:lpstr>
      <vt:lpstr>Обобщение и применение знаний о человеке и многообразии организмов </vt:lpstr>
      <vt:lpstr>Основные сложности</vt:lpstr>
      <vt:lpstr>Изменения в 2025</vt:lpstr>
      <vt:lpstr>В 25 вопрос возвращается линия  НАЙДИ ОШИБКИ </vt:lpstr>
      <vt:lpstr>От Рохлова Валерьяна Сергеевича</vt:lpstr>
      <vt:lpstr>Знание основных закономерностей</vt:lpstr>
      <vt:lpstr>Задания на подумать</vt:lpstr>
      <vt:lpstr>Презентация PowerPoint</vt:lpstr>
      <vt:lpstr>Презентация PowerPoint</vt:lpstr>
      <vt:lpstr>Эвристические задачи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Ольга</dc:creator>
  <cp:lastModifiedBy>Ольга</cp:lastModifiedBy>
  <cp:revision>7</cp:revision>
  <dcterms:created xsi:type="dcterms:W3CDTF">2025-09-25T01:34:35Z</dcterms:created>
  <dcterms:modified xsi:type="dcterms:W3CDTF">2025-09-25T02:48:45Z</dcterms:modified>
</cp:coreProperties>
</file>