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2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1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7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2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3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1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7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2160241"/>
          </a:xfrm>
          <a:ln w="1905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dirty="0"/>
              <a:t>Подвижные игры </a:t>
            </a:r>
            <a:r>
              <a:rPr lang="ru-RU" b="1" dirty="0" smtClean="0"/>
              <a:t>на </a:t>
            </a:r>
            <a:r>
              <a:rPr lang="ru-RU" b="1" dirty="0"/>
              <a:t>свежем воздухе с</a:t>
            </a:r>
            <a:r>
              <a:rPr lang="ru-RU" b="1" dirty="0" smtClean="0"/>
              <a:t> </a:t>
            </a:r>
            <a:r>
              <a:rPr lang="ru-RU" b="1" dirty="0"/>
              <a:t>детьми </a:t>
            </a:r>
            <a:r>
              <a:rPr lang="ru-RU" b="1" dirty="0" smtClean="0"/>
              <a:t>старшего дошкольного </a:t>
            </a:r>
            <a:r>
              <a:rPr lang="ru-RU" b="1" dirty="0"/>
              <a:t>возраста.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73216"/>
            <a:ext cx="6400800" cy="134076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Пьянкова Вера Николаевна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6684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Д\С №176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933056"/>
            <a:ext cx="5734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/>
              <a:t>Игра – это жизненная лаборатория детства, дающая тот аромат, ту атмосферу молодой жизни, без которой эта пора её была бы бесполезна для человечества</a:t>
            </a:r>
            <a:endParaRPr lang="ru-RU" sz="1600" dirty="0"/>
          </a:p>
          <a:p>
            <a:pPr algn="r"/>
            <a:r>
              <a:rPr lang="ru-RU" sz="1600" i="1" dirty="0"/>
              <a:t>                                                           </a:t>
            </a:r>
            <a:r>
              <a:rPr lang="ru-RU" sz="1600" dirty="0"/>
              <a:t>© </a:t>
            </a:r>
            <a:r>
              <a:rPr lang="ru-RU" sz="1600" i="1" dirty="0"/>
              <a:t>С.Т. </a:t>
            </a:r>
            <a:r>
              <a:rPr lang="ru-RU" sz="1600" i="1" dirty="0" err="1"/>
              <a:t>Шацкий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13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«Ремешок» Казахская </a:t>
            </a:r>
            <a:r>
              <a:rPr lang="ru-RU" b="1" dirty="0" smtClean="0">
                <a:solidFill>
                  <a:srgbClr val="009900"/>
                </a:solidFill>
              </a:rPr>
              <a:t>игра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сидят широким кругом, тесно прижавшись плечами друг к другу. Быстрым шагом, низко опустив руку с ремешком, проходит по кругу сзади игроков и старается незаметно оставить ремешок у кого-либо за спиной. Если ему это удается, то он, быстро обойдя круг, поднимает ремешок со словами: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«Здесь тесно, найди свое место!»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слегка ударяет по спине невнимательного игрока.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 вскакивает и по кругу убегает от водящего, стараясь первым снова сесть на свое место. Водящий гонится за ним, и если успевает настичь и ударить ремешком, прежде чем игрок добежит до своего места, то они меняются ролями.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играющий заметил, как хитрый водящий оставил ремешок у него за спиной, то он же подхватить ремешок и догонять водящего. А не догонит — ему водить!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30506"/>
            <a:ext cx="46577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«Ручеёк, озеро</a:t>
            </a:r>
            <a:r>
              <a:rPr lang="ru-RU" b="1" dirty="0" smtClean="0">
                <a:solidFill>
                  <a:srgbClr val="009900"/>
                </a:solidFill>
              </a:rPr>
              <a:t>»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стоят в разных частях зала  в колоннах с одинаковым количеством играющих - это ручейки. На сигнал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«Ручейки!»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бегут друг за другом в разных направлениях (каждый в своей колонне). На сигнал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«Озёра!»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останавливаются, берутся за руки и строят круги - озёра. Побеждают те, которые быстрее построят круг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2" descr="https://cdn.vectorstock.com/i/500p/50/69/children-are-holding-to-each-other-vector-259750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024"/>
            <a:ext cx="514718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ИГРАЙТЕ С ДЕТЬМИ!</a:t>
            </a:r>
            <a:endParaRPr lang="ru-RU" sz="4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8404"/>
            <a:ext cx="6003690" cy="40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Цель.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 ребёнка: сила, ловкость, выносливость, быстрота, гибкость, координация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Задачи</a:t>
            </a:r>
            <a:r>
              <a:rPr lang="ru-RU" dirty="0"/>
              <a:t>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двигательный опыт. Совершенствовать двигательные навыки и использовать их в игровых ситуациях.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креативные возможности и физические качества.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 и активность, доброжелательные взаимоотношения со сверстниками.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9900"/>
                </a:solidFill>
              </a:rPr>
              <a:t>Подвижная игра</a:t>
            </a:r>
            <a:endParaRPr lang="ru-RU" sz="4800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- незаменимое средство пополнения у ребёнка знаний и представлений об окружающем мире, развития мышления и ценных морально волевых качеств.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способствуют оздоровлению детей – повышению защитных сил организма, укреплению нервной системы, развитию не только физических качеств, но и психических.</a:t>
            </a: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9"/>
          <a:stretch/>
        </p:blipFill>
        <p:spPr bwMode="auto">
          <a:xfrm>
            <a:off x="1721233" y="2852936"/>
            <a:ext cx="5963512" cy="36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несколько интересных подвижных игр разных народов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«Охотники и зайцы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«Удочка»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«Заря-заряница» Русская игра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«Лягушки и аист» Индийская игра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«Ремешок» Казахская игра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«Ручеёк, озеро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«Охотники и зайцы</a:t>
            </a:r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430" y="99672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обходят площадку, делая вид, что разыскивают следы зайцев, а затем возвращаются на места.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подам сигнал зайцам, они выбегают на полянку и прыгают на двух ногах, продвигаясь вперед. А как только я скажу: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«Охотники!»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зайцы бегут в свои домики, а охотники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кинуть в них мяч.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Заяц, которого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коснулся мяч,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подстреленным, и охотник уводит его к себе в дом.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стороне площадки будет место для охотников (отчертить линию), а на другой стороне домики зайцев (начертить круги). В каждом домике могут жить 2 -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r="3358"/>
          <a:stretch/>
        </p:blipFill>
        <p:spPr bwMode="auto">
          <a:xfrm>
            <a:off x="2195736" y="3653649"/>
            <a:ext cx="57496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«Удочка»</a:t>
            </a:r>
            <a:endParaRPr lang="ru-RU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032448" cy="51740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стоят по кругу, в центре воспитатель. Он держит в руках верёвку, на конце которой привязан мешочек с песком.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вращает верёвку над самым полом, дети подпрыгивают на двух ногах вверх, так чтобы мешочек не задел их ног. Описав 2-3 круга, делается пауза и подсчитываются пойманные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вариант: тех детей, кого поймали, выходят из игры, так пока не останутся самые ловкие.)</a:t>
            </a:r>
          </a:p>
          <a:p>
            <a:pPr mar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1e7a0dac8de7adbc0f0773d24e3e320a6e76cc31-9156331-images-thumbs&amp;n=13&amp;ref=image_snippet_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9481" b="12338"/>
          <a:stretch/>
        </p:blipFill>
        <p:spPr bwMode="auto">
          <a:xfrm>
            <a:off x="4431544" y="1991216"/>
            <a:ext cx="4683856" cy="37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«Заря-заряница» Русская игра</a:t>
            </a:r>
            <a:endParaRPr lang="ru-RU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в круг, руки держат за спиной. Водящий – заря ходит за спиной игроков в кругу с лентой или платочком и говорит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Заря-заряница,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девица,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ходила,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 обронила.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Косы золотые,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 голубые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.–</a:t>
            </a:r>
          </a:p>
          <a:p>
            <a:pPr marL="0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последними словами заря осторожно кладёт ленту на плечо одному из играющих, который заметив это, берёт ленту, и оба бегут в разные стороны по кругу. Тот, кто добежал первым становится на свободное место в кругу. Тот, кто остался без места становится зарёй и игра повторяется. Бегущие не должны пересекать круг, играющие в кругу не оборачиваются, пока заря выбирает, кому положить на плечо платочек.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4"/>
          <a:stretch/>
        </p:blipFill>
        <p:spPr bwMode="auto">
          <a:xfrm>
            <a:off x="3419872" y="1844824"/>
            <a:ext cx="4683710" cy="29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«Лягушки и аист» Индийская </a:t>
            </a:r>
            <a:r>
              <a:rPr lang="ru-RU" b="1" dirty="0" smtClean="0">
                <a:solidFill>
                  <a:srgbClr val="009900"/>
                </a:solidFill>
              </a:rPr>
              <a:t>игра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водящий «Аист». Он ходит за кругом – болотом. Все дети «лягушки», прыгают в болоте. «Аист» пытается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«лягушек», но в болото ему заходить нельзя.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i?id=8d94a040420300d299474f1678fd76a21bc4489e-5270087-images-thumbs&amp;n=13&amp;ref=image_snippet_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5570" r="15073"/>
          <a:stretch/>
        </p:blipFill>
        <p:spPr bwMode="auto">
          <a:xfrm>
            <a:off x="2339750" y="3346973"/>
            <a:ext cx="462975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674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  Подвижные игры на свежем воздухе с детьми старшего дошкольного возраста.   </vt:lpstr>
      <vt:lpstr>Презентация PowerPoint</vt:lpstr>
      <vt:lpstr>Подвижная игра</vt:lpstr>
      <vt:lpstr>Презентация PowerPoint</vt:lpstr>
      <vt:lpstr>Презентация PowerPoint</vt:lpstr>
      <vt:lpstr>«Охотники и зайцы»</vt:lpstr>
      <vt:lpstr>«Удочка»</vt:lpstr>
      <vt:lpstr>«Заря-заряница» Русская игра</vt:lpstr>
      <vt:lpstr>«Лягушки и аист» Индийская игра</vt:lpstr>
      <vt:lpstr>«Ремешок» Казахская игра</vt:lpstr>
      <vt:lpstr>«Ручеёк, озеро»</vt:lpstr>
      <vt:lpstr>СПАСИБО ЗА ВНИМАНИЕ!  ИГРАЙТЕ С ДЕТЬМИ!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Подвижные игры на свежем воздухе с детьми старшего дошкольного возраста.   </dc:title>
  <dc:creator>евросеть</dc:creator>
  <cp:lastModifiedBy>евросеть</cp:lastModifiedBy>
  <cp:revision>7</cp:revision>
  <dcterms:created xsi:type="dcterms:W3CDTF">2025-06-01T08:01:59Z</dcterms:created>
  <dcterms:modified xsi:type="dcterms:W3CDTF">2025-06-01T09:01:26Z</dcterms:modified>
</cp:coreProperties>
</file>