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60" r:id="rId5"/>
    <p:sldId id="262" r:id="rId6"/>
    <p:sldId id="263" r:id="rId7"/>
    <p:sldId id="259" r:id="rId8"/>
    <p:sldId id="265" r:id="rId9"/>
    <p:sldId id="266" r:id="rId10"/>
    <p:sldId id="261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DA88C0-F604-49B3-BF77-949C5B0C2E43}" type="datetimeFigureOut">
              <a:rPr lang="ru-RU" smtClean="0"/>
              <a:pPr/>
              <a:t>22.04.2025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F24605-94C5-4AFB-8B1F-5ADF0A99ABC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24605-94C5-4AFB-8B1F-5ADF0A99ABC1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22.04.2025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4643446"/>
            <a:ext cx="6400800" cy="1752600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Презентация </a:t>
            </a:r>
            <a:endParaRPr lang="ru-RU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регионального отделения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Федерации спортивных прыжков через резинку </a:t>
            </a:r>
            <a:endParaRPr lang="ru-RU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 Новосибирской области</a:t>
            </a:r>
            <a:endParaRPr lang="ru-RU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 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928926" y="35716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муниципальное бюджетное дошкольное образовательное учреждение города Новосибирска                                               «Детский сад № 234 «Кроха»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C:\Documents and Settings\мир\Рабочий стол\Рисунок1 (2)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357166"/>
            <a:ext cx="1071570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4"/>
          <a:srcRect l="8547" t="18830" r="8628" b="23155"/>
          <a:stretch>
            <a:fillRect/>
          </a:stretch>
        </p:blipFill>
        <p:spPr bwMode="auto">
          <a:xfrm>
            <a:off x="1928794" y="1785926"/>
            <a:ext cx="5429288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7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700" dirty="0" smtClean="0">
                <a:latin typeface="Arial" pitchFamily="34" charset="0"/>
                <a:cs typeface="Arial" pitchFamily="34" charset="0"/>
              </a:rPr>
            </a:br>
            <a:r>
              <a:rPr lang="ru-RU" sz="4000" dirty="0" smtClean="0">
                <a:latin typeface="Arial" pitchFamily="34" charset="0"/>
                <a:cs typeface="Arial" pitchFamily="34" charset="0"/>
              </a:rPr>
              <a:t>Что дает членство в федерации спортивных прыжков через резинку? </a:t>
            </a:r>
            <a:br>
              <a:rPr lang="ru-RU" sz="4000" dirty="0" smtClean="0">
                <a:latin typeface="Arial" pitchFamily="34" charset="0"/>
                <a:cs typeface="Arial" pitchFamily="34" charset="0"/>
              </a:rPr>
            </a:b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Обучение по программе «Прыгай выше головы».</a:t>
            </a:r>
          </a:p>
          <a:p>
            <a:r>
              <a:rPr lang="ru-RU" dirty="0" smtClean="0"/>
              <a:t>Участие во Всероссийских соревнованиях: дети и педагоги.</a:t>
            </a:r>
          </a:p>
          <a:p>
            <a:r>
              <a:rPr lang="ru-RU" dirty="0" smtClean="0"/>
              <a:t>Сообщество педагогов, возрождающих игровые отечественные традиции.</a:t>
            </a:r>
          </a:p>
          <a:p>
            <a:r>
              <a:rPr lang="ru-RU" dirty="0" smtClean="0"/>
              <a:t>Возможность заявить о себе…имидж организации.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428604"/>
            <a:ext cx="8786874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13 марта 2025 года  на общем собрании федерации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спортивных прыжков через резинку было  зарегистрировано и принято в члены  Новосибирское региональное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отделение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 l="33398" t="5127" r="33789" b="52392"/>
          <a:stretch>
            <a:fillRect/>
          </a:stretch>
        </p:blipFill>
        <p:spPr bwMode="auto">
          <a:xfrm>
            <a:off x="2643174" y="2428868"/>
            <a:ext cx="4000528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800" dirty="0" smtClean="0">
                <a:latin typeface="+mn-lt"/>
              </a:rPr>
              <a:t>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Образовательная практика </a:t>
            </a:r>
            <a:br>
              <a:rPr lang="ru-RU" sz="3600" dirty="0" smtClean="0">
                <a:latin typeface="Arial" pitchFamily="34" charset="0"/>
                <a:cs typeface="Arial" pitchFamily="34" charset="0"/>
              </a:rPr>
            </a:br>
            <a:r>
              <a:rPr lang="ru-RU" sz="3600" dirty="0" smtClean="0">
                <a:latin typeface="Arial" pitchFamily="34" charset="0"/>
                <a:cs typeface="Arial" pitchFamily="34" charset="0"/>
              </a:rPr>
              <a:t>«Детская игра«</a:t>
            </a:r>
            <a:r>
              <a:rPr lang="ru-RU" sz="3600" dirty="0" err="1" smtClean="0">
                <a:latin typeface="Arial" pitchFamily="34" charset="0"/>
                <a:cs typeface="Arial" pitchFamily="34" charset="0"/>
              </a:rPr>
              <a:t>Резиночка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»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C:\Documents and Settings\мир\Рабочий стол\Детская игра Резиночка\Резиночка Манкова\IMG_20230921_09363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928802"/>
            <a:ext cx="2857520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Documents and Settings\мир\Рабочий стол\Детская игра Резиночка\Резиночка Манкова\IMG_20230921_09533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1857364"/>
            <a:ext cx="2857520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Documents and Settings\мир\Рабочий стол\tempFileForShare_20240320-10100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6731"/>
          <a:stretch>
            <a:fillRect/>
          </a:stretch>
        </p:blipFill>
        <p:spPr bwMode="auto">
          <a:xfrm>
            <a:off x="285720" y="2071678"/>
            <a:ext cx="2969234" cy="452596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/>
          <a:srcRect l="26953" t="12451" r="27929" b="7714"/>
          <a:stretch>
            <a:fillRect/>
          </a:stretch>
        </p:blipFill>
        <p:spPr bwMode="auto">
          <a:xfrm>
            <a:off x="5964681" y="0"/>
            <a:ext cx="3179319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/>
          <a:srcRect l="27148" t="14110" r="28320" b="8252"/>
          <a:stretch>
            <a:fillRect/>
          </a:stretch>
        </p:blipFill>
        <p:spPr bwMode="auto">
          <a:xfrm>
            <a:off x="3113586" y="714356"/>
            <a:ext cx="3380489" cy="471490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57686" y="428604"/>
            <a:ext cx="4229072" cy="5143536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с</a:t>
            </a:r>
            <a:r>
              <a:rPr lang="ru-RU" dirty="0" smtClean="0"/>
              <a:t> </a:t>
            </a:r>
            <a:r>
              <a:rPr lang="ru-RU" dirty="0" smtClean="0"/>
              <a:t>сентября 2024 года  реализуется парциальная программа «Прыгай выше головы</a:t>
            </a:r>
            <a:r>
              <a:rPr lang="ru-RU" dirty="0" smtClean="0"/>
              <a:t>»;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 smtClean="0"/>
              <a:t>курсы </a:t>
            </a:r>
            <a:r>
              <a:rPr lang="ru-RU" dirty="0" smtClean="0"/>
              <a:t>повышения квалификации прошли 2 инструктора по физической культуре.</a:t>
            </a:r>
          </a:p>
        </p:txBody>
      </p:sp>
      <p:pic>
        <p:nvPicPr>
          <p:cNvPr id="6" name="Рисунок 5" descr="C:\Documents and Settings\мир\Рабочий стол\IMG-20240702-WA004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642918"/>
            <a:ext cx="2643206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C:\Documents and Settings\мир\Рабочий стол\1745210373881.jpg"/>
          <p:cNvPicPr>
            <a:picLocks noChangeAspect="1" noChangeArrowheads="1"/>
          </p:cNvPicPr>
          <p:nvPr/>
        </p:nvPicPr>
        <p:blipFill>
          <a:blip r:embed="rId3" cstate="print">
            <a:lum bright="30000"/>
          </a:blip>
          <a:srcRect l="2377" t="4735" r="2547" b="3717"/>
          <a:stretch>
            <a:fillRect/>
          </a:stretch>
        </p:blipFill>
        <p:spPr bwMode="auto">
          <a:xfrm>
            <a:off x="357158" y="3857628"/>
            <a:ext cx="3571900" cy="2589628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428604"/>
            <a:ext cx="8229600" cy="514353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Приобретено 2 спортивных </a:t>
            </a:r>
            <a:r>
              <a:rPr lang="ru-RU" dirty="0" smtClean="0"/>
              <a:t>тренажера</a:t>
            </a:r>
            <a:endParaRPr lang="ru-RU" dirty="0" smtClean="0"/>
          </a:p>
        </p:txBody>
      </p:sp>
      <p:pic>
        <p:nvPicPr>
          <p:cNvPr id="5" name="Picture 2" descr="E:\Мои рисунки\24-25\20241115_1133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428604"/>
            <a:ext cx="8229600" cy="514353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Реализация программы активно публикуется в  </a:t>
            </a:r>
            <a:r>
              <a:rPr lang="ru-RU" dirty="0" err="1" smtClean="0"/>
              <a:t>Госпаблике</a:t>
            </a:r>
            <a:r>
              <a:rPr lang="ru-RU" dirty="0" smtClean="0"/>
              <a:t> </a:t>
            </a:r>
            <a:r>
              <a:rPr lang="ru-RU" dirty="0" err="1" smtClean="0"/>
              <a:t>Вконтакте</a:t>
            </a:r>
            <a:endParaRPr lang="ru-RU" dirty="0" smtClean="0"/>
          </a:p>
        </p:txBody>
      </p:sp>
      <p:pic>
        <p:nvPicPr>
          <p:cNvPr id="5" name="Picture 2" descr="E:\Мои рисунки\24-25\Прыгай выше головы\20241120_1345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428604"/>
            <a:ext cx="8229600" cy="514353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Воспитанники приняли участие во Всероссийских соревнованиях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</a:t>
            </a:r>
            <a:r>
              <a:rPr lang="ru-RU" dirty="0" smtClean="0"/>
              <a:t>Прыгай выше головы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7" name="Picture 2" descr="C:\Documents and Settings\мир\Рабочий стол\резиночка\Сертификат участника Команда «Кроха» МБДОУ города Новосибирска «Детский сад № 234 «Кроха»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2071678"/>
            <a:ext cx="3071907" cy="4286244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 l="27780" t="12627" r="28025" b="8453"/>
          <a:stretch>
            <a:fillRect/>
          </a:stretch>
        </p:blipFill>
        <p:spPr bwMode="auto">
          <a:xfrm>
            <a:off x="1071538" y="2357430"/>
            <a:ext cx="3000396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мир\Рабочий стол\20250418_121430 (1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500042"/>
            <a:ext cx="7819130" cy="5715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483</TotalTime>
  <Words>122</Words>
  <PresentationFormat>Экран (4:3)</PresentationFormat>
  <Paragraphs>19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 Образовательная практика  «Детская игра«Резиночка»</vt:lpstr>
      <vt:lpstr>Слайд 4</vt:lpstr>
      <vt:lpstr>Слайд 5</vt:lpstr>
      <vt:lpstr>Слайд 6</vt:lpstr>
      <vt:lpstr>Слайд 7</vt:lpstr>
      <vt:lpstr>Слайд 8</vt:lpstr>
      <vt:lpstr>Слайд 9</vt:lpstr>
      <vt:lpstr> Что дает членство в федерации спортивных прыжков через резинку?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 </cp:lastModifiedBy>
  <cp:revision>39</cp:revision>
  <dcterms:modified xsi:type="dcterms:W3CDTF">2025-04-22T07:29:36Z</dcterms:modified>
</cp:coreProperties>
</file>