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8134672" cy="2808312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ОГЭ по математике: решение задач по геометрии №19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7088832" cy="1368152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chemeClr val="tx1"/>
                </a:solidFill>
              </a:rPr>
              <a:t>учитель математики ВКК 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МАОУ «Лицей №9»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Коновалова Юлия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2510080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F80DB31-FF4C-85EE-8877-EDB25CEBA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692696"/>
            <a:ext cx="4219575" cy="8286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E1CD50-4979-03F2-DC21-33751A4DC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844824"/>
            <a:ext cx="1512168" cy="33981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D58133-0E7F-09F6-EF12-8332245A5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391308"/>
            <a:ext cx="7602240" cy="172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82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E04D5D-F01B-D2F7-3D4B-8689BBB62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60649"/>
            <a:ext cx="1706488" cy="1644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FBDA4C-B8F9-0175-09B2-4CE4F5732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858531"/>
            <a:ext cx="8028384" cy="18085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329110-4FAF-7C88-34D0-051D108D3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3764039"/>
            <a:ext cx="8208912" cy="213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56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59E48E-7774-2AF6-BFC2-5871BC345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325" y="404664"/>
            <a:ext cx="1657350" cy="7143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011BF-1B05-B44F-A83C-C5D68505A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84" y="1119039"/>
            <a:ext cx="8460432" cy="211883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DE2E64-D609-75E1-15AC-E820CEB50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64" y="3433715"/>
            <a:ext cx="8136904" cy="301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98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C494F8-344D-2C94-FE2A-3ABDD834A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33015"/>
            <a:ext cx="3200400" cy="8001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BA8D13-8B32-E2AD-9BA2-41512DD79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54" y="1716938"/>
            <a:ext cx="8598113" cy="22881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E41E2F-DDBD-3AF1-AE29-DCAB67F02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07" y="4323074"/>
            <a:ext cx="8379786" cy="195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1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D251DB-F497-4526-1A95-BA6FA299C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712" y="476672"/>
            <a:ext cx="3076575" cy="8858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9FE649-DBAA-5F1F-0986-87D066B6D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00808"/>
            <a:ext cx="8496944" cy="20086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00D087-AF75-F681-9455-0A6512DCE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4071342"/>
            <a:ext cx="2880320" cy="98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6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95DB18-064A-4B6C-EFF9-3C6CEB693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76672"/>
            <a:ext cx="3038475" cy="838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31E7E1-6A18-6AD4-E75F-32BAC3E0A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" y="1772816"/>
            <a:ext cx="8429625" cy="20669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A698BC-51E6-D6F2-BFDD-E23F72BA5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739" y="4149080"/>
            <a:ext cx="5976664" cy="75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37C03C-B0C3-2F36-AAE7-AE37CEF47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476672"/>
            <a:ext cx="1495425" cy="14573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E99DA1-59F7-7630-08AD-65BFD0F87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2076942"/>
            <a:ext cx="6768753" cy="10084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38133C-9306-6C92-D527-337140EEE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19" y="3284984"/>
            <a:ext cx="8752813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34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035622-442B-3AB4-FE06-38CE03DE5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548680"/>
            <a:ext cx="2476500" cy="8953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E81142-F374-7710-ED41-B21016883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444030"/>
            <a:ext cx="6329118" cy="16969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9A1FA2-8173-F444-41A3-1C95EDF60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284984"/>
            <a:ext cx="841057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80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257E91-CAFC-37B2-8709-5545DEE91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88640"/>
            <a:ext cx="4219575" cy="8286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E4BE1C-DC8D-6BC4-7A21-427BA54FB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76" y="1017315"/>
            <a:ext cx="8604448" cy="9643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07DC97-E4A9-01A4-97D6-300622568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76" y="1957270"/>
            <a:ext cx="8552989" cy="425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47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3B6E69-B1B4-1BE2-722C-79B98807C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204864"/>
            <a:ext cx="8360030" cy="33843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A55380-3C68-FD89-FE69-2F1DC39DE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387482"/>
            <a:ext cx="4219575" cy="8286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0EA818-0F16-F6D1-99BC-A4234E4C7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628800"/>
            <a:ext cx="1080120" cy="27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18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56A322E-1E90-DC25-19C3-D4EB7B666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87482"/>
            <a:ext cx="4219575" cy="8286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61C4F5-BC33-F6E1-BEFC-8D5728EEB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412776"/>
            <a:ext cx="1512168" cy="3398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B0DB5F-04D4-2AE2-C5FD-DA728BA2E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793777"/>
            <a:ext cx="8611987" cy="437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604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Подготовка к ОГЭ по математике: решение задач по геометрии №19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по математике: решение задач по геометрии №19 </dc:title>
  <dc:creator>Наташа</dc:creator>
  <cp:lastModifiedBy>Коновалова Юлия Викторовна</cp:lastModifiedBy>
  <cp:revision>2</cp:revision>
  <dcterms:created xsi:type="dcterms:W3CDTF">2025-02-24T15:58:47Z</dcterms:created>
  <dcterms:modified xsi:type="dcterms:W3CDTF">2025-02-25T00:55:15Z</dcterms:modified>
</cp:coreProperties>
</file>