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sldIdLst>
    <p:sldId id="257" r:id="rId2"/>
    <p:sldId id="256" r:id="rId3"/>
    <p:sldId id="263" r:id="rId4"/>
    <p:sldId id="264" r:id="rId5"/>
    <p:sldId id="258" r:id="rId6"/>
    <p:sldId id="265" r:id="rId7"/>
    <p:sldId id="259" r:id="rId8"/>
    <p:sldId id="266" r:id="rId9"/>
    <p:sldId id="267" r:id="rId10"/>
    <p:sldId id="268" r:id="rId11"/>
    <p:sldId id="269" r:id="rId12"/>
    <p:sldId id="260" r:id="rId13"/>
    <p:sldId id="270" r:id="rId14"/>
    <p:sldId id="271" r:id="rId15"/>
    <p:sldId id="272" r:id="rId16"/>
    <p:sldId id="273" r:id="rId17"/>
    <p:sldId id="261" r:id="rId18"/>
    <p:sldId id="262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9" autoAdjust="0"/>
    <p:restoredTop sz="94660"/>
  </p:normalViewPr>
  <p:slideViewPr>
    <p:cSldViewPr snapToGrid="0">
      <p:cViewPr varScale="1">
        <p:scale>
          <a:sx n="82" d="100"/>
          <a:sy n="82" d="100"/>
        </p:scale>
        <p:origin x="52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38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280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543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377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811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793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212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999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40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386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51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648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31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620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62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01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77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055E877-6EFD-4DA4-A519-0ACEFEE0A5C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F90627-CDA2-4334-A531-83411108C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80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  <p:sldLayoutId id="2147483884" r:id="rId16"/>
    <p:sldLayoutId id="21474838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2CA35-A9A9-E469-4302-58ECE7C12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A01EBD-F962-A91D-8254-B05C28B77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988305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  <a:ea typeface="+mn-ea"/>
                <a:cs typeface="+mn-cs"/>
              </a:rPr>
              <a:t>Прототипы задания 17</a:t>
            </a:r>
            <a:br>
              <a:rPr lang="ru-RU" sz="3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  <a:ea typeface="+mn-ea"/>
                <a:cs typeface="+mn-cs"/>
              </a:rPr>
            </a:br>
            <a:r>
              <a:rPr lang="ru-RU" sz="3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  <a:ea typeface="+mn-ea"/>
                <a:cs typeface="+mn-cs"/>
              </a:rPr>
              <a:t>ОГЭ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81208DA-7950-F8F6-FC0B-335704451A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4167" y="3223644"/>
            <a:ext cx="6815669" cy="219301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16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Емельянова Светлана Николаевна</a:t>
            </a:r>
            <a:endParaRPr lang="ru-RU" sz="16000" dirty="0">
              <a:solidFill>
                <a:schemeClr val="accent1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96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Учитель математики ВКК</a:t>
            </a:r>
          </a:p>
          <a:p>
            <a:pPr algn="ctr"/>
            <a:r>
              <a:rPr lang="ru-RU" sz="96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МАОУ «Лицей № 12»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566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F5D46-D3B9-39BE-B81A-4B1B97658B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E6095EE-EB1E-7DD7-7B20-7EE918D5A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Ромб.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154A8A-945F-F7DF-3821-C0B02E373E8D}"/>
              </a:ext>
            </a:extLst>
          </p:cNvPr>
          <p:cNvSpPr txBox="1"/>
          <p:nvPr/>
        </p:nvSpPr>
        <p:spPr>
          <a:xfrm>
            <a:off x="712922" y="2408411"/>
            <a:ext cx="109185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Найдите площадь ромба, если его диагонали равны 14 и 6.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6FBFED-E243-4DB0-FDD9-D2582B8B601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2481" t="2537" b="-1"/>
          <a:stretch/>
        </p:blipFill>
        <p:spPr>
          <a:xfrm>
            <a:off x="4889716" y="3343922"/>
            <a:ext cx="3667370" cy="194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59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805FA-5E9D-0227-F996-C5557764B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C08502B-E399-1F43-B5D8-C9487596F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Ромб.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E7AC26-D466-6FE3-06A5-78D14F59AB55}"/>
              </a:ext>
            </a:extLst>
          </p:cNvPr>
          <p:cNvSpPr txBox="1"/>
          <p:nvPr/>
        </p:nvSpPr>
        <p:spPr>
          <a:xfrm>
            <a:off x="712922" y="2408411"/>
            <a:ext cx="109185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Периметр ромба равен 24, а один из углов равен 30°. Найдите площадь этого ромба.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827ADD-CBF7-220D-4569-4848DA9C77F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2483" t="3896"/>
          <a:stretch/>
        </p:blipFill>
        <p:spPr>
          <a:xfrm>
            <a:off x="4416088" y="3797084"/>
            <a:ext cx="3359824" cy="172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32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25EDB7-F6B6-73E5-9D9A-DF53D7BAB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B20882F-7E74-B8F4-818E-16264FDE4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Параллелограмм.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8A9968-33AA-62BD-A98F-092E9A8D7B0B}"/>
              </a:ext>
            </a:extLst>
          </p:cNvPr>
          <p:cNvSpPr txBox="1"/>
          <p:nvPr/>
        </p:nvSpPr>
        <p:spPr>
          <a:xfrm>
            <a:off x="1295401" y="2509150"/>
            <a:ext cx="1010360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Площадь параллелограмма ABCD равна 180. Точка E — середина стороны AB. Найдите площадь трапеции DAEC.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C6309A-61BE-9C5E-F08C-9ED7466233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" b="3547"/>
          <a:stretch/>
        </p:blipFill>
        <p:spPr bwMode="auto">
          <a:xfrm>
            <a:off x="4089463" y="3762685"/>
            <a:ext cx="3254155" cy="20377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0428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E8C54-8A1D-C216-52B5-4C53DF3BB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FAE01CA-B2E7-150B-CA15-DCE51569F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Параллелограмм.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62A195-218F-C142-D3FA-0047FC38DDE4}"/>
              </a:ext>
            </a:extLst>
          </p:cNvPr>
          <p:cNvSpPr txBox="1"/>
          <p:nvPr/>
        </p:nvSpPr>
        <p:spPr>
          <a:xfrm>
            <a:off x="720671" y="2310485"/>
            <a:ext cx="1082556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Диагонали AC и BD параллелограмма ABCD пересекаются в точке O, AC=12, BD=20, AB=7. Найдите DO.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28C7CD2-71AF-F33F-8BE2-BE01A7F86E0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r="2116" b="5570"/>
          <a:stretch/>
        </p:blipFill>
        <p:spPr>
          <a:xfrm>
            <a:off x="4678396" y="3693661"/>
            <a:ext cx="4256377" cy="183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088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DA3BA-A83F-E00D-6C3B-E20550361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077AEB6-6551-31FD-65D0-B85A81BD6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Параллелограмм.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108DE1-8C12-83B5-6D41-C07B2961ACDF}"/>
              </a:ext>
            </a:extLst>
          </p:cNvPr>
          <p:cNvSpPr txBox="1"/>
          <p:nvPr/>
        </p:nvSpPr>
        <p:spPr>
          <a:xfrm>
            <a:off x="720671" y="2310485"/>
            <a:ext cx="1082556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Площадь параллелограмма равна 40, а две его стороны равны 5 и 10. Найдите его высоты. В ответе укажите большую высоту.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C2699E1-25C8-E71F-EAA2-430682A86E7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313981" y="3732815"/>
            <a:ext cx="3887214" cy="197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0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6A602-C968-2D2A-74D0-941D525D27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0F82531-BC86-F980-1B57-017B57962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Параллелограмм.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D38B58-C886-D79C-CA48-C04DE0E5B633}"/>
              </a:ext>
            </a:extLst>
          </p:cNvPr>
          <p:cNvSpPr txBox="1"/>
          <p:nvPr/>
        </p:nvSpPr>
        <p:spPr>
          <a:xfrm>
            <a:off x="720671" y="2310485"/>
            <a:ext cx="1082556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Диагональ BD параллелограмма ABCD образует с его сторонами углы, равные 65° и 80°. Найдите больший угол этого параллелограмма. Ответ дайте в градусах.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6E4B3B-055B-B4EC-52F6-E271E73C579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b="2915"/>
          <a:stretch/>
        </p:blipFill>
        <p:spPr>
          <a:xfrm>
            <a:off x="4538994" y="4095221"/>
            <a:ext cx="4371797" cy="206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587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66D50-2D9B-9E72-3E8A-6C390980C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4207D7D-4A8E-FCE2-0924-043675FF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Параллелограмм.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88A7A6-5C25-FC47-343B-3B3FAAB46F67}"/>
              </a:ext>
            </a:extLst>
          </p:cNvPr>
          <p:cNvSpPr txBox="1"/>
          <p:nvPr/>
        </p:nvSpPr>
        <p:spPr>
          <a:xfrm>
            <a:off x="720671" y="2310485"/>
            <a:ext cx="1082556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Найдите острый угол параллелограмма ABCD, если биссектриса угла A образует со стороной BC угол, равный 15°. Ответ дайте в градусах.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7F8846-498A-306E-9EBD-7E839B9BC6E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1802" r="4387" b="4807"/>
          <a:stretch/>
        </p:blipFill>
        <p:spPr>
          <a:xfrm>
            <a:off x="4470752" y="4014061"/>
            <a:ext cx="3107920" cy="213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490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7DB7D-7C68-E657-3B79-87A59F89B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CAD265D-45D7-A04A-2A3C-D71047A00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Трапеция.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2BDEC9-1F69-E491-FCB0-15B296523A9C}"/>
              </a:ext>
            </a:extLst>
          </p:cNvPr>
          <p:cNvSpPr txBox="1"/>
          <p:nvPr/>
        </p:nvSpPr>
        <p:spPr>
          <a:xfrm>
            <a:off x="1295401" y="2509150"/>
            <a:ext cx="10103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Основания трапеции равны 3 и 9, а высота равна 5. Найдите среднюю линию этой трапеции.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947C784-7B19-39FE-6BAA-4CD3D907F2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" t="1924"/>
          <a:stretch/>
        </p:blipFill>
        <p:spPr bwMode="auto">
          <a:xfrm>
            <a:off x="3947472" y="3946516"/>
            <a:ext cx="3158436" cy="17042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3500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FD7DA-FC39-A33A-8FCE-86F302BB3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D674FC1-E8EA-40EC-281B-89767CA9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Трапеция.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4021DA-E85D-C6C5-25F6-4A873F455667}"/>
              </a:ext>
            </a:extLst>
          </p:cNvPr>
          <p:cNvSpPr txBox="1"/>
          <p:nvPr/>
        </p:nvSpPr>
        <p:spPr>
          <a:xfrm>
            <a:off x="1295401" y="2509150"/>
            <a:ext cx="10103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Основания трапеции равны 3 и 9, а высота равна 5. Найдите среднюю линию этой трапеции.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C9D1238-700B-445C-BC84-3531D54C99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" t="1924"/>
          <a:stretch/>
        </p:blipFill>
        <p:spPr bwMode="auto">
          <a:xfrm>
            <a:off x="3947472" y="3946516"/>
            <a:ext cx="3158436" cy="17042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0041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686489-8F67-7659-21C5-ED5102750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D78A4B4-5BFD-A2D8-978A-7FFB8E47B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Трапеция.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7DB989-5212-6C75-D817-C34CE5ED4051}"/>
              </a:ext>
            </a:extLst>
          </p:cNvPr>
          <p:cNvSpPr txBox="1"/>
          <p:nvPr/>
        </p:nvSpPr>
        <p:spPr>
          <a:xfrm>
            <a:off x="697424" y="2509150"/>
            <a:ext cx="1086431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Один из углов равнобедренной трапеции равен 66°. Найдите больший угол этой трапеции. Ответ дайте в градусах.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609F80-D452-1185-643D-93CBA831FD5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2443" t="4974" r="2487"/>
          <a:stretch/>
        </p:blipFill>
        <p:spPr>
          <a:xfrm>
            <a:off x="4293031" y="4301961"/>
            <a:ext cx="2952428" cy="157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87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E1B1CA7-8355-0AD0-3488-2BABAD74D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Квадрат.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D3B39D-B22B-20EC-3756-F825DB913A07}"/>
              </a:ext>
            </a:extLst>
          </p:cNvPr>
          <p:cNvSpPr txBox="1"/>
          <p:nvPr/>
        </p:nvSpPr>
        <p:spPr>
          <a:xfrm>
            <a:off x="1295401" y="2509150"/>
            <a:ext cx="10103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Сторона квадрата равна 7√2. Найдите диагональ этого квадрата.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4724C27-6568-D05B-C7F2-60D559A3ED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" t="1518" r="1"/>
          <a:stretch/>
        </p:blipFill>
        <p:spPr bwMode="auto">
          <a:xfrm>
            <a:off x="4453718" y="3260561"/>
            <a:ext cx="2783990" cy="2704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824627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E916D-5138-8E6B-93CB-F2152E5A0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9F0BF45-909A-D4C1-C82A-8EDFD9950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Трапеция.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E65BCC-44FB-DA67-B353-69A2B6635F40}"/>
              </a:ext>
            </a:extLst>
          </p:cNvPr>
          <p:cNvSpPr txBox="1"/>
          <p:nvPr/>
        </p:nvSpPr>
        <p:spPr>
          <a:xfrm>
            <a:off x="663844" y="2509150"/>
            <a:ext cx="1095988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Один из углов прямоугольной трапеции равен 64°. Найдите больший угол этой трапеции. Ответ дайте в градусах.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3F6160-CE09-822A-183F-AEF663D713B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2340" t="2555" b="1"/>
          <a:stretch/>
        </p:blipFill>
        <p:spPr>
          <a:xfrm>
            <a:off x="4874217" y="3936569"/>
            <a:ext cx="2603715" cy="177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798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B1DE3-31C2-A9B8-742F-1EFAD9263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BD0A589-54E9-F04D-D9A7-7B812A083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Квадрат.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55BFC1-8848-0FF4-755D-A31BF483A701}"/>
              </a:ext>
            </a:extLst>
          </p:cNvPr>
          <p:cNvSpPr txBox="1"/>
          <p:nvPr/>
        </p:nvSpPr>
        <p:spPr>
          <a:xfrm>
            <a:off x="1295401" y="2509150"/>
            <a:ext cx="10103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Сторона квадрата равна 6√2. Найдите площадь этого квадрата.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6053493-57B0-2296-A5F3-AA8C0A09A2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" t="1055"/>
          <a:stretch/>
        </p:blipFill>
        <p:spPr bwMode="auto">
          <a:xfrm>
            <a:off x="4424765" y="3251508"/>
            <a:ext cx="2780665" cy="27774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35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F94147-3DB8-E034-2740-F6519F26B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B7E8654-CD76-2E66-D9C7-B5DEBA5AE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Квадрат.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C0BB74-2C44-2100-C45E-DFAFC2FFF4A2}"/>
              </a:ext>
            </a:extLst>
          </p:cNvPr>
          <p:cNvSpPr txBox="1"/>
          <p:nvPr/>
        </p:nvSpPr>
        <p:spPr>
          <a:xfrm>
            <a:off x="1295401" y="2509150"/>
            <a:ext cx="10103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Периметр квадрата равен 32. Найдите площадь этого квадрата.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7CBC289-341B-1B25-BFA1-87B86A87CF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" t="1055"/>
          <a:stretch/>
        </p:blipFill>
        <p:spPr bwMode="auto">
          <a:xfrm>
            <a:off x="4424765" y="3251508"/>
            <a:ext cx="2780665" cy="27774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90729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A24D2-DCB3-76B0-114D-3DA3B04DB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4BA0918-87D7-3C8D-0E2A-8A2AA118E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Прямоугольник.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63C36E-4C2A-C0C6-B68E-D6A8E7C95EB7}"/>
              </a:ext>
            </a:extLst>
          </p:cNvPr>
          <p:cNvSpPr txBox="1"/>
          <p:nvPr/>
        </p:nvSpPr>
        <p:spPr>
          <a:xfrm>
            <a:off x="1295401" y="2509150"/>
            <a:ext cx="10103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Диагонали AC и BD прямоугольника ABCD пересекаются в точке O, BO=7, AB=6. Найдите AC.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3980A8E-F848-AB7C-D9DA-B453FC1912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" t="-1" b="3347"/>
          <a:stretch/>
        </p:blipFill>
        <p:spPr bwMode="auto">
          <a:xfrm>
            <a:off x="4629381" y="3774528"/>
            <a:ext cx="2933237" cy="23176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2153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709E3-EBBB-DA66-2E02-FD329AC3C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321BF21-93EA-3958-EE72-FB1696A9B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Прямоугольник.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8730E6-8BE3-3539-9A42-B9A571906ADF}"/>
              </a:ext>
            </a:extLst>
          </p:cNvPr>
          <p:cNvSpPr txBox="1"/>
          <p:nvPr/>
        </p:nvSpPr>
        <p:spPr>
          <a:xfrm>
            <a:off x="883403" y="2509150"/>
            <a:ext cx="1051559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Диагональ прямоугольника образует угол 50° с одной из его сторон. Найдите острый угол между диагоналями этого прямоугольника. Ответ дайте в градусах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6426ED-B8E3-55D2-6DBD-1755D6CD34C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1780" r="3359"/>
          <a:stretch/>
        </p:blipFill>
        <p:spPr>
          <a:xfrm>
            <a:off x="4285279" y="4078810"/>
            <a:ext cx="3370883" cy="203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49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7BB1C-6C21-92BF-3422-54C0896BD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F5C32FE-F4D2-4446-6BCC-801CC5E6E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Ромб.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9B04BF-5087-7159-847B-CE864C708F48}"/>
              </a:ext>
            </a:extLst>
          </p:cNvPr>
          <p:cNvSpPr txBox="1"/>
          <p:nvPr/>
        </p:nvSpPr>
        <p:spPr>
          <a:xfrm>
            <a:off x="1295401" y="2509150"/>
            <a:ext cx="10103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Один из углов ромба равен 43°. Найдите больший угол этого ромба. Ответ дайте в градусах.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096D84-0E5E-AFD8-11F1-6DB3F9E67D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" t="1376" b="-1"/>
          <a:stretch/>
        </p:blipFill>
        <p:spPr bwMode="auto">
          <a:xfrm>
            <a:off x="4551045" y="3731394"/>
            <a:ext cx="3491901" cy="18557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67844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524DA-7765-02B7-0993-29C63877B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894DED0-06D1-168A-8325-6176FD198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Ромб.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CFB0E7-B122-45F5-66CB-9536B8168504}"/>
              </a:ext>
            </a:extLst>
          </p:cNvPr>
          <p:cNvSpPr txBox="1"/>
          <p:nvPr/>
        </p:nvSpPr>
        <p:spPr>
          <a:xfrm>
            <a:off x="1295401" y="2509150"/>
            <a:ext cx="10103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В ромбе ABCD угол ABC равен 72°. Найдите угол ACD. Ответ дайте в градусах.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74B266-4F8C-4B15-298E-14CBCAABF48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2215" b="3718"/>
          <a:stretch/>
        </p:blipFill>
        <p:spPr>
          <a:xfrm>
            <a:off x="4823539" y="3768098"/>
            <a:ext cx="2987607" cy="210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43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4F64B-0AF7-0C2D-68B9-579509FF0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CBCABE8-6A29-7A21-429A-F9F957DEA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  <a:ea typeface="+mn-ea"/>
                <a:cs typeface="+mn-cs"/>
              </a:rPr>
              <a:t>Ромб.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D7F1CB-59B4-CCD5-8427-0D45715B3FCD}"/>
              </a:ext>
            </a:extLst>
          </p:cNvPr>
          <p:cNvSpPr txBox="1"/>
          <p:nvPr/>
        </p:nvSpPr>
        <p:spPr>
          <a:xfrm>
            <a:off x="1295402" y="2408411"/>
            <a:ext cx="10103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Сторона ромба равна 28, а один из углов этого ромба равен 150°. Найдите высоту этого ромба.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39258F-83AA-8554-D210-C871511858B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1843" t="1760"/>
          <a:stretch/>
        </p:blipFill>
        <p:spPr>
          <a:xfrm>
            <a:off x="4595247" y="3866828"/>
            <a:ext cx="3629348" cy="193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537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69</TotalTime>
  <Words>411</Words>
  <Application>Microsoft Office PowerPoint</Application>
  <PresentationFormat>Широкоэкранный</PresentationFormat>
  <Paragraphs>43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Franklin Gothic Medium</vt:lpstr>
      <vt:lpstr>Garamond</vt:lpstr>
      <vt:lpstr>Натуральные материалы</vt:lpstr>
      <vt:lpstr>Прототипы задания 17 ОГЭ</vt:lpstr>
      <vt:lpstr>Квадрат.</vt:lpstr>
      <vt:lpstr>Квадрат.</vt:lpstr>
      <vt:lpstr>Квадрат.</vt:lpstr>
      <vt:lpstr>Прямоугольник.</vt:lpstr>
      <vt:lpstr>Прямоугольник.</vt:lpstr>
      <vt:lpstr>Ромб.</vt:lpstr>
      <vt:lpstr>Ромб.</vt:lpstr>
      <vt:lpstr>Ромб.</vt:lpstr>
      <vt:lpstr>Ромб.</vt:lpstr>
      <vt:lpstr>Ромб.</vt:lpstr>
      <vt:lpstr>Параллелограмм.</vt:lpstr>
      <vt:lpstr>Параллелограмм.</vt:lpstr>
      <vt:lpstr>Параллелограмм.</vt:lpstr>
      <vt:lpstr>Параллелограмм.</vt:lpstr>
      <vt:lpstr>Параллелограмм.</vt:lpstr>
      <vt:lpstr>Трапеция.</vt:lpstr>
      <vt:lpstr>Трапеция.</vt:lpstr>
      <vt:lpstr>Трапеция.</vt:lpstr>
      <vt:lpstr>Трапеция.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Светлана Е.</dc:creator>
  <cp:lastModifiedBy>Светлана Е.</cp:lastModifiedBy>
  <cp:revision>3</cp:revision>
  <dcterms:created xsi:type="dcterms:W3CDTF">2025-02-09T09:56:33Z</dcterms:created>
  <dcterms:modified xsi:type="dcterms:W3CDTF">2025-02-09T11:05:44Z</dcterms:modified>
</cp:coreProperties>
</file>