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2" r:id="rId4"/>
    <p:sldId id="319" r:id="rId5"/>
    <p:sldId id="303" r:id="rId6"/>
    <p:sldId id="289" r:id="rId7"/>
    <p:sldId id="261" r:id="rId8"/>
    <p:sldId id="281" r:id="rId9"/>
    <p:sldId id="298" r:id="rId10"/>
    <p:sldId id="287" r:id="rId11"/>
    <p:sldId id="29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884"/>
    <a:srgbClr val="C71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B646B-1407-48DE-BE95-6527702B2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E30552-9F77-4927-B946-E16C133FE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8B472-21E7-49E7-9D95-71CA3E87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BEBD1-081E-4403-8FAC-8EF24DF3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493FC-D8F0-429C-96C4-1FEFF4B9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5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CE9B3-F66E-4F11-9209-A675C734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7C145F-D98E-4279-B6E7-F5F79CC08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D812F-2236-457C-89C3-03106E7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9AAE4-4B70-496E-92B1-509AAF28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641BB-A34C-450D-AF2E-02078942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8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0EFB65-B67F-44F6-9B21-79A2CD65E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F8BEBC-9750-4742-B924-FDDC27480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12EFA-0B90-44C1-B2A7-32DBCAD5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ECD74-D114-48A7-9465-B8ABD291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46121-9B32-47AD-8ECD-5B446D0C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6A1D6-F8FF-F31A-DC2A-31B9EF48C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292E5D-B288-FD9C-1C07-2FFEB8904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53B1E-6CBC-A713-8D81-BAC38F85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89B2-3900-3E95-628B-3BA9525A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83CFD-3D08-58DA-4556-80AD5276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1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B1F58-6812-8347-347E-C6176A74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9C4CA-C9BC-5092-EF94-F897AEC9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23CE2-FD39-D22B-8310-394ED1F7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C768B-79EA-6953-7415-2D8FC657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9CACC-6ECF-2F7D-7460-6F6C5796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B07AE-185F-C240-F76C-6FCF10EA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4CB711-7FC9-C088-2C4F-6CFCF6853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5883B-4A07-B64C-5B86-43953636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D5C92-DBD9-48C4-E24D-EFDB3C85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B0DE0-806D-D2EF-5634-BDE67FF6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1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4D365-001F-90D4-1AD9-1C7734E7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9637E-5FE0-BCA0-704C-CADF80285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9CED-F844-E808-1732-DE86064EF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786C9-BBE4-4EA6-ED4D-6A44B060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15019D-D6DF-E5A2-4138-A1082871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D795F2-C49B-C1D3-8B20-DCC79920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91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583A1-28FD-0B52-D694-D06ED092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A4B27-953A-CE27-8351-99E1AC2B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1D616D-2486-7933-7395-ED1E69F01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3F7DAE-C61A-D200-1D97-D00932363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39621A-8B83-EA12-DA58-91477A6E3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E65DA9-E4A5-EFBC-A7EC-F5EE1843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CDFC06-E0DA-BF57-D1CD-E55807FF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359395-005C-32D9-619D-9EA54A8F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09FDB-1226-9E3D-D268-5F1E3952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813399-D89C-75D7-1C13-54A35538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EC38C-078A-E0EC-058A-DFDDFCDB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5CC2FA-84B2-85D6-38E6-79259E45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6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67C558-1F3F-165E-1CE2-265E155C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56B7A0-C074-352D-FEB0-0D37BC96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0AE942-EC48-8B34-8D3C-65DBF499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1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C539D-26B2-4F43-124C-4E47EB81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71E052-A70F-A8CF-12E7-9B7460A20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F2848-AAFC-6543-4EDE-89D00CD40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925B8-DBF7-3DB4-A223-8176E402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1DCBB-ED9F-692B-AAC8-49F3090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1D19FE-E88C-B9FE-DEDD-1F3A5380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6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7353A-7C37-4054-AEC9-17857316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B77DC-34AD-4005-AE67-F5700241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DFA3A-8F2E-4813-AB78-A4A16219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8B9A2-3906-4F90-9018-8B52A0FE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3060D-FE53-4109-9813-DEBB5196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2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2D8F-088E-95C5-8AF8-2D85D965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54F06E-BE65-74E9-17AC-C771F9993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A8427C-3017-A33C-C6DC-9FDDC76E5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E8C02E-B2EC-06DF-A9C3-D8DB75B4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F1540D-1258-BA6B-A47B-7CB14FC4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389E36-8B5F-77C8-4B30-1C752C0D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2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0191D-3794-55C5-10CD-575AEA3B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F1112-EBC4-7ECF-CA9D-2AD0DE29E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D1FC6-11BB-26EC-1D4F-F0C3419B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EAED1-6E0F-D533-9049-3C0AF792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AD42D-680E-9173-A045-9BA7FE25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35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9400FE-F646-B15A-032B-87728EEA3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A616BD-7F00-12C8-8982-FD19A881E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E5DE-4227-C9B5-DBF3-E77162FE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04F93-E404-AE91-BFCF-CFBB519F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6AB22-84D5-B78A-FD57-3BE70187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93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05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49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21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8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1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9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80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1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7C0D3-FE0E-49B2-A7F3-0CAFCCBA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21CC75-8AC0-4BDF-93A0-F168EBEC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A03C1-E048-444E-A3FA-B27D38AC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4ACE5-5359-4277-BE4F-618F9DF5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3F9A6-9DCB-4427-87A4-582ABA85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78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23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9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73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1" y="365126"/>
            <a:ext cx="2628900" cy="581183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365126"/>
            <a:ext cx="7734300" cy="581183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4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3B905-E5D2-4AD2-A4ED-A94EE8D0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434D9-62FE-45ED-B3DC-DF8A16739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724D77-ADE6-4B1E-99B1-E961D78F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3B2328-DF34-476E-B340-5C474013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D66A8-5988-4226-B680-C9B067E0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3820F-07EB-40A9-B2B7-9944B4F7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0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F6A87-0364-4509-B01A-C0083F74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773CD7-43FE-4EF5-A7E5-934E7741D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253D18-5122-4BD1-A3C2-CEB2AC52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E566A7-9DFE-4D78-A51B-946665D27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C1B4-2E96-4BF8-A98A-95585D870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4DF8B-1DD1-4518-B4FF-3B551086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00D84F-F493-41D9-8E23-F130CF31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B7C549-DCF1-4E26-A9DE-FCB7FD82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6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E293D-7313-48A6-B3E1-BA92BA36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2F4B81-9DD1-497B-9493-C7968E1F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BEF206-38EB-42C2-AB7A-4D788A68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07F591-70D7-4294-AFAC-3DF3D842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0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782607-D392-4B77-A391-A11C7941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D9E3F7-5D29-4D0C-807A-5F620687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2D71C7-3FF1-4D83-B703-D6E9F3A8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6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DE692-615B-4103-9FC9-57E7BC18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C7A2B-7492-4EBA-934F-8E9777667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141FA-F381-44B0-9307-97BEC56D2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72EFD0-12EA-44A9-9C98-B39CB969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60C87B-6BC0-4273-B205-D5FFE8ED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647FFE-E4F1-4617-A885-D60CF88E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930B6-8130-4CD8-A2D8-C486F3B6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A38BF7-D11D-4CF0-B107-018C58E08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45732-EAE1-44BA-AE27-EC50417E2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D15D5-FB52-4BC2-B9F9-539F4FDB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86B0A5-EE7E-4ABB-BB0A-BEE06526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37CA2A-A51E-4330-99C4-5E3734D3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5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0E8B3-19D4-4F14-AE0F-BCCD8767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299E3-CBF8-4306-9E0D-11153AC12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5C76CE-EA4F-41A5-A7E4-BACEACEB4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EC86-EDE5-4BE3-AF78-C87D4304CF5D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DAF17-C41E-4491-95CE-0000F17E3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A553C-09D4-461F-80FB-7987E5B27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644A-8954-4AA8-8490-0F218128B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8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1D63-4CC0-AB4F-90A3-2B14F6DB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DCD7C4-E6CA-0019-AF8A-138924A8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B5DC2-EB92-4DE8-B7CE-833B94CF4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C2F2-C97C-400E-A550-1E9BBA5D912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B714D-9705-37AD-E0F5-96B067FD8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324E-892C-FD65-91D1-0A34B952C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1184-7492-4905-8673-1F4BE8288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4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73C2F2-C97C-400E-A550-1E9BBA5D9126}" type="datetimeFigureOut">
              <a:rPr lang="ru-RU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2E1184-7492-4905-8673-1F4BE828833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FA804D-4BB8-4C56-BBB0-9450CDA45AE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376758-0B7B-48DE-A6A8-2C1568C8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23"/>
          <a:stretch/>
        </p:blipFill>
        <p:spPr bwMode="auto">
          <a:xfrm rot="10800000">
            <a:off x="8665252" y="0"/>
            <a:ext cx="593742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6000" y="-310992"/>
            <a:ext cx="5885564" cy="7749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55553" y="2344898"/>
            <a:ext cx="7155809" cy="19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/>
                <a:ea typeface="Calibri"/>
                <a:cs typeface="Times New Roman"/>
              </a:rPr>
              <a:t>ТЕОРИЯ И МЕТОДИКА ОБУЧЕНИЯ СПОРТИВНЫМ ПРЫЖКАМ ЧЕРЕЗ РЕЗИНКУ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95C116-D276-4E7D-9C30-97D4BAE68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45579" y="176564"/>
            <a:ext cx="1333454" cy="13334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A0C05-B3BB-4704-B01D-B0726FFB0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89" y="400970"/>
            <a:ext cx="878890" cy="8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4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BE78260-58BC-46EF-839D-3ED2A0B9B37F}"/>
              </a:ext>
            </a:extLst>
          </p:cNvPr>
          <p:cNvSpPr txBox="1"/>
          <p:nvPr/>
        </p:nvSpPr>
        <p:spPr bwMode="auto">
          <a:xfrm>
            <a:off x="1402866" y="516704"/>
            <a:ext cx="7056784" cy="1063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C7152A"/>
                </a:solidFill>
                <a:latin typeface="Montserrat SemiBold"/>
              </a:rPr>
              <a:t> </a:t>
            </a:r>
            <a:r>
              <a:rPr lang="ru-RU" dirty="0">
                <a:solidFill>
                  <a:srgbClr val="C7152A"/>
                </a:solidFill>
                <a:latin typeface="Montserrat SemiBold"/>
              </a:rPr>
              <a:t>ЧТО ТАКОЕ </a:t>
            </a:r>
          </a:p>
          <a:p>
            <a:pPr>
              <a:defRPr/>
            </a:pPr>
            <a:r>
              <a:rPr lang="ru-RU" dirty="0">
                <a:solidFill>
                  <a:srgbClr val="C7152A"/>
                </a:solidFill>
                <a:latin typeface="Montserrat SemiBold"/>
              </a:rPr>
              <a:t>«РОДНОЙ СПОРТ»?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348DFE3-DF12-467B-B4F1-9EEA2833E050}"/>
              </a:ext>
            </a:extLst>
          </p:cNvPr>
          <p:cNvSpPr/>
          <p:nvPr/>
        </p:nvSpPr>
        <p:spPr>
          <a:xfrm>
            <a:off x="8054396" y="2435068"/>
            <a:ext cx="3802244" cy="3802244"/>
          </a:xfrm>
          <a:prstGeom prst="ellipse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D56B2B-7DE6-4253-BCFF-AFD6C930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09705" y="-315329"/>
            <a:ext cx="5147750" cy="67778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FA7619-C2A7-454C-A670-1A05A78BFCB1}"/>
              </a:ext>
            </a:extLst>
          </p:cNvPr>
          <p:cNvSpPr txBox="1"/>
          <p:nvPr/>
        </p:nvSpPr>
        <p:spPr bwMode="auto">
          <a:xfrm>
            <a:off x="1402866" y="1871498"/>
            <a:ext cx="6191903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dirty="0">
                <a:latin typeface="Montserrat"/>
                <a:ea typeface="Calibri"/>
                <a:cs typeface="Times New Roman"/>
              </a:rPr>
              <a:t>Многие из нас помнят увлекательную игру в </a:t>
            </a:r>
            <a:r>
              <a:rPr lang="ru-RU" dirty="0" err="1">
                <a:latin typeface="Montserrat"/>
                <a:ea typeface="Calibri"/>
                <a:cs typeface="Times New Roman"/>
              </a:rPr>
              <a:t>резиночку</a:t>
            </a:r>
            <a:r>
              <a:rPr lang="ru-RU" dirty="0">
                <a:latin typeface="Montserrat"/>
                <a:ea typeface="Calibri"/>
                <a:cs typeface="Times New Roman"/>
              </a:rPr>
              <a:t>. В нее играли в каждом дворе и устраивали турниры. </a:t>
            </a:r>
          </a:p>
          <a:p>
            <a:pPr>
              <a:spcAft>
                <a:spcPts val="800"/>
              </a:spcAft>
              <a:defRPr/>
            </a:pPr>
            <a:endParaRPr lang="ru-RU" sz="1600" dirty="0">
              <a:latin typeface="Montserrat"/>
              <a:ea typeface="Calibri"/>
              <a:cs typeface="Times New Roman"/>
            </a:endParaRPr>
          </a:p>
          <a:p>
            <a:pPr>
              <a:spcAft>
                <a:spcPts val="800"/>
              </a:spcAft>
              <a:defRPr/>
            </a:pPr>
            <a:r>
              <a:rPr lang="ru-RU" sz="2200" dirty="0">
                <a:solidFill>
                  <a:srgbClr val="496884"/>
                </a:solidFill>
                <a:latin typeface="Montserrat SemiBold" pitchFamily="2" charset="-52"/>
                <a:ea typeface="Calibri"/>
                <a:cs typeface="Times New Roman"/>
              </a:rPr>
              <a:t>СЕГОДНЯ ИГРА СТАЛА СПОРТИВНОЙ!</a:t>
            </a:r>
          </a:p>
          <a:p>
            <a:pPr>
              <a:spcAft>
                <a:spcPts val="800"/>
              </a:spcAft>
              <a:defRPr/>
            </a:pPr>
            <a:r>
              <a:rPr lang="ru-RU" dirty="0">
                <a:latin typeface="Montserrat"/>
                <a:ea typeface="Calibri"/>
                <a:cs typeface="Times New Roman"/>
              </a:rPr>
              <a:t>С правилами, спортивными дисциплинами                                и соревнованиями</a:t>
            </a:r>
          </a:p>
          <a:p>
            <a:pPr>
              <a:spcAft>
                <a:spcPts val="800"/>
              </a:spcAft>
              <a:defRPr/>
            </a:pPr>
            <a:endParaRPr lang="ru-RU" sz="1600" dirty="0">
              <a:latin typeface="Montserrat"/>
              <a:ea typeface="Calibri"/>
              <a:cs typeface="Times New Roman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B6E3AEF8-C675-43A9-931D-950104440FA9}"/>
              </a:ext>
            </a:extLst>
          </p:cNvPr>
          <p:cNvSpPr/>
          <p:nvPr/>
        </p:nvSpPr>
        <p:spPr bwMode="auto">
          <a:xfrm>
            <a:off x="0" y="8566842"/>
            <a:ext cx="12192000" cy="5367363"/>
          </a:xfrm>
          <a:custGeom>
            <a:avLst/>
            <a:gdLst>
              <a:gd name="connsiteX0" fmla="*/ 103775 w 12192000"/>
              <a:gd name="connsiteY0" fmla="*/ 0 h 5367363"/>
              <a:gd name="connsiteX1" fmla="*/ 182810 w 12192000"/>
              <a:gd name="connsiteY1" fmla="*/ 0 h 5367363"/>
              <a:gd name="connsiteX2" fmla="*/ 243305 w 12192000"/>
              <a:gd name="connsiteY2" fmla="*/ 60495 h 5367363"/>
              <a:gd name="connsiteX3" fmla="*/ 303801 w 12192000"/>
              <a:gd name="connsiteY3" fmla="*/ 0 h 5367363"/>
              <a:gd name="connsiteX4" fmla="*/ 383131 w 12192000"/>
              <a:gd name="connsiteY4" fmla="*/ 0 h 5367363"/>
              <a:gd name="connsiteX5" fmla="*/ 382835 w 12192000"/>
              <a:gd name="connsiteY5" fmla="*/ 714 h 5367363"/>
              <a:gd name="connsiteX6" fmla="*/ 443330 w 12192000"/>
              <a:gd name="connsiteY6" fmla="*/ 61209 h 5367363"/>
              <a:gd name="connsiteX7" fmla="*/ 503825 w 12192000"/>
              <a:gd name="connsiteY7" fmla="*/ 714 h 5367363"/>
              <a:gd name="connsiteX8" fmla="*/ 503529 w 12192000"/>
              <a:gd name="connsiteY8" fmla="*/ 0 h 5367363"/>
              <a:gd name="connsiteX9" fmla="*/ 588858 w 12192000"/>
              <a:gd name="connsiteY9" fmla="*/ 0 h 5367363"/>
              <a:gd name="connsiteX10" fmla="*/ 649353 w 12192000"/>
              <a:gd name="connsiteY10" fmla="*/ 60495 h 5367363"/>
              <a:gd name="connsiteX11" fmla="*/ 709848 w 12192000"/>
              <a:gd name="connsiteY11" fmla="*/ 0 h 5367363"/>
              <a:gd name="connsiteX12" fmla="*/ 787866 w 12192000"/>
              <a:gd name="connsiteY12" fmla="*/ 0 h 5367363"/>
              <a:gd name="connsiteX13" fmla="*/ 848361 w 12192000"/>
              <a:gd name="connsiteY13" fmla="*/ 60495 h 5367363"/>
              <a:gd name="connsiteX14" fmla="*/ 908856 w 12192000"/>
              <a:gd name="connsiteY14" fmla="*/ 0 h 5367363"/>
              <a:gd name="connsiteX15" fmla="*/ 987891 w 12192000"/>
              <a:gd name="connsiteY15" fmla="*/ 0 h 5367363"/>
              <a:gd name="connsiteX16" fmla="*/ 1048386 w 12192000"/>
              <a:gd name="connsiteY16" fmla="*/ 60495 h 5367363"/>
              <a:gd name="connsiteX17" fmla="*/ 1108881 w 12192000"/>
              <a:gd name="connsiteY17" fmla="*/ 0 h 5367363"/>
              <a:gd name="connsiteX18" fmla="*/ 1188212 w 12192000"/>
              <a:gd name="connsiteY18" fmla="*/ 0 h 5367363"/>
              <a:gd name="connsiteX19" fmla="*/ 1187916 w 12192000"/>
              <a:gd name="connsiteY19" fmla="*/ 714 h 5367363"/>
              <a:gd name="connsiteX20" fmla="*/ 1248412 w 12192000"/>
              <a:gd name="connsiteY20" fmla="*/ 61209 h 5367363"/>
              <a:gd name="connsiteX21" fmla="*/ 1308906 w 12192000"/>
              <a:gd name="connsiteY21" fmla="*/ 714 h 5367363"/>
              <a:gd name="connsiteX22" fmla="*/ 1308611 w 12192000"/>
              <a:gd name="connsiteY22" fmla="*/ 0 h 5367363"/>
              <a:gd name="connsiteX23" fmla="*/ 1358107 w 12192000"/>
              <a:gd name="connsiteY23" fmla="*/ 0 h 5367363"/>
              <a:gd name="connsiteX24" fmla="*/ 1418602 w 12192000"/>
              <a:gd name="connsiteY24" fmla="*/ 60495 h 5367363"/>
              <a:gd name="connsiteX25" fmla="*/ 1479097 w 12192000"/>
              <a:gd name="connsiteY25" fmla="*/ 0 h 5367363"/>
              <a:gd name="connsiteX26" fmla="*/ 1557115 w 12192000"/>
              <a:gd name="connsiteY26" fmla="*/ 0 h 5367363"/>
              <a:gd name="connsiteX27" fmla="*/ 1617610 w 12192000"/>
              <a:gd name="connsiteY27" fmla="*/ 60495 h 5367363"/>
              <a:gd name="connsiteX28" fmla="*/ 1678105 w 12192000"/>
              <a:gd name="connsiteY28" fmla="*/ 0 h 5367363"/>
              <a:gd name="connsiteX29" fmla="*/ 1757140 w 12192000"/>
              <a:gd name="connsiteY29" fmla="*/ 0 h 5367363"/>
              <a:gd name="connsiteX30" fmla="*/ 1817634 w 12192000"/>
              <a:gd name="connsiteY30" fmla="*/ 60495 h 5367363"/>
              <a:gd name="connsiteX31" fmla="*/ 1878130 w 12192000"/>
              <a:gd name="connsiteY31" fmla="*/ 0 h 5367363"/>
              <a:gd name="connsiteX32" fmla="*/ 1957461 w 12192000"/>
              <a:gd name="connsiteY32" fmla="*/ 0 h 5367363"/>
              <a:gd name="connsiteX33" fmla="*/ 1957165 w 12192000"/>
              <a:gd name="connsiteY33" fmla="*/ 714 h 5367363"/>
              <a:gd name="connsiteX34" fmla="*/ 2017660 w 12192000"/>
              <a:gd name="connsiteY34" fmla="*/ 61209 h 5367363"/>
              <a:gd name="connsiteX35" fmla="*/ 2078155 w 12192000"/>
              <a:gd name="connsiteY35" fmla="*/ 714 h 5367363"/>
              <a:gd name="connsiteX36" fmla="*/ 2077859 w 12192000"/>
              <a:gd name="connsiteY36" fmla="*/ 0 h 5367363"/>
              <a:gd name="connsiteX37" fmla="*/ 2163187 w 12192000"/>
              <a:gd name="connsiteY37" fmla="*/ 0 h 5367363"/>
              <a:gd name="connsiteX38" fmla="*/ 2223683 w 12192000"/>
              <a:gd name="connsiteY38" fmla="*/ 60495 h 5367363"/>
              <a:gd name="connsiteX39" fmla="*/ 2284177 w 12192000"/>
              <a:gd name="connsiteY39" fmla="*/ 0 h 5367363"/>
              <a:gd name="connsiteX40" fmla="*/ 2362196 w 12192000"/>
              <a:gd name="connsiteY40" fmla="*/ 0 h 5367363"/>
              <a:gd name="connsiteX41" fmla="*/ 2422690 w 12192000"/>
              <a:gd name="connsiteY41" fmla="*/ 60495 h 5367363"/>
              <a:gd name="connsiteX42" fmla="*/ 2483185 w 12192000"/>
              <a:gd name="connsiteY42" fmla="*/ 0 h 5367363"/>
              <a:gd name="connsiteX43" fmla="*/ 2562221 w 12192000"/>
              <a:gd name="connsiteY43" fmla="*/ 0 h 5367363"/>
              <a:gd name="connsiteX44" fmla="*/ 2622715 w 12192000"/>
              <a:gd name="connsiteY44" fmla="*/ 60495 h 5367363"/>
              <a:gd name="connsiteX45" fmla="*/ 2683211 w 12192000"/>
              <a:gd name="connsiteY45" fmla="*/ 0 h 5367363"/>
              <a:gd name="connsiteX46" fmla="*/ 2762540 w 12192000"/>
              <a:gd name="connsiteY46" fmla="*/ 0 h 5367363"/>
              <a:gd name="connsiteX47" fmla="*/ 2762244 w 12192000"/>
              <a:gd name="connsiteY47" fmla="*/ 714 h 5367363"/>
              <a:gd name="connsiteX48" fmla="*/ 2822740 w 12192000"/>
              <a:gd name="connsiteY48" fmla="*/ 61209 h 5367363"/>
              <a:gd name="connsiteX49" fmla="*/ 2883234 w 12192000"/>
              <a:gd name="connsiteY49" fmla="*/ 714 h 5367363"/>
              <a:gd name="connsiteX50" fmla="*/ 2882938 w 12192000"/>
              <a:gd name="connsiteY50" fmla="*/ 0 h 5367363"/>
              <a:gd name="connsiteX51" fmla="*/ 2960825 w 12192000"/>
              <a:gd name="connsiteY51" fmla="*/ 0 h 5367363"/>
              <a:gd name="connsiteX52" fmla="*/ 2958776 w 12192000"/>
              <a:gd name="connsiteY52" fmla="*/ 4946 h 5367363"/>
              <a:gd name="connsiteX53" fmla="*/ 3019272 w 12192000"/>
              <a:gd name="connsiteY53" fmla="*/ 65441 h 5367363"/>
              <a:gd name="connsiteX54" fmla="*/ 3079767 w 12192000"/>
              <a:gd name="connsiteY54" fmla="*/ 4946 h 5367363"/>
              <a:gd name="connsiteX55" fmla="*/ 3077718 w 12192000"/>
              <a:gd name="connsiteY55" fmla="*/ 0 h 5367363"/>
              <a:gd name="connsiteX56" fmla="*/ 3159832 w 12192000"/>
              <a:gd name="connsiteY56" fmla="*/ 0 h 5367363"/>
              <a:gd name="connsiteX57" fmla="*/ 3157783 w 12192000"/>
              <a:gd name="connsiteY57" fmla="*/ 4946 h 5367363"/>
              <a:gd name="connsiteX58" fmla="*/ 3218279 w 12192000"/>
              <a:gd name="connsiteY58" fmla="*/ 65441 h 5367363"/>
              <a:gd name="connsiteX59" fmla="*/ 3278773 w 12192000"/>
              <a:gd name="connsiteY59" fmla="*/ 4946 h 5367363"/>
              <a:gd name="connsiteX60" fmla="*/ 3276725 w 12192000"/>
              <a:gd name="connsiteY60" fmla="*/ 0 h 5367363"/>
              <a:gd name="connsiteX61" fmla="*/ 3359857 w 12192000"/>
              <a:gd name="connsiteY61" fmla="*/ 0 h 5367363"/>
              <a:gd name="connsiteX62" fmla="*/ 3357808 w 12192000"/>
              <a:gd name="connsiteY62" fmla="*/ 4946 h 5367363"/>
              <a:gd name="connsiteX63" fmla="*/ 3418304 w 12192000"/>
              <a:gd name="connsiteY63" fmla="*/ 65441 h 5367363"/>
              <a:gd name="connsiteX64" fmla="*/ 3478800 w 12192000"/>
              <a:gd name="connsiteY64" fmla="*/ 4946 h 5367363"/>
              <a:gd name="connsiteX65" fmla="*/ 3476751 w 12192000"/>
              <a:gd name="connsiteY65" fmla="*/ 0 h 5367363"/>
              <a:gd name="connsiteX66" fmla="*/ 3560179 w 12192000"/>
              <a:gd name="connsiteY66" fmla="*/ 0 h 5367363"/>
              <a:gd name="connsiteX67" fmla="*/ 3557834 w 12192000"/>
              <a:gd name="connsiteY67" fmla="*/ 5660 h 5367363"/>
              <a:gd name="connsiteX68" fmla="*/ 3618329 w 12192000"/>
              <a:gd name="connsiteY68" fmla="*/ 66155 h 5367363"/>
              <a:gd name="connsiteX69" fmla="*/ 3678824 w 12192000"/>
              <a:gd name="connsiteY69" fmla="*/ 5660 h 5367363"/>
              <a:gd name="connsiteX70" fmla="*/ 3676479 w 12192000"/>
              <a:gd name="connsiteY70" fmla="*/ 0 h 5367363"/>
              <a:gd name="connsiteX71" fmla="*/ 3765905 w 12192000"/>
              <a:gd name="connsiteY71" fmla="*/ 0 h 5367363"/>
              <a:gd name="connsiteX72" fmla="*/ 3763856 w 12192000"/>
              <a:gd name="connsiteY72" fmla="*/ 4946 h 5367363"/>
              <a:gd name="connsiteX73" fmla="*/ 3824352 w 12192000"/>
              <a:gd name="connsiteY73" fmla="*/ 65441 h 5367363"/>
              <a:gd name="connsiteX74" fmla="*/ 3884846 w 12192000"/>
              <a:gd name="connsiteY74" fmla="*/ 4946 h 5367363"/>
              <a:gd name="connsiteX75" fmla="*/ 3882798 w 12192000"/>
              <a:gd name="connsiteY75" fmla="*/ 0 h 5367363"/>
              <a:gd name="connsiteX76" fmla="*/ 3964913 w 12192000"/>
              <a:gd name="connsiteY76" fmla="*/ 0 h 5367363"/>
              <a:gd name="connsiteX77" fmla="*/ 3962864 w 12192000"/>
              <a:gd name="connsiteY77" fmla="*/ 4946 h 5367363"/>
              <a:gd name="connsiteX78" fmla="*/ 4023359 w 12192000"/>
              <a:gd name="connsiteY78" fmla="*/ 65441 h 5367363"/>
              <a:gd name="connsiteX79" fmla="*/ 4083855 w 12192000"/>
              <a:gd name="connsiteY79" fmla="*/ 4946 h 5367363"/>
              <a:gd name="connsiteX80" fmla="*/ 4081806 w 12192000"/>
              <a:gd name="connsiteY80" fmla="*/ 0 h 5367363"/>
              <a:gd name="connsiteX81" fmla="*/ 4164938 w 12192000"/>
              <a:gd name="connsiteY81" fmla="*/ 0 h 5367363"/>
              <a:gd name="connsiteX82" fmla="*/ 4162889 w 12192000"/>
              <a:gd name="connsiteY82" fmla="*/ 4946 h 5367363"/>
              <a:gd name="connsiteX83" fmla="*/ 4223380 w 12192000"/>
              <a:gd name="connsiteY83" fmla="*/ 65441 h 5367363"/>
              <a:gd name="connsiteX84" fmla="*/ 4283877 w 12192000"/>
              <a:gd name="connsiteY84" fmla="*/ 4946 h 5367363"/>
              <a:gd name="connsiteX85" fmla="*/ 4281828 w 12192000"/>
              <a:gd name="connsiteY85" fmla="*/ 0 h 5367363"/>
              <a:gd name="connsiteX86" fmla="*/ 4365255 w 12192000"/>
              <a:gd name="connsiteY86" fmla="*/ 0 h 5367363"/>
              <a:gd name="connsiteX87" fmla="*/ 4362911 w 12192000"/>
              <a:gd name="connsiteY87" fmla="*/ 5660 h 5367363"/>
              <a:gd name="connsiteX88" fmla="*/ 4423405 w 12192000"/>
              <a:gd name="connsiteY88" fmla="*/ 66155 h 5367363"/>
              <a:gd name="connsiteX89" fmla="*/ 4483902 w 12192000"/>
              <a:gd name="connsiteY89" fmla="*/ 5660 h 5367363"/>
              <a:gd name="connsiteX90" fmla="*/ 4481556 w 12192000"/>
              <a:gd name="connsiteY90" fmla="*/ 0 h 5367363"/>
              <a:gd name="connsiteX91" fmla="*/ 4535152 w 12192000"/>
              <a:gd name="connsiteY91" fmla="*/ 0 h 5367363"/>
              <a:gd name="connsiteX92" fmla="*/ 4533103 w 12192000"/>
              <a:gd name="connsiteY92" fmla="*/ 4946 h 5367363"/>
              <a:gd name="connsiteX93" fmla="*/ 4593597 w 12192000"/>
              <a:gd name="connsiteY93" fmla="*/ 65441 h 5367363"/>
              <a:gd name="connsiteX94" fmla="*/ 4654092 w 12192000"/>
              <a:gd name="connsiteY94" fmla="*/ 4946 h 5367363"/>
              <a:gd name="connsiteX95" fmla="*/ 4652043 w 12192000"/>
              <a:gd name="connsiteY95" fmla="*/ 0 h 5367363"/>
              <a:gd name="connsiteX96" fmla="*/ 4734158 w 12192000"/>
              <a:gd name="connsiteY96" fmla="*/ 0 h 5367363"/>
              <a:gd name="connsiteX97" fmla="*/ 4732109 w 12192000"/>
              <a:gd name="connsiteY97" fmla="*/ 4946 h 5367363"/>
              <a:gd name="connsiteX98" fmla="*/ 4792606 w 12192000"/>
              <a:gd name="connsiteY98" fmla="*/ 65441 h 5367363"/>
              <a:gd name="connsiteX99" fmla="*/ 4853100 w 12192000"/>
              <a:gd name="connsiteY99" fmla="*/ 4946 h 5367363"/>
              <a:gd name="connsiteX100" fmla="*/ 4851051 w 12192000"/>
              <a:gd name="connsiteY100" fmla="*/ 0 h 5367363"/>
              <a:gd name="connsiteX101" fmla="*/ 4934184 w 12192000"/>
              <a:gd name="connsiteY101" fmla="*/ 0 h 5367363"/>
              <a:gd name="connsiteX102" fmla="*/ 4932135 w 12192000"/>
              <a:gd name="connsiteY102" fmla="*/ 4946 h 5367363"/>
              <a:gd name="connsiteX103" fmla="*/ 4992630 w 12192000"/>
              <a:gd name="connsiteY103" fmla="*/ 65441 h 5367363"/>
              <a:gd name="connsiteX104" fmla="*/ 5053124 w 12192000"/>
              <a:gd name="connsiteY104" fmla="*/ 4946 h 5367363"/>
              <a:gd name="connsiteX105" fmla="*/ 5051077 w 12192000"/>
              <a:gd name="connsiteY105" fmla="*/ 0 h 5367363"/>
              <a:gd name="connsiteX106" fmla="*/ 5134504 w 12192000"/>
              <a:gd name="connsiteY106" fmla="*/ 0 h 5367363"/>
              <a:gd name="connsiteX107" fmla="*/ 5132159 w 12192000"/>
              <a:gd name="connsiteY107" fmla="*/ 5660 h 5367363"/>
              <a:gd name="connsiteX108" fmla="*/ 5192655 w 12192000"/>
              <a:gd name="connsiteY108" fmla="*/ 66155 h 5367363"/>
              <a:gd name="connsiteX109" fmla="*/ 5253150 w 12192000"/>
              <a:gd name="connsiteY109" fmla="*/ 5660 h 5367363"/>
              <a:gd name="connsiteX110" fmla="*/ 5250806 w 12192000"/>
              <a:gd name="connsiteY110" fmla="*/ 0 h 5367363"/>
              <a:gd name="connsiteX111" fmla="*/ 5340233 w 12192000"/>
              <a:gd name="connsiteY111" fmla="*/ 0 h 5367363"/>
              <a:gd name="connsiteX112" fmla="*/ 5338183 w 12192000"/>
              <a:gd name="connsiteY112" fmla="*/ 4946 h 5367363"/>
              <a:gd name="connsiteX113" fmla="*/ 5398678 w 12192000"/>
              <a:gd name="connsiteY113" fmla="*/ 65441 h 5367363"/>
              <a:gd name="connsiteX114" fmla="*/ 5459173 w 12192000"/>
              <a:gd name="connsiteY114" fmla="*/ 4946 h 5367363"/>
              <a:gd name="connsiteX115" fmla="*/ 5457124 w 12192000"/>
              <a:gd name="connsiteY115" fmla="*/ 0 h 5367363"/>
              <a:gd name="connsiteX116" fmla="*/ 5539240 w 12192000"/>
              <a:gd name="connsiteY116" fmla="*/ 0 h 5367363"/>
              <a:gd name="connsiteX117" fmla="*/ 5537191 w 12192000"/>
              <a:gd name="connsiteY117" fmla="*/ 4946 h 5367363"/>
              <a:gd name="connsiteX118" fmla="*/ 5597686 w 12192000"/>
              <a:gd name="connsiteY118" fmla="*/ 65441 h 5367363"/>
              <a:gd name="connsiteX119" fmla="*/ 5658181 w 12192000"/>
              <a:gd name="connsiteY119" fmla="*/ 4946 h 5367363"/>
              <a:gd name="connsiteX120" fmla="*/ 5656133 w 12192000"/>
              <a:gd name="connsiteY120" fmla="*/ 0 h 5367363"/>
              <a:gd name="connsiteX121" fmla="*/ 5739266 w 12192000"/>
              <a:gd name="connsiteY121" fmla="*/ 0 h 5367363"/>
              <a:gd name="connsiteX122" fmla="*/ 5737217 w 12192000"/>
              <a:gd name="connsiteY122" fmla="*/ 4946 h 5367363"/>
              <a:gd name="connsiteX123" fmla="*/ 5797711 w 12192000"/>
              <a:gd name="connsiteY123" fmla="*/ 65441 h 5367363"/>
              <a:gd name="connsiteX124" fmla="*/ 5858207 w 12192000"/>
              <a:gd name="connsiteY124" fmla="*/ 4946 h 5367363"/>
              <a:gd name="connsiteX125" fmla="*/ 5856158 w 12192000"/>
              <a:gd name="connsiteY125" fmla="*/ 0 h 5367363"/>
              <a:gd name="connsiteX126" fmla="*/ 5939585 w 12192000"/>
              <a:gd name="connsiteY126" fmla="*/ 0 h 5367363"/>
              <a:gd name="connsiteX127" fmla="*/ 5937242 w 12192000"/>
              <a:gd name="connsiteY127" fmla="*/ 5660 h 5367363"/>
              <a:gd name="connsiteX128" fmla="*/ 5997735 w 12192000"/>
              <a:gd name="connsiteY128" fmla="*/ 66155 h 5367363"/>
              <a:gd name="connsiteX129" fmla="*/ 6058231 w 12192000"/>
              <a:gd name="connsiteY129" fmla="*/ 5660 h 5367363"/>
              <a:gd name="connsiteX130" fmla="*/ 6055886 w 12192000"/>
              <a:gd name="connsiteY130" fmla="*/ 0 h 5367363"/>
              <a:gd name="connsiteX131" fmla="*/ 6133771 w 12192000"/>
              <a:gd name="connsiteY131" fmla="*/ 0 h 5367363"/>
              <a:gd name="connsiteX132" fmla="*/ 6194266 w 12192000"/>
              <a:gd name="connsiteY132" fmla="*/ 60495 h 5367363"/>
              <a:gd name="connsiteX133" fmla="*/ 6254761 w 12192000"/>
              <a:gd name="connsiteY133" fmla="*/ 0 h 5367363"/>
              <a:gd name="connsiteX134" fmla="*/ 6332779 w 12192000"/>
              <a:gd name="connsiteY134" fmla="*/ 0 h 5367363"/>
              <a:gd name="connsiteX135" fmla="*/ 6393274 w 12192000"/>
              <a:gd name="connsiteY135" fmla="*/ 60495 h 5367363"/>
              <a:gd name="connsiteX136" fmla="*/ 6453769 w 12192000"/>
              <a:gd name="connsiteY136" fmla="*/ 0 h 5367363"/>
              <a:gd name="connsiteX137" fmla="*/ 6532804 w 12192000"/>
              <a:gd name="connsiteY137" fmla="*/ 0 h 5367363"/>
              <a:gd name="connsiteX138" fmla="*/ 6593299 w 12192000"/>
              <a:gd name="connsiteY138" fmla="*/ 60495 h 5367363"/>
              <a:gd name="connsiteX139" fmla="*/ 6653794 w 12192000"/>
              <a:gd name="connsiteY139" fmla="*/ 0 h 5367363"/>
              <a:gd name="connsiteX140" fmla="*/ 6733125 w 12192000"/>
              <a:gd name="connsiteY140" fmla="*/ 0 h 5367363"/>
              <a:gd name="connsiteX141" fmla="*/ 6732829 w 12192000"/>
              <a:gd name="connsiteY141" fmla="*/ 714 h 5367363"/>
              <a:gd name="connsiteX142" fmla="*/ 6793324 w 12192000"/>
              <a:gd name="connsiteY142" fmla="*/ 61209 h 5367363"/>
              <a:gd name="connsiteX143" fmla="*/ 6853819 w 12192000"/>
              <a:gd name="connsiteY143" fmla="*/ 714 h 5367363"/>
              <a:gd name="connsiteX144" fmla="*/ 6853523 w 12192000"/>
              <a:gd name="connsiteY144" fmla="*/ 0 h 5367363"/>
              <a:gd name="connsiteX145" fmla="*/ 6938852 w 12192000"/>
              <a:gd name="connsiteY145" fmla="*/ 0 h 5367363"/>
              <a:gd name="connsiteX146" fmla="*/ 6999347 w 12192000"/>
              <a:gd name="connsiteY146" fmla="*/ 60495 h 5367363"/>
              <a:gd name="connsiteX147" fmla="*/ 7059842 w 12192000"/>
              <a:gd name="connsiteY147" fmla="*/ 0 h 5367363"/>
              <a:gd name="connsiteX148" fmla="*/ 7137860 w 12192000"/>
              <a:gd name="connsiteY148" fmla="*/ 0 h 5367363"/>
              <a:gd name="connsiteX149" fmla="*/ 7198355 w 12192000"/>
              <a:gd name="connsiteY149" fmla="*/ 60495 h 5367363"/>
              <a:gd name="connsiteX150" fmla="*/ 7258850 w 12192000"/>
              <a:gd name="connsiteY150" fmla="*/ 0 h 5367363"/>
              <a:gd name="connsiteX151" fmla="*/ 7337885 w 12192000"/>
              <a:gd name="connsiteY151" fmla="*/ 0 h 5367363"/>
              <a:gd name="connsiteX152" fmla="*/ 7398380 w 12192000"/>
              <a:gd name="connsiteY152" fmla="*/ 60495 h 5367363"/>
              <a:gd name="connsiteX153" fmla="*/ 7458875 w 12192000"/>
              <a:gd name="connsiteY153" fmla="*/ 0 h 5367363"/>
              <a:gd name="connsiteX154" fmla="*/ 7538206 w 12192000"/>
              <a:gd name="connsiteY154" fmla="*/ 0 h 5367363"/>
              <a:gd name="connsiteX155" fmla="*/ 7537910 w 12192000"/>
              <a:gd name="connsiteY155" fmla="*/ 714 h 5367363"/>
              <a:gd name="connsiteX156" fmla="*/ 7598405 w 12192000"/>
              <a:gd name="connsiteY156" fmla="*/ 61209 h 5367363"/>
              <a:gd name="connsiteX157" fmla="*/ 7658900 w 12192000"/>
              <a:gd name="connsiteY157" fmla="*/ 714 h 5367363"/>
              <a:gd name="connsiteX158" fmla="*/ 7658604 w 12192000"/>
              <a:gd name="connsiteY158" fmla="*/ 0 h 5367363"/>
              <a:gd name="connsiteX159" fmla="*/ 7708101 w 12192000"/>
              <a:gd name="connsiteY159" fmla="*/ 0 h 5367363"/>
              <a:gd name="connsiteX160" fmla="*/ 7768596 w 12192000"/>
              <a:gd name="connsiteY160" fmla="*/ 60495 h 5367363"/>
              <a:gd name="connsiteX161" fmla="*/ 7829091 w 12192000"/>
              <a:gd name="connsiteY161" fmla="*/ 0 h 5367363"/>
              <a:gd name="connsiteX162" fmla="*/ 7907109 w 12192000"/>
              <a:gd name="connsiteY162" fmla="*/ 0 h 5367363"/>
              <a:gd name="connsiteX163" fmla="*/ 7967604 w 12192000"/>
              <a:gd name="connsiteY163" fmla="*/ 60495 h 5367363"/>
              <a:gd name="connsiteX164" fmla="*/ 8028099 w 12192000"/>
              <a:gd name="connsiteY164" fmla="*/ 0 h 5367363"/>
              <a:gd name="connsiteX165" fmla="*/ 8107134 w 12192000"/>
              <a:gd name="connsiteY165" fmla="*/ 0 h 5367363"/>
              <a:gd name="connsiteX166" fmla="*/ 8167629 w 12192000"/>
              <a:gd name="connsiteY166" fmla="*/ 60495 h 5367363"/>
              <a:gd name="connsiteX167" fmla="*/ 8228124 w 12192000"/>
              <a:gd name="connsiteY167" fmla="*/ 0 h 5367363"/>
              <a:gd name="connsiteX168" fmla="*/ 8307455 w 12192000"/>
              <a:gd name="connsiteY168" fmla="*/ 0 h 5367363"/>
              <a:gd name="connsiteX169" fmla="*/ 8307159 w 12192000"/>
              <a:gd name="connsiteY169" fmla="*/ 714 h 5367363"/>
              <a:gd name="connsiteX170" fmla="*/ 8367654 w 12192000"/>
              <a:gd name="connsiteY170" fmla="*/ 61209 h 5367363"/>
              <a:gd name="connsiteX171" fmla="*/ 8428149 w 12192000"/>
              <a:gd name="connsiteY171" fmla="*/ 714 h 5367363"/>
              <a:gd name="connsiteX172" fmla="*/ 8427853 w 12192000"/>
              <a:gd name="connsiteY172" fmla="*/ 0 h 5367363"/>
              <a:gd name="connsiteX173" fmla="*/ 8513182 w 12192000"/>
              <a:gd name="connsiteY173" fmla="*/ 0 h 5367363"/>
              <a:gd name="connsiteX174" fmla="*/ 8573677 w 12192000"/>
              <a:gd name="connsiteY174" fmla="*/ 60495 h 5367363"/>
              <a:gd name="connsiteX175" fmla="*/ 8634172 w 12192000"/>
              <a:gd name="connsiteY175" fmla="*/ 0 h 5367363"/>
              <a:gd name="connsiteX176" fmla="*/ 8712190 w 12192000"/>
              <a:gd name="connsiteY176" fmla="*/ 0 h 5367363"/>
              <a:gd name="connsiteX177" fmla="*/ 8772685 w 12192000"/>
              <a:gd name="connsiteY177" fmla="*/ 60495 h 5367363"/>
              <a:gd name="connsiteX178" fmla="*/ 8833180 w 12192000"/>
              <a:gd name="connsiteY178" fmla="*/ 0 h 5367363"/>
              <a:gd name="connsiteX179" fmla="*/ 8912215 w 12192000"/>
              <a:gd name="connsiteY179" fmla="*/ 0 h 5367363"/>
              <a:gd name="connsiteX180" fmla="*/ 8972710 w 12192000"/>
              <a:gd name="connsiteY180" fmla="*/ 60495 h 5367363"/>
              <a:gd name="connsiteX181" fmla="*/ 9033205 w 12192000"/>
              <a:gd name="connsiteY181" fmla="*/ 0 h 5367363"/>
              <a:gd name="connsiteX182" fmla="*/ 9112536 w 12192000"/>
              <a:gd name="connsiteY182" fmla="*/ 0 h 5367363"/>
              <a:gd name="connsiteX183" fmla="*/ 9112240 w 12192000"/>
              <a:gd name="connsiteY183" fmla="*/ 714 h 5367363"/>
              <a:gd name="connsiteX184" fmla="*/ 9172735 w 12192000"/>
              <a:gd name="connsiteY184" fmla="*/ 61209 h 5367363"/>
              <a:gd name="connsiteX185" fmla="*/ 9233230 w 12192000"/>
              <a:gd name="connsiteY185" fmla="*/ 714 h 5367363"/>
              <a:gd name="connsiteX186" fmla="*/ 9232934 w 12192000"/>
              <a:gd name="connsiteY186" fmla="*/ 0 h 5367363"/>
              <a:gd name="connsiteX187" fmla="*/ 9310820 w 12192000"/>
              <a:gd name="connsiteY187" fmla="*/ 0 h 5367363"/>
              <a:gd name="connsiteX188" fmla="*/ 9308771 w 12192000"/>
              <a:gd name="connsiteY188" fmla="*/ 4946 h 5367363"/>
              <a:gd name="connsiteX189" fmla="*/ 9369266 w 12192000"/>
              <a:gd name="connsiteY189" fmla="*/ 65441 h 5367363"/>
              <a:gd name="connsiteX190" fmla="*/ 9429761 w 12192000"/>
              <a:gd name="connsiteY190" fmla="*/ 4946 h 5367363"/>
              <a:gd name="connsiteX191" fmla="*/ 9427712 w 12192000"/>
              <a:gd name="connsiteY191" fmla="*/ 0 h 5367363"/>
              <a:gd name="connsiteX192" fmla="*/ 9509828 w 12192000"/>
              <a:gd name="connsiteY192" fmla="*/ 0 h 5367363"/>
              <a:gd name="connsiteX193" fmla="*/ 9507779 w 12192000"/>
              <a:gd name="connsiteY193" fmla="*/ 4946 h 5367363"/>
              <a:gd name="connsiteX194" fmla="*/ 9568274 w 12192000"/>
              <a:gd name="connsiteY194" fmla="*/ 65441 h 5367363"/>
              <a:gd name="connsiteX195" fmla="*/ 9628769 w 12192000"/>
              <a:gd name="connsiteY195" fmla="*/ 4946 h 5367363"/>
              <a:gd name="connsiteX196" fmla="*/ 9626720 w 12192000"/>
              <a:gd name="connsiteY196" fmla="*/ 0 h 5367363"/>
              <a:gd name="connsiteX197" fmla="*/ 9709853 w 12192000"/>
              <a:gd name="connsiteY197" fmla="*/ 0 h 5367363"/>
              <a:gd name="connsiteX198" fmla="*/ 9707804 w 12192000"/>
              <a:gd name="connsiteY198" fmla="*/ 4946 h 5367363"/>
              <a:gd name="connsiteX199" fmla="*/ 9768299 w 12192000"/>
              <a:gd name="connsiteY199" fmla="*/ 65441 h 5367363"/>
              <a:gd name="connsiteX200" fmla="*/ 9828794 w 12192000"/>
              <a:gd name="connsiteY200" fmla="*/ 4946 h 5367363"/>
              <a:gd name="connsiteX201" fmla="*/ 9826745 w 12192000"/>
              <a:gd name="connsiteY201" fmla="*/ 0 h 5367363"/>
              <a:gd name="connsiteX202" fmla="*/ 9910173 w 12192000"/>
              <a:gd name="connsiteY202" fmla="*/ 0 h 5367363"/>
              <a:gd name="connsiteX203" fmla="*/ 9907829 w 12192000"/>
              <a:gd name="connsiteY203" fmla="*/ 5660 h 5367363"/>
              <a:gd name="connsiteX204" fmla="*/ 9968324 w 12192000"/>
              <a:gd name="connsiteY204" fmla="*/ 66155 h 5367363"/>
              <a:gd name="connsiteX205" fmla="*/ 10028819 w 12192000"/>
              <a:gd name="connsiteY205" fmla="*/ 5660 h 5367363"/>
              <a:gd name="connsiteX206" fmla="*/ 10026475 w 12192000"/>
              <a:gd name="connsiteY206" fmla="*/ 0 h 5367363"/>
              <a:gd name="connsiteX207" fmla="*/ 10115901 w 12192000"/>
              <a:gd name="connsiteY207" fmla="*/ 0 h 5367363"/>
              <a:gd name="connsiteX208" fmla="*/ 10113852 w 12192000"/>
              <a:gd name="connsiteY208" fmla="*/ 4946 h 5367363"/>
              <a:gd name="connsiteX209" fmla="*/ 10174347 w 12192000"/>
              <a:gd name="connsiteY209" fmla="*/ 65441 h 5367363"/>
              <a:gd name="connsiteX210" fmla="*/ 10234842 w 12192000"/>
              <a:gd name="connsiteY210" fmla="*/ 4946 h 5367363"/>
              <a:gd name="connsiteX211" fmla="*/ 10232793 w 12192000"/>
              <a:gd name="connsiteY211" fmla="*/ 0 h 5367363"/>
              <a:gd name="connsiteX212" fmla="*/ 10314909 w 12192000"/>
              <a:gd name="connsiteY212" fmla="*/ 0 h 5367363"/>
              <a:gd name="connsiteX213" fmla="*/ 10312860 w 12192000"/>
              <a:gd name="connsiteY213" fmla="*/ 4946 h 5367363"/>
              <a:gd name="connsiteX214" fmla="*/ 10373355 w 12192000"/>
              <a:gd name="connsiteY214" fmla="*/ 65441 h 5367363"/>
              <a:gd name="connsiteX215" fmla="*/ 10433850 w 12192000"/>
              <a:gd name="connsiteY215" fmla="*/ 4946 h 5367363"/>
              <a:gd name="connsiteX216" fmla="*/ 10431801 w 12192000"/>
              <a:gd name="connsiteY216" fmla="*/ 0 h 5367363"/>
              <a:gd name="connsiteX217" fmla="*/ 10514934 w 12192000"/>
              <a:gd name="connsiteY217" fmla="*/ 0 h 5367363"/>
              <a:gd name="connsiteX218" fmla="*/ 10512885 w 12192000"/>
              <a:gd name="connsiteY218" fmla="*/ 4946 h 5367363"/>
              <a:gd name="connsiteX219" fmla="*/ 10573380 w 12192000"/>
              <a:gd name="connsiteY219" fmla="*/ 65441 h 5367363"/>
              <a:gd name="connsiteX220" fmla="*/ 10633875 w 12192000"/>
              <a:gd name="connsiteY220" fmla="*/ 4946 h 5367363"/>
              <a:gd name="connsiteX221" fmla="*/ 10631826 w 12192000"/>
              <a:gd name="connsiteY221" fmla="*/ 0 h 5367363"/>
              <a:gd name="connsiteX222" fmla="*/ 10715255 w 12192000"/>
              <a:gd name="connsiteY222" fmla="*/ 0 h 5367363"/>
              <a:gd name="connsiteX223" fmla="*/ 10712910 w 12192000"/>
              <a:gd name="connsiteY223" fmla="*/ 5660 h 5367363"/>
              <a:gd name="connsiteX224" fmla="*/ 10773405 w 12192000"/>
              <a:gd name="connsiteY224" fmla="*/ 66155 h 5367363"/>
              <a:gd name="connsiteX225" fmla="*/ 10833900 w 12192000"/>
              <a:gd name="connsiteY225" fmla="*/ 5660 h 5367363"/>
              <a:gd name="connsiteX226" fmla="*/ 10831556 w 12192000"/>
              <a:gd name="connsiteY226" fmla="*/ 0 h 5367363"/>
              <a:gd name="connsiteX227" fmla="*/ 10885150 w 12192000"/>
              <a:gd name="connsiteY227" fmla="*/ 0 h 5367363"/>
              <a:gd name="connsiteX228" fmla="*/ 10883101 w 12192000"/>
              <a:gd name="connsiteY228" fmla="*/ 4946 h 5367363"/>
              <a:gd name="connsiteX229" fmla="*/ 10943596 w 12192000"/>
              <a:gd name="connsiteY229" fmla="*/ 65441 h 5367363"/>
              <a:gd name="connsiteX230" fmla="*/ 11004091 w 12192000"/>
              <a:gd name="connsiteY230" fmla="*/ 4946 h 5367363"/>
              <a:gd name="connsiteX231" fmla="*/ 11002042 w 12192000"/>
              <a:gd name="connsiteY231" fmla="*/ 0 h 5367363"/>
              <a:gd name="connsiteX232" fmla="*/ 11084158 w 12192000"/>
              <a:gd name="connsiteY232" fmla="*/ 0 h 5367363"/>
              <a:gd name="connsiteX233" fmla="*/ 11082109 w 12192000"/>
              <a:gd name="connsiteY233" fmla="*/ 4946 h 5367363"/>
              <a:gd name="connsiteX234" fmla="*/ 11142604 w 12192000"/>
              <a:gd name="connsiteY234" fmla="*/ 65441 h 5367363"/>
              <a:gd name="connsiteX235" fmla="*/ 11203099 w 12192000"/>
              <a:gd name="connsiteY235" fmla="*/ 4946 h 5367363"/>
              <a:gd name="connsiteX236" fmla="*/ 11201050 w 12192000"/>
              <a:gd name="connsiteY236" fmla="*/ 0 h 5367363"/>
              <a:gd name="connsiteX237" fmla="*/ 11284183 w 12192000"/>
              <a:gd name="connsiteY237" fmla="*/ 0 h 5367363"/>
              <a:gd name="connsiteX238" fmla="*/ 11282134 w 12192000"/>
              <a:gd name="connsiteY238" fmla="*/ 4946 h 5367363"/>
              <a:gd name="connsiteX239" fmla="*/ 11342629 w 12192000"/>
              <a:gd name="connsiteY239" fmla="*/ 65441 h 5367363"/>
              <a:gd name="connsiteX240" fmla="*/ 11403124 w 12192000"/>
              <a:gd name="connsiteY240" fmla="*/ 4946 h 5367363"/>
              <a:gd name="connsiteX241" fmla="*/ 11401075 w 12192000"/>
              <a:gd name="connsiteY241" fmla="*/ 0 h 5367363"/>
              <a:gd name="connsiteX242" fmla="*/ 11484503 w 12192000"/>
              <a:gd name="connsiteY242" fmla="*/ 0 h 5367363"/>
              <a:gd name="connsiteX243" fmla="*/ 11482159 w 12192000"/>
              <a:gd name="connsiteY243" fmla="*/ 5660 h 5367363"/>
              <a:gd name="connsiteX244" fmla="*/ 11542654 w 12192000"/>
              <a:gd name="connsiteY244" fmla="*/ 66155 h 5367363"/>
              <a:gd name="connsiteX245" fmla="*/ 11603149 w 12192000"/>
              <a:gd name="connsiteY245" fmla="*/ 5660 h 5367363"/>
              <a:gd name="connsiteX246" fmla="*/ 11600804 w 12192000"/>
              <a:gd name="connsiteY246" fmla="*/ 0 h 5367363"/>
              <a:gd name="connsiteX247" fmla="*/ 11690231 w 12192000"/>
              <a:gd name="connsiteY247" fmla="*/ 0 h 5367363"/>
              <a:gd name="connsiteX248" fmla="*/ 11688182 w 12192000"/>
              <a:gd name="connsiteY248" fmla="*/ 4946 h 5367363"/>
              <a:gd name="connsiteX249" fmla="*/ 11748677 w 12192000"/>
              <a:gd name="connsiteY249" fmla="*/ 65441 h 5367363"/>
              <a:gd name="connsiteX250" fmla="*/ 11809172 w 12192000"/>
              <a:gd name="connsiteY250" fmla="*/ 4946 h 5367363"/>
              <a:gd name="connsiteX251" fmla="*/ 11807123 w 12192000"/>
              <a:gd name="connsiteY251" fmla="*/ 0 h 5367363"/>
              <a:gd name="connsiteX252" fmla="*/ 11889239 w 12192000"/>
              <a:gd name="connsiteY252" fmla="*/ 0 h 5367363"/>
              <a:gd name="connsiteX253" fmla="*/ 11887190 w 12192000"/>
              <a:gd name="connsiteY253" fmla="*/ 4946 h 5367363"/>
              <a:gd name="connsiteX254" fmla="*/ 11947685 w 12192000"/>
              <a:gd name="connsiteY254" fmla="*/ 65441 h 5367363"/>
              <a:gd name="connsiteX255" fmla="*/ 12008180 w 12192000"/>
              <a:gd name="connsiteY255" fmla="*/ 4946 h 5367363"/>
              <a:gd name="connsiteX256" fmla="*/ 12006131 w 12192000"/>
              <a:gd name="connsiteY256" fmla="*/ 0 h 5367363"/>
              <a:gd name="connsiteX257" fmla="*/ 12089264 w 12192000"/>
              <a:gd name="connsiteY257" fmla="*/ 0 h 5367363"/>
              <a:gd name="connsiteX258" fmla="*/ 12087215 w 12192000"/>
              <a:gd name="connsiteY258" fmla="*/ 4946 h 5367363"/>
              <a:gd name="connsiteX259" fmla="*/ 12147710 w 12192000"/>
              <a:gd name="connsiteY259" fmla="*/ 65441 h 5367363"/>
              <a:gd name="connsiteX260" fmla="*/ 12190486 w 12192000"/>
              <a:gd name="connsiteY260" fmla="*/ 47722 h 5367363"/>
              <a:gd name="connsiteX261" fmla="*/ 12192000 w 12192000"/>
              <a:gd name="connsiteY261" fmla="*/ 44068 h 5367363"/>
              <a:gd name="connsiteX262" fmla="*/ 12192000 w 12192000"/>
              <a:gd name="connsiteY262" fmla="*/ 5367363 h 5367363"/>
              <a:gd name="connsiteX263" fmla="*/ 0 w 12192000"/>
              <a:gd name="connsiteY263" fmla="*/ 5367363 h 5367363"/>
              <a:gd name="connsiteX264" fmla="*/ 0 w 12192000"/>
              <a:gd name="connsiteY264" fmla="*/ 41558 h 5367363"/>
              <a:gd name="connsiteX265" fmla="*/ 505 w 12192000"/>
              <a:gd name="connsiteY265" fmla="*/ 42776 h 5367363"/>
              <a:gd name="connsiteX266" fmla="*/ 43281 w 12192000"/>
              <a:gd name="connsiteY266" fmla="*/ 60495 h 5367363"/>
              <a:gd name="connsiteX267" fmla="*/ 103775 w 12192000"/>
              <a:gd name="connsiteY267" fmla="*/ 0 h 536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12192000" h="5367363">
                <a:moveTo>
                  <a:pt x="103775" y="0"/>
                </a:moveTo>
                <a:lnTo>
                  <a:pt x="182810" y="0"/>
                </a:lnTo>
                <a:cubicBezTo>
                  <a:pt x="182810" y="33410"/>
                  <a:pt x="209895" y="60495"/>
                  <a:pt x="243305" y="60495"/>
                </a:cubicBezTo>
                <a:cubicBezTo>
                  <a:pt x="276715" y="60495"/>
                  <a:pt x="303801" y="33410"/>
                  <a:pt x="303801" y="0"/>
                </a:cubicBezTo>
                <a:lnTo>
                  <a:pt x="383131" y="0"/>
                </a:lnTo>
                <a:lnTo>
                  <a:pt x="382835" y="714"/>
                </a:lnTo>
                <a:cubicBezTo>
                  <a:pt x="382835" y="34124"/>
                  <a:pt x="409921" y="61209"/>
                  <a:pt x="443330" y="61209"/>
                </a:cubicBezTo>
                <a:cubicBezTo>
                  <a:pt x="476740" y="61209"/>
                  <a:pt x="503825" y="34124"/>
                  <a:pt x="503825" y="714"/>
                </a:cubicBezTo>
                <a:lnTo>
                  <a:pt x="503529" y="0"/>
                </a:lnTo>
                <a:lnTo>
                  <a:pt x="588858" y="0"/>
                </a:lnTo>
                <a:cubicBezTo>
                  <a:pt x="588858" y="33410"/>
                  <a:pt x="615943" y="60495"/>
                  <a:pt x="649353" y="60495"/>
                </a:cubicBezTo>
                <a:cubicBezTo>
                  <a:pt x="682763" y="60495"/>
                  <a:pt x="709848" y="33410"/>
                  <a:pt x="709848" y="0"/>
                </a:cubicBezTo>
                <a:lnTo>
                  <a:pt x="787866" y="0"/>
                </a:lnTo>
                <a:cubicBezTo>
                  <a:pt x="787866" y="33410"/>
                  <a:pt x="814951" y="60495"/>
                  <a:pt x="848361" y="60495"/>
                </a:cubicBezTo>
                <a:cubicBezTo>
                  <a:pt x="881771" y="60495"/>
                  <a:pt x="908856" y="33410"/>
                  <a:pt x="908856" y="0"/>
                </a:cubicBezTo>
                <a:lnTo>
                  <a:pt x="987891" y="0"/>
                </a:lnTo>
                <a:cubicBezTo>
                  <a:pt x="987891" y="33410"/>
                  <a:pt x="1014976" y="60495"/>
                  <a:pt x="1048386" y="60495"/>
                </a:cubicBezTo>
                <a:cubicBezTo>
                  <a:pt x="1081797" y="60495"/>
                  <a:pt x="1108881" y="33410"/>
                  <a:pt x="1108881" y="0"/>
                </a:cubicBezTo>
                <a:lnTo>
                  <a:pt x="1188212" y="0"/>
                </a:lnTo>
                <a:lnTo>
                  <a:pt x="1187916" y="714"/>
                </a:lnTo>
                <a:cubicBezTo>
                  <a:pt x="1187916" y="34124"/>
                  <a:pt x="1215001" y="61209"/>
                  <a:pt x="1248412" y="61209"/>
                </a:cubicBezTo>
                <a:cubicBezTo>
                  <a:pt x="1281821" y="61209"/>
                  <a:pt x="1308906" y="34124"/>
                  <a:pt x="1308906" y="714"/>
                </a:cubicBezTo>
                <a:lnTo>
                  <a:pt x="1308611" y="0"/>
                </a:lnTo>
                <a:lnTo>
                  <a:pt x="1358107" y="0"/>
                </a:lnTo>
                <a:cubicBezTo>
                  <a:pt x="1358107" y="33410"/>
                  <a:pt x="1385192" y="60495"/>
                  <a:pt x="1418602" y="60495"/>
                </a:cubicBezTo>
                <a:cubicBezTo>
                  <a:pt x="1452012" y="60495"/>
                  <a:pt x="1479097" y="33410"/>
                  <a:pt x="1479097" y="0"/>
                </a:cubicBezTo>
                <a:lnTo>
                  <a:pt x="1557115" y="0"/>
                </a:lnTo>
                <a:cubicBezTo>
                  <a:pt x="1557115" y="33410"/>
                  <a:pt x="1584200" y="60495"/>
                  <a:pt x="1617610" y="60495"/>
                </a:cubicBezTo>
                <a:cubicBezTo>
                  <a:pt x="1651020" y="60495"/>
                  <a:pt x="1678105" y="33410"/>
                  <a:pt x="1678105" y="0"/>
                </a:cubicBezTo>
                <a:lnTo>
                  <a:pt x="1757140" y="0"/>
                </a:lnTo>
                <a:cubicBezTo>
                  <a:pt x="1757140" y="33410"/>
                  <a:pt x="1784225" y="60495"/>
                  <a:pt x="1817634" y="60495"/>
                </a:cubicBezTo>
                <a:cubicBezTo>
                  <a:pt x="1851045" y="60495"/>
                  <a:pt x="1878130" y="33410"/>
                  <a:pt x="1878130" y="0"/>
                </a:cubicBezTo>
                <a:lnTo>
                  <a:pt x="1957461" y="0"/>
                </a:lnTo>
                <a:lnTo>
                  <a:pt x="1957165" y="714"/>
                </a:lnTo>
                <a:cubicBezTo>
                  <a:pt x="1957165" y="34124"/>
                  <a:pt x="1984250" y="61209"/>
                  <a:pt x="2017660" y="61209"/>
                </a:cubicBezTo>
                <a:cubicBezTo>
                  <a:pt x="2051070" y="61209"/>
                  <a:pt x="2078155" y="34124"/>
                  <a:pt x="2078155" y="714"/>
                </a:cubicBezTo>
                <a:lnTo>
                  <a:pt x="2077859" y="0"/>
                </a:lnTo>
                <a:lnTo>
                  <a:pt x="2163187" y="0"/>
                </a:lnTo>
                <a:cubicBezTo>
                  <a:pt x="2163187" y="33410"/>
                  <a:pt x="2190271" y="60495"/>
                  <a:pt x="2223683" y="60495"/>
                </a:cubicBezTo>
                <a:cubicBezTo>
                  <a:pt x="2257092" y="60495"/>
                  <a:pt x="2284177" y="33410"/>
                  <a:pt x="2284177" y="0"/>
                </a:cubicBezTo>
                <a:lnTo>
                  <a:pt x="2362196" y="0"/>
                </a:lnTo>
                <a:cubicBezTo>
                  <a:pt x="2362196" y="33410"/>
                  <a:pt x="2389280" y="60495"/>
                  <a:pt x="2422690" y="60495"/>
                </a:cubicBezTo>
                <a:cubicBezTo>
                  <a:pt x="2456100" y="60495"/>
                  <a:pt x="2483185" y="33410"/>
                  <a:pt x="2483185" y="0"/>
                </a:cubicBezTo>
                <a:lnTo>
                  <a:pt x="2562221" y="0"/>
                </a:lnTo>
                <a:cubicBezTo>
                  <a:pt x="2562221" y="33410"/>
                  <a:pt x="2589307" y="60495"/>
                  <a:pt x="2622715" y="60495"/>
                </a:cubicBezTo>
                <a:cubicBezTo>
                  <a:pt x="2656125" y="60495"/>
                  <a:pt x="2683211" y="33410"/>
                  <a:pt x="2683211" y="0"/>
                </a:cubicBezTo>
                <a:lnTo>
                  <a:pt x="2762540" y="0"/>
                </a:lnTo>
                <a:lnTo>
                  <a:pt x="2762244" y="714"/>
                </a:lnTo>
                <a:cubicBezTo>
                  <a:pt x="2762244" y="34124"/>
                  <a:pt x="2789330" y="61209"/>
                  <a:pt x="2822740" y="61209"/>
                </a:cubicBezTo>
                <a:cubicBezTo>
                  <a:pt x="2856152" y="61209"/>
                  <a:pt x="2883234" y="34124"/>
                  <a:pt x="2883234" y="714"/>
                </a:cubicBezTo>
                <a:lnTo>
                  <a:pt x="2882938" y="0"/>
                </a:lnTo>
                <a:lnTo>
                  <a:pt x="2960825" y="0"/>
                </a:lnTo>
                <a:lnTo>
                  <a:pt x="2958776" y="4946"/>
                </a:lnTo>
                <a:cubicBezTo>
                  <a:pt x="2958776" y="38356"/>
                  <a:pt x="2985862" y="65441"/>
                  <a:pt x="3019272" y="65441"/>
                </a:cubicBezTo>
                <a:cubicBezTo>
                  <a:pt x="3052681" y="65441"/>
                  <a:pt x="3079767" y="38356"/>
                  <a:pt x="3079767" y="4946"/>
                </a:cubicBezTo>
                <a:lnTo>
                  <a:pt x="3077718" y="0"/>
                </a:lnTo>
                <a:lnTo>
                  <a:pt x="3159832" y="0"/>
                </a:lnTo>
                <a:lnTo>
                  <a:pt x="3157783" y="4946"/>
                </a:lnTo>
                <a:cubicBezTo>
                  <a:pt x="3157783" y="38356"/>
                  <a:pt x="3184869" y="65441"/>
                  <a:pt x="3218279" y="65441"/>
                </a:cubicBezTo>
                <a:cubicBezTo>
                  <a:pt x="3251688" y="65441"/>
                  <a:pt x="3278773" y="38356"/>
                  <a:pt x="3278773" y="4946"/>
                </a:cubicBezTo>
                <a:lnTo>
                  <a:pt x="3276725" y="0"/>
                </a:lnTo>
                <a:lnTo>
                  <a:pt x="3359857" y="0"/>
                </a:lnTo>
                <a:lnTo>
                  <a:pt x="3357808" y="4946"/>
                </a:lnTo>
                <a:cubicBezTo>
                  <a:pt x="3357808" y="38356"/>
                  <a:pt x="3384894" y="65441"/>
                  <a:pt x="3418304" y="65441"/>
                </a:cubicBezTo>
                <a:cubicBezTo>
                  <a:pt x="3451714" y="65441"/>
                  <a:pt x="3478800" y="38356"/>
                  <a:pt x="3478800" y="4946"/>
                </a:cubicBezTo>
                <a:lnTo>
                  <a:pt x="3476751" y="0"/>
                </a:lnTo>
                <a:lnTo>
                  <a:pt x="3560179" y="0"/>
                </a:lnTo>
                <a:lnTo>
                  <a:pt x="3557834" y="5660"/>
                </a:lnTo>
                <a:cubicBezTo>
                  <a:pt x="3557834" y="39070"/>
                  <a:pt x="3584917" y="66155"/>
                  <a:pt x="3618329" y="66155"/>
                </a:cubicBezTo>
                <a:cubicBezTo>
                  <a:pt x="3651739" y="66155"/>
                  <a:pt x="3678824" y="39070"/>
                  <a:pt x="3678824" y="5660"/>
                </a:cubicBezTo>
                <a:lnTo>
                  <a:pt x="3676479" y="0"/>
                </a:lnTo>
                <a:lnTo>
                  <a:pt x="3765905" y="0"/>
                </a:lnTo>
                <a:lnTo>
                  <a:pt x="3763856" y="4946"/>
                </a:lnTo>
                <a:cubicBezTo>
                  <a:pt x="3763856" y="38356"/>
                  <a:pt x="3790941" y="65441"/>
                  <a:pt x="3824352" y="65441"/>
                </a:cubicBezTo>
                <a:cubicBezTo>
                  <a:pt x="3857761" y="65441"/>
                  <a:pt x="3884846" y="38356"/>
                  <a:pt x="3884846" y="4946"/>
                </a:cubicBezTo>
                <a:lnTo>
                  <a:pt x="3882798" y="0"/>
                </a:lnTo>
                <a:lnTo>
                  <a:pt x="3964913" y="0"/>
                </a:lnTo>
                <a:lnTo>
                  <a:pt x="3962864" y="4946"/>
                </a:lnTo>
                <a:cubicBezTo>
                  <a:pt x="3962864" y="38356"/>
                  <a:pt x="3989950" y="65441"/>
                  <a:pt x="4023359" y="65441"/>
                </a:cubicBezTo>
                <a:cubicBezTo>
                  <a:pt x="4056769" y="65441"/>
                  <a:pt x="4083855" y="38356"/>
                  <a:pt x="4083855" y="4946"/>
                </a:cubicBezTo>
                <a:lnTo>
                  <a:pt x="4081806" y="0"/>
                </a:lnTo>
                <a:lnTo>
                  <a:pt x="4164938" y="0"/>
                </a:lnTo>
                <a:lnTo>
                  <a:pt x="4162889" y="4946"/>
                </a:lnTo>
                <a:cubicBezTo>
                  <a:pt x="4162889" y="38356"/>
                  <a:pt x="4189973" y="65441"/>
                  <a:pt x="4223380" y="65441"/>
                </a:cubicBezTo>
                <a:cubicBezTo>
                  <a:pt x="4256791" y="65441"/>
                  <a:pt x="4283877" y="38356"/>
                  <a:pt x="4283877" y="4946"/>
                </a:cubicBezTo>
                <a:lnTo>
                  <a:pt x="4281828" y="0"/>
                </a:lnTo>
                <a:lnTo>
                  <a:pt x="4365255" y="0"/>
                </a:lnTo>
                <a:lnTo>
                  <a:pt x="4362911" y="5660"/>
                </a:lnTo>
                <a:cubicBezTo>
                  <a:pt x="4362911" y="39070"/>
                  <a:pt x="4389996" y="66155"/>
                  <a:pt x="4423405" y="66155"/>
                </a:cubicBezTo>
                <a:cubicBezTo>
                  <a:pt x="4456817" y="66155"/>
                  <a:pt x="4483902" y="39070"/>
                  <a:pt x="4483902" y="5660"/>
                </a:cubicBezTo>
                <a:lnTo>
                  <a:pt x="4481556" y="0"/>
                </a:lnTo>
                <a:lnTo>
                  <a:pt x="4535152" y="0"/>
                </a:lnTo>
                <a:lnTo>
                  <a:pt x="4533103" y="4946"/>
                </a:lnTo>
                <a:cubicBezTo>
                  <a:pt x="4533103" y="38356"/>
                  <a:pt x="4560186" y="65441"/>
                  <a:pt x="4593597" y="65441"/>
                </a:cubicBezTo>
                <a:cubicBezTo>
                  <a:pt x="4627007" y="65441"/>
                  <a:pt x="4654092" y="38356"/>
                  <a:pt x="4654092" y="4946"/>
                </a:cubicBezTo>
                <a:lnTo>
                  <a:pt x="4652043" y="0"/>
                </a:lnTo>
                <a:lnTo>
                  <a:pt x="4734158" y="0"/>
                </a:lnTo>
                <a:lnTo>
                  <a:pt x="4732109" y="4946"/>
                </a:lnTo>
                <a:cubicBezTo>
                  <a:pt x="4732109" y="38356"/>
                  <a:pt x="4759194" y="65441"/>
                  <a:pt x="4792606" y="65441"/>
                </a:cubicBezTo>
                <a:cubicBezTo>
                  <a:pt x="4826015" y="65441"/>
                  <a:pt x="4853100" y="38356"/>
                  <a:pt x="4853100" y="4946"/>
                </a:cubicBezTo>
                <a:lnTo>
                  <a:pt x="4851051" y="0"/>
                </a:lnTo>
                <a:lnTo>
                  <a:pt x="4934184" y="0"/>
                </a:lnTo>
                <a:lnTo>
                  <a:pt x="4932135" y="4946"/>
                </a:lnTo>
                <a:cubicBezTo>
                  <a:pt x="4932135" y="38356"/>
                  <a:pt x="4959220" y="65441"/>
                  <a:pt x="4992630" y="65441"/>
                </a:cubicBezTo>
                <a:cubicBezTo>
                  <a:pt x="5026041" y="65441"/>
                  <a:pt x="5053124" y="38356"/>
                  <a:pt x="5053124" y="4946"/>
                </a:cubicBezTo>
                <a:lnTo>
                  <a:pt x="5051077" y="0"/>
                </a:lnTo>
                <a:lnTo>
                  <a:pt x="5134504" y="0"/>
                </a:lnTo>
                <a:lnTo>
                  <a:pt x="5132159" y="5660"/>
                </a:lnTo>
                <a:cubicBezTo>
                  <a:pt x="5132159" y="39070"/>
                  <a:pt x="5159244" y="66155"/>
                  <a:pt x="5192655" y="66155"/>
                </a:cubicBezTo>
                <a:cubicBezTo>
                  <a:pt x="5226065" y="66155"/>
                  <a:pt x="5253150" y="39070"/>
                  <a:pt x="5253150" y="5660"/>
                </a:cubicBezTo>
                <a:lnTo>
                  <a:pt x="5250806" y="0"/>
                </a:lnTo>
                <a:lnTo>
                  <a:pt x="5340233" y="0"/>
                </a:lnTo>
                <a:lnTo>
                  <a:pt x="5338183" y="4946"/>
                </a:lnTo>
                <a:cubicBezTo>
                  <a:pt x="5338183" y="38356"/>
                  <a:pt x="5365267" y="65441"/>
                  <a:pt x="5398678" y="65441"/>
                </a:cubicBezTo>
                <a:cubicBezTo>
                  <a:pt x="5432088" y="65441"/>
                  <a:pt x="5459173" y="38356"/>
                  <a:pt x="5459173" y="4946"/>
                </a:cubicBezTo>
                <a:lnTo>
                  <a:pt x="5457124" y="0"/>
                </a:lnTo>
                <a:lnTo>
                  <a:pt x="5539240" y="0"/>
                </a:lnTo>
                <a:lnTo>
                  <a:pt x="5537191" y="4946"/>
                </a:lnTo>
                <a:cubicBezTo>
                  <a:pt x="5537191" y="38356"/>
                  <a:pt x="5564276" y="65441"/>
                  <a:pt x="5597686" y="65441"/>
                </a:cubicBezTo>
                <a:cubicBezTo>
                  <a:pt x="5631096" y="65441"/>
                  <a:pt x="5658181" y="38356"/>
                  <a:pt x="5658181" y="4946"/>
                </a:cubicBezTo>
                <a:lnTo>
                  <a:pt x="5656133" y="0"/>
                </a:lnTo>
                <a:lnTo>
                  <a:pt x="5739266" y="0"/>
                </a:lnTo>
                <a:lnTo>
                  <a:pt x="5737217" y="4946"/>
                </a:lnTo>
                <a:cubicBezTo>
                  <a:pt x="5737217" y="38356"/>
                  <a:pt x="5764301" y="65441"/>
                  <a:pt x="5797711" y="65441"/>
                </a:cubicBezTo>
                <a:cubicBezTo>
                  <a:pt x="5831122" y="65441"/>
                  <a:pt x="5858207" y="38356"/>
                  <a:pt x="5858207" y="4946"/>
                </a:cubicBezTo>
                <a:lnTo>
                  <a:pt x="5856158" y="0"/>
                </a:lnTo>
                <a:lnTo>
                  <a:pt x="5939585" y="0"/>
                </a:lnTo>
                <a:lnTo>
                  <a:pt x="5937242" y="5660"/>
                </a:lnTo>
                <a:cubicBezTo>
                  <a:pt x="5937242" y="39070"/>
                  <a:pt x="5964327" y="66155"/>
                  <a:pt x="5997735" y="66155"/>
                </a:cubicBezTo>
                <a:cubicBezTo>
                  <a:pt x="6031146" y="66155"/>
                  <a:pt x="6058231" y="39070"/>
                  <a:pt x="6058231" y="5660"/>
                </a:cubicBezTo>
                <a:lnTo>
                  <a:pt x="6055886" y="0"/>
                </a:lnTo>
                <a:lnTo>
                  <a:pt x="6133771" y="0"/>
                </a:lnTo>
                <a:cubicBezTo>
                  <a:pt x="6133771" y="33410"/>
                  <a:pt x="6160856" y="60495"/>
                  <a:pt x="6194266" y="60495"/>
                </a:cubicBezTo>
                <a:cubicBezTo>
                  <a:pt x="6227676" y="60495"/>
                  <a:pt x="6254761" y="33410"/>
                  <a:pt x="6254761" y="0"/>
                </a:cubicBezTo>
                <a:lnTo>
                  <a:pt x="6332779" y="0"/>
                </a:lnTo>
                <a:cubicBezTo>
                  <a:pt x="6332779" y="33410"/>
                  <a:pt x="6359864" y="60495"/>
                  <a:pt x="6393274" y="60495"/>
                </a:cubicBezTo>
                <a:cubicBezTo>
                  <a:pt x="6426684" y="60495"/>
                  <a:pt x="6453769" y="33410"/>
                  <a:pt x="6453769" y="0"/>
                </a:cubicBezTo>
                <a:lnTo>
                  <a:pt x="6532804" y="0"/>
                </a:lnTo>
                <a:cubicBezTo>
                  <a:pt x="6532804" y="33410"/>
                  <a:pt x="6559889" y="60495"/>
                  <a:pt x="6593299" y="60495"/>
                </a:cubicBezTo>
                <a:cubicBezTo>
                  <a:pt x="6626709" y="60495"/>
                  <a:pt x="6653794" y="33410"/>
                  <a:pt x="6653794" y="0"/>
                </a:cubicBezTo>
                <a:lnTo>
                  <a:pt x="6733125" y="0"/>
                </a:lnTo>
                <a:lnTo>
                  <a:pt x="6732829" y="714"/>
                </a:lnTo>
                <a:cubicBezTo>
                  <a:pt x="6732829" y="34124"/>
                  <a:pt x="6759914" y="61209"/>
                  <a:pt x="6793324" y="61209"/>
                </a:cubicBezTo>
                <a:cubicBezTo>
                  <a:pt x="6826734" y="61209"/>
                  <a:pt x="6853819" y="34124"/>
                  <a:pt x="6853819" y="714"/>
                </a:cubicBezTo>
                <a:lnTo>
                  <a:pt x="6853523" y="0"/>
                </a:lnTo>
                <a:lnTo>
                  <a:pt x="6938852" y="0"/>
                </a:lnTo>
                <a:cubicBezTo>
                  <a:pt x="6938852" y="33410"/>
                  <a:pt x="6965937" y="60495"/>
                  <a:pt x="6999347" y="60495"/>
                </a:cubicBezTo>
                <a:cubicBezTo>
                  <a:pt x="7032757" y="60495"/>
                  <a:pt x="7059842" y="33410"/>
                  <a:pt x="7059842" y="0"/>
                </a:cubicBezTo>
                <a:lnTo>
                  <a:pt x="7137860" y="0"/>
                </a:lnTo>
                <a:cubicBezTo>
                  <a:pt x="7137860" y="33410"/>
                  <a:pt x="7164945" y="60495"/>
                  <a:pt x="7198355" y="60495"/>
                </a:cubicBezTo>
                <a:cubicBezTo>
                  <a:pt x="7231765" y="60495"/>
                  <a:pt x="7258850" y="33410"/>
                  <a:pt x="7258850" y="0"/>
                </a:cubicBezTo>
                <a:lnTo>
                  <a:pt x="7337885" y="0"/>
                </a:lnTo>
                <a:cubicBezTo>
                  <a:pt x="7337885" y="33410"/>
                  <a:pt x="7364970" y="60495"/>
                  <a:pt x="7398380" y="60495"/>
                </a:cubicBezTo>
                <a:cubicBezTo>
                  <a:pt x="7431790" y="60495"/>
                  <a:pt x="7458875" y="33410"/>
                  <a:pt x="7458875" y="0"/>
                </a:cubicBezTo>
                <a:lnTo>
                  <a:pt x="7538206" y="0"/>
                </a:lnTo>
                <a:lnTo>
                  <a:pt x="7537910" y="714"/>
                </a:lnTo>
                <a:cubicBezTo>
                  <a:pt x="7537910" y="34124"/>
                  <a:pt x="7564995" y="61209"/>
                  <a:pt x="7598405" y="61209"/>
                </a:cubicBezTo>
                <a:cubicBezTo>
                  <a:pt x="7631815" y="61209"/>
                  <a:pt x="7658900" y="34124"/>
                  <a:pt x="7658900" y="714"/>
                </a:cubicBezTo>
                <a:lnTo>
                  <a:pt x="7658604" y="0"/>
                </a:lnTo>
                <a:lnTo>
                  <a:pt x="7708101" y="0"/>
                </a:lnTo>
                <a:cubicBezTo>
                  <a:pt x="7708101" y="33410"/>
                  <a:pt x="7735186" y="60495"/>
                  <a:pt x="7768596" y="60495"/>
                </a:cubicBezTo>
                <a:cubicBezTo>
                  <a:pt x="7802006" y="60495"/>
                  <a:pt x="7829091" y="33410"/>
                  <a:pt x="7829091" y="0"/>
                </a:cubicBezTo>
                <a:lnTo>
                  <a:pt x="7907109" y="0"/>
                </a:lnTo>
                <a:cubicBezTo>
                  <a:pt x="7907109" y="33410"/>
                  <a:pt x="7934194" y="60495"/>
                  <a:pt x="7967604" y="60495"/>
                </a:cubicBezTo>
                <a:cubicBezTo>
                  <a:pt x="8001014" y="60495"/>
                  <a:pt x="8028099" y="33410"/>
                  <a:pt x="8028099" y="0"/>
                </a:cubicBezTo>
                <a:lnTo>
                  <a:pt x="8107134" y="0"/>
                </a:lnTo>
                <a:cubicBezTo>
                  <a:pt x="8107134" y="33410"/>
                  <a:pt x="8134219" y="60495"/>
                  <a:pt x="8167629" y="60495"/>
                </a:cubicBezTo>
                <a:cubicBezTo>
                  <a:pt x="8201039" y="60495"/>
                  <a:pt x="8228124" y="33410"/>
                  <a:pt x="8228124" y="0"/>
                </a:cubicBezTo>
                <a:lnTo>
                  <a:pt x="8307455" y="0"/>
                </a:lnTo>
                <a:lnTo>
                  <a:pt x="8307159" y="714"/>
                </a:lnTo>
                <a:cubicBezTo>
                  <a:pt x="8307159" y="34124"/>
                  <a:pt x="8334244" y="61209"/>
                  <a:pt x="8367654" y="61209"/>
                </a:cubicBezTo>
                <a:cubicBezTo>
                  <a:pt x="8401064" y="61209"/>
                  <a:pt x="8428149" y="34124"/>
                  <a:pt x="8428149" y="714"/>
                </a:cubicBezTo>
                <a:lnTo>
                  <a:pt x="8427853" y="0"/>
                </a:lnTo>
                <a:lnTo>
                  <a:pt x="8513182" y="0"/>
                </a:lnTo>
                <a:cubicBezTo>
                  <a:pt x="8513182" y="33410"/>
                  <a:pt x="8540267" y="60495"/>
                  <a:pt x="8573677" y="60495"/>
                </a:cubicBezTo>
                <a:cubicBezTo>
                  <a:pt x="8607087" y="60495"/>
                  <a:pt x="8634172" y="33410"/>
                  <a:pt x="8634172" y="0"/>
                </a:cubicBezTo>
                <a:lnTo>
                  <a:pt x="8712190" y="0"/>
                </a:lnTo>
                <a:cubicBezTo>
                  <a:pt x="8712190" y="33410"/>
                  <a:pt x="8739275" y="60495"/>
                  <a:pt x="8772685" y="60495"/>
                </a:cubicBezTo>
                <a:cubicBezTo>
                  <a:pt x="8806095" y="60495"/>
                  <a:pt x="8833180" y="33410"/>
                  <a:pt x="8833180" y="0"/>
                </a:cubicBezTo>
                <a:lnTo>
                  <a:pt x="8912215" y="0"/>
                </a:lnTo>
                <a:cubicBezTo>
                  <a:pt x="8912215" y="33410"/>
                  <a:pt x="8939300" y="60495"/>
                  <a:pt x="8972710" y="60495"/>
                </a:cubicBezTo>
                <a:cubicBezTo>
                  <a:pt x="9006120" y="60495"/>
                  <a:pt x="9033205" y="33410"/>
                  <a:pt x="9033205" y="0"/>
                </a:cubicBezTo>
                <a:lnTo>
                  <a:pt x="9112536" y="0"/>
                </a:lnTo>
                <a:lnTo>
                  <a:pt x="9112240" y="714"/>
                </a:lnTo>
                <a:cubicBezTo>
                  <a:pt x="9112240" y="34124"/>
                  <a:pt x="9139325" y="61209"/>
                  <a:pt x="9172735" y="61209"/>
                </a:cubicBezTo>
                <a:cubicBezTo>
                  <a:pt x="9206145" y="61209"/>
                  <a:pt x="9233230" y="34124"/>
                  <a:pt x="9233230" y="714"/>
                </a:cubicBezTo>
                <a:lnTo>
                  <a:pt x="9232934" y="0"/>
                </a:lnTo>
                <a:lnTo>
                  <a:pt x="9310820" y="0"/>
                </a:lnTo>
                <a:lnTo>
                  <a:pt x="9308771" y="4946"/>
                </a:lnTo>
                <a:cubicBezTo>
                  <a:pt x="9308771" y="38356"/>
                  <a:pt x="9335856" y="65441"/>
                  <a:pt x="9369266" y="65441"/>
                </a:cubicBezTo>
                <a:cubicBezTo>
                  <a:pt x="9402676" y="65441"/>
                  <a:pt x="9429761" y="38356"/>
                  <a:pt x="9429761" y="4946"/>
                </a:cubicBezTo>
                <a:lnTo>
                  <a:pt x="9427712" y="0"/>
                </a:lnTo>
                <a:lnTo>
                  <a:pt x="9509828" y="0"/>
                </a:lnTo>
                <a:lnTo>
                  <a:pt x="9507779" y="4946"/>
                </a:lnTo>
                <a:cubicBezTo>
                  <a:pt x="9507779" y="38356"/>
                  <a:pt x="9534864" y="65441"/>
                  <a:pt x="9568274" y="65441"/>
                </a:cubicBezTo>
                <a:cubicBezTo>
                  <a:pt x="9601684" y="65441"/>
                  <a:pt x="9628769" y="38356"/>
                  <a:pt x="9628769" y="4946"/>
                </a:cubicBezTo>
                <a:lnTo>
                  <a:pt x="9626720" y="0"/>
                </a:lnTo>
                <a:lnTo>
                  <a:pt x="9709853" y="0"/>
                </a:lnTo>
                <a:lnTo>
                  <a:pt x="9707804" y="4946"/>
                </a:lnTo>
                <a:cubicBezTo>
                  <a:pt x="9707804" y="38356"/>
                  <a:pt x="9734889" y="65441"/>
                  <a:pt x="9768299" y="65441"/>
                </a:cubicBezTo>
                <a:cubicBezTo>
                  <a:pt x="9801709" y="65441"/>
                  <a:pt x="9828794" y="38356"/>
                  <a:pt x="9828794" y="4946"/>
                </a:cubicBezTo>
                <a:lnTo>
                  <a:pt x="9826745" y="0"/>
                </a:lnTo>
                <a:lnTo>
                  <a:pt x="9910173" y="0"/>
                </a:lnTo>
                <a:lnTo>
                  <a:pt x="9907829" y="5660"/>
                </a:lnTo>
                <a:cubicBezTo>
                  <a:pt x="9907829" y="39070"/>
                  <a:pt x="9934914" y="66155"/>
                  <a:pt x="9968324" y="66155"/>
                </a:cubicBezTo>
                <a:cubicBezTo>
                  <a:pt x="10001734" y="66155"/>
                  <a:pt x="10028819" y="39070"/>
                  <a:pt x="10028819" y="5660"/>
                </a:cubicBezTo>
                <a:lnTo>
                  <a:pt x="10026475" y="0"/>
                </a:lnTo>
                <a:lnTo>
                  <a:pt x="10115901" y="0"/>
                </a:lnTo>
                <a:lnTo>
                  <a:pt x="10113852" y="4946"/>
                </a:lnTo>
                <a:cubicBezTo>
                  <a:pt x="10113852" y="38356"/>
                  <a:pt x="10140937" y="65441"/>
                  <a:pt x="10174347" y="65441"/>
                </a:cubicBezTo>
                <a:cubicBezTo>
                  <a:pt x="10207757" y="65441"/>
                  <a:pt x="10234842" y="38356"/>
                  <a:pt x="10234842" y="4946"/>
                </a:cubicBezTo>
                <a:lnTo>
                  <a:pt x="10232793" y="0"/>
                </a:lnTo>
                <a:lnTo>
                  <a:pt x="10314909" y="0"/>
                </a:lnTo>
                <a:lnTo>
                  <a:pt x="10312860" y="4946"/>
                </a:lnTo>
                <a:cubicBezTo>
                  <a:pt x="10312860" y="38356"/>
                  <a:pt x="10339945" y="65441"/>
                  <a:pt x="10373355" y="65441"/>
                </a:cubicBezTo>
                <a:cubicBezTo>
                  <a:pt x="10406765" y="65441"/>
                  <a:pt x="10433850" y="38356"/>
                  <a:pt x="10433850" y="4946"/>
                </a:cubicBezTo>
                <a:lnTo>
                  <a:pt x="10431801" y="0"/>
                </a:lnTo>
                <a:lnTo>
                  <a:pt x="10514934" y="0"/>
                </a:lnTo>
                <a:lnTo>
                  <a:pt x="10512885" y="4946"/>
                </a:lnTo>
                <a:cubicBezTo>
                  <a:pt x="10512885" y="38356"/>
                  <a:pt x="10539970" y="65441"/>
                  <a:pt x="10573380" y="65441"/>
                </a:cubicBezTo>
                <a:cubicBezTo>
                  <a:pt x="10606790" y="65441"/>
                  <a:pt x="10633875" y="38356"/>
                  <a:pt x="10633875" y="4946"/>
                </a:cubicBezTo>
                <a:lnTo>
                  <a:pt x="10631826" y="0"/>
                </a:lnTo>
                <a:lnTo>
                  <a:pt x="10715255" y="0"/>
                </a:lnTo>
                <a:lnTo>
                  <a:pt x="10712910" y="5660"/>
                </a:lnTo>
                <a:cubicBezTo>
                  <a:pt x="10712910" y="39070"/>
                  <a:pt x="10739995" y="66155"/>
                  <a:pt x="10773405" y="66155"/>
                </a:cubicBezTo>
                <a:cubicBezTo>
                  <a:pt x="10806815" y="66155"/>
                  <a:pt x="10833900" y="39070"/>
                  <a:pt x="10833900" y="5660"/>
                </a:cubicBezTo>
                <a:lnTo>
                  <a:pt x="10831556" y="0"/>
                </a:lnTo>
                <a:lnTo>
                  <a:pt x="10885150" y="0"/>
                </a:lnTo>
                <a:lnTo>
                  <a:pt x="10883101" y="4946"/>
                </a:lnTo>
                <a:cubicBezTo>
                  <a:pt x="10883101" y="38356"/>
                  <a:pt x="10910186" y="65441"/>
                  <a:pt x="10943596" y="65441"/>
                </a:cubicBezTo>
                <a:cubicBezTo>
                  <a:pt x="10977006" y="65441"/>
                  <a:pt x="11004091" y="38356"/>
                  <a:pt x="11004091" y="4946"/>
                </a:cubicBezTo>
                <a:lnTo>
                  <a:pt x="11002042" y="0"/>
                </a:lnTo>
                <a:lnTo>
                  <a:pt x="11084158" y="0"/>
                </a:lnTo>
                <a:lnTo>
                  <a:pt x="11082109" y="4946"/>
                </a:lnTo>
                <a:cubicBezTo>
                  <a:pt x="11082109" y="38356"/>
                  <a:pt x="11109194" y="65441"/>
                  <a:pt x="11142604" y="65441"/>
                </a:cubicBezTo>
                <a:cubicBezTo>
                  <a:pt x="11176014" y="65441"/>
                  <a:pt x="11203099" y="38356"/>
                  <a:pt x="11203099" y="4946"/>
                </a:cubicBezTo>
                <a:lnTo>
                  <a:pt x="11201050" y="0"/>
                </a:lnTo>
                <a:lnTo>
                  <a:pt x="11284183" y="0"/>
                </a:lnTo>
                <a:lnTo>
                  <a:pt x="11282134" y="4946"/>
                </a:lnTo>
                <a:cubicBezTo>
                  <a:pt x="11282134" y="38356"/>
                  <a:pt x="11309219" y="65441"/>
                  <a:pt x="11342629" y="65441"/>
                </a:cubicBezTo>
                <a:cubicBezTo>
                  <a:pt x="11376039" y="65441"/>
                  <a:pt x="11403124" y="38356"/>
                  <a:pt x="11403124" y="4946"/>
                </a:cubicBezTo>
                <a:lnTo>
                  <a:pt x="11401075" y="0"/>
                </a:lnTo>
                <a:lnTo>
                  <a:pt x="11484503" y="0"/>
                </a:lnTo>
                <a:lnTo>
                  <a:pt x="11482159" y="5660"/>
                </a:lnTo>
                <a:cubicBezTo>
                  <a:pt x="11482159" y="39070"/>
                  <a:pt x="11509244" y="66155"/>
                  <a:pt x="11542654" y="66155"/>
                </a:cubicBezTo>
                <a:cubicBezTo>
                  <a:pt x="11576064" y="66155"/>
                  <a:pt x="11603149" y="39070"/>
                  <a:pt x="11603149" y="5660"/>
                </a:cubicBezTo>
                <a:lnTo>
                  <a:pt x="11600804" y="0"/>
                </a:lnTo>
                <a:lnTo>
                  <a:pt x="11690231" y="0"/>
                </a:lnTo>
                <a:lnTo>
                  <a:pt x="11688182" y="4946"/>
                </a:lnTo>
                <a:cubicBezTo>
                  <a:pt x="11688182" y="38356"/>
                  <a:pt x="11715267" y="65441"/>
                  <a:pt x="11748677" y="65441"/>
                </a:cubicBezTo>
                <a:cubicBezTo>
                  <a:pt x="11782087" y="65441"/>
                  <a:pt x="11809172" y="38356"/>
                  <a:pt x="11809172" y="4946"/>
                </a:cubicBezTo>
                <a:lnTo>
                  <a:pt x="11807123" y="0"/>
                </a:lnTo>
                <a:lnTo>
                  <a:pt x="11889239" y="0"/>
                </a:lnTo>
                <a:lnTo>
                  <a:pt x="11887190" y="4946"/>
                </a:lnTo>
                <a:cubicBezTo>
                  <a:pt x="11887190" y="38356"/>
                  <a:pt x="11914275" y="65441"/>
                  <a:pt x="11947685" y="65441"/>
                </a:cubicBezTo>
                <a:cubicBezTo>
                  <a:pt x="11981095" y="65441"/>
                  <a:pt x="12008180" y="38356"/>
                  <a:pt x="12008180" y="4946"/>
                </a:cubicBezTo>
                <a:lnTo>
                  <a:pt x="12006131" y="0"/>
                </a:lnTo>
                <a:lnTo>
                  <a:pt x="12089264" y="0"/>
                </a:lnTo>
                <a:lnTo>
                  <a:pt x="12087215" y="4946"/>
                </a:lnTo>
                <a:cubicBezTo>
                  <a:pt x="12087215" y="38356"/>
                  <a:pt x="12114300" y="65441"/>
                  <a:pt x="12147710" y="65441"/>
                </a:cubicBezTo>
                <a:cubicBezTo>
                  <a:pt x="12164415" y="65441"/>
                  <a:pt x="12179539" y="58670"/>
                  <a:pt x="12190486" y="47722"/>
                </a:cubicBezTo>
                <a:lnTo>
                  <a:pt x="12192000" y="44068"/>
                </a:lnTo>
                <a:lnTo>
                  <a:pt x="12192000" y="5367363"/>
                </a:lnTo>
                <a:lnTo>
                  <a:pt x="0" y="5367363"/>
                </a:lnTo>
                <a:lnTo>
                  <a:pt x="0" y="41558"/>
                </a:lnTo>
                <a:lnTo>
                  <a:pt x="505" y="42776"/>
                </a:lnTo>
                <a:cubicBezTo>
                  <a:pt x="11452" y="53724"/>
                  <a:pt x="26576" y="60495"/>
                  <a:pt x="43281" y="60495"/>
                </a:cubicBezTo>
                <a:cubicBezTo>
                  <a:pt x="76691" y="60495"/>
                  <a:pt x="103775" y="33410"/>
                  <a:pt x="103775" y="0"/>
                </a:cubicBezTo>
                <a:close/>
              </a:path>
            </a:pathLst>
          </a:custGeom>
          <a:solidFill>
            <a:srgbClr val="C1D3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A26445C-8D24-4B5E-A156-E9F172C0F8C3}"/>
              </a:ext>
            </a:extLst>
          </p:cNvPr>
          <p:cNvSpPr txBox="1"/>
          <p:nvPr/>
        </p:nvSpPr>
        <p:spPr bwMode="auto">
          <a:xfrm>
            <a:off x="537985" y="7739743"/>
            <a:ext cx="7056784" cy="1063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C7152A"/>
                </a:solidFill>
                <a:latin typeface="Montserrat SemiBold"/>
              </a:rPr>
              <a:t>МИССИЯ ПРОЕКТА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AC0D1F55-4C1C-41DE-BD00-09855EFDB2A3}"/>
              </a:ext>
            </a:extLst>
          </p:cNvPr>
          <p:cNvSpPr/>
          <p:nvPr/>
        </p:nvSpPr>
        <p:spPr bwMode="auto">
          <a:xfrm>
            <a:off x="-5398539" y="12693825"/>
            <a:ext cx="1138" cy="121"/>
          </a:xfrm>
          <a:custGeom>
            <a:avLst/>
            <a:gdLst>
              <a:gd name="connsiteX0" fmla="*/ 1139 w 1138"/>
              <a:gd name="connsiteY0" fmla="*/ 122 h 121"/>
              <a:gd name="connsiteX1" fmla="*/ 0 w 1138"/>
              <a:gd name="connsiteY1" fmla="*/ 0 h 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8" h="121">
                <a:moveTo>
                  <a:pt x="1139" y="122"/>
                </a:moveTo>
                <a:lnTo>
                  <a:pt x="0" y="0"/>
                </a:lnTo>
              </a:path>
            </a:pathLst>
          </a:custGeom>
          <a:ln w="18154" cap="flat">
            <a:solidFill>
              <a:srgbClr val="C6152A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AD228B-E1FC-4C31-B743-3A7FF6DFDB0E}"/>
              </a:ext>
            </a:extLst>
          </p:cNvPr>
          <p:cNvSpPr txBox="1"/>
          <p:nvPr/>
        </p:nvSpPr>
        <p:spPr bwMode="auto">
          <a:xfrm>
            <a:off x="14304912" y="9473541"/>
            <a:ext cx="62646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2200" dirty="0">
                <a:solidFill>
                  <a:srgbClr val="496884"/>
                </a:solidFill>
                <a:latin typeface="Montserrat SemiBold" pitchFamily="2" charset="-52"/>
                <a:ea typeface="Calibri"/>
                <a:cs typeface="Times New Roman"/>
              </a:rPr>
              <a:t>ПОВЫШЕНИЕ УРОВНЯ ФИЗИЧЕСКОГО И ПСИХИЧЕСКОГО ЗДОРОВЬЯ ДЕТЕЙ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304B93-6429-42EE-ACFE-091DB5BBB1DC}"/>
              </a:ext>
            </a:extLst>
          </p:cNvPr>
          <p:cNvSpPr txBox="1"/>
          <p:nvPr/>
        </p:nvSpPr>
        <p:spPr bwMode="auto">
          <a:xfrm>
            <a:off x="-6359321" y="9494098"/>
            <a:ext cx="8892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496884"/>
                </a:solidFill>
                <a:latin typeface="Montserrat SemiBold" pitchFamily="2" charset="-52"/>
              </a:rPr>
              <a:t>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8A3DD-FB1A-4244-ACFD-66A555A0CECD}"/>
              </a:ext>
            </a:extLst>
          </p:cNvPr>
          <p:cNvSpPr txBox="1"/>
          <p:nvPr/>
        </p:nvSpPr>
        <p:spPr bwMode="auto">
          <a:xfrm>
            <a:off x="-6359321" y="10726281"/>
            <a:ext cx="8892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496884"/>
                </a:solidFill>
                <a:latin typeface="Montserrat SemiBold" pitchFamily="2" charset="-52"/>
              </a:rPr>
              <a:t>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110A75-BBAF-48D9-A83A-A235EA2289C3}"/>
              </a:ext>
            </a:extLst>
          </p:cNvPr>
          <p:cNvSpPr txBox="1"/>
          <p:nvPr/>
        </p:nvSpPr>
        <p:spPr bwMode="auto">
          <a:xfrm>
            <a:off x="-6359321" y="12148299"/>
            <a:ext cx="8892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496884"/>
                </a:solidFill>
                <a:latin typeface="Montserrat SemiBold" pitchFamily="2" charset="-52"/>
              </a:rPr>
              <a:t>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869BAF-77F2-4BFB-BF8B-BD007B88636E}"/>
              </a:ext>
            </a:extLst>
          </p:cNvPr>
          <p:cNvSpPr txBox="1"/>
          <p:nvPr/>
        </p:nvSpPr>
        <p:spPr bwMode="auto">
          <a:xfrm>
            <a:off x="14304912" y="10705724"/>
            <a:ext cx="58460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2200" dirty="0">
                <a:solidFill>
                  <a:srgbClr val="496884"/>
                </a:solidFill>
                <a:latin typeface="Montserrat SemiBold" pitchFamily="2" charset="-52"/>
                <a:ea typeface="Calibri"/>
                <a:cs typeface="Times New Roman"/>
              </a:rPr>
              <a:t>УКРЕПЛЕНИЕ ЭМОЦИОНАЛЬНОЙ СВЯЗИ ПОКОЛЕНИЙ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A1A916-5C72-4E5C-A1A2-1718E8DBA4A8}"/>
              </a:ext>
            </a:extLst>
          </p:cNvPr>
          <p:cNvSpPr txBox="1"/>
          <p:nvPr/>
        </p:nvSpPr>
        <p:spPr bwMode="auto">
          <a:xfrm>
            <a:off x="14304912" y="11958464"/>
            <a:ext cx="69847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2200" dirty="0">
                <a:solidFill>
                  <a:srgbClr val="496884"/>
                </a:solidFill>
                <a:latin typeface="Montserrat SemiBold" pitchFamily="2" charset="-52"/>
                <a:ea typeface="Calibri"/>
                <a:cs typeface="Times New Roman"/>
              </a:rPr>
              <a:t>ФОРМИРОВАНИЕ ПАТРИОТИЧЕСКИХ СМЫСЛОВ ЧЕРЕЗ РАЗВИТИЕ ПОТЕНЦИАЛА СПОРТИВНЫХ ПРЫЖКОВ ЧЕРЕЗ РЕЗИНКУ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E76D055-D2C6-4E23-AC14-E0558C88C5A6}"/>
              </a:ext>
            </a:extLst>
          </p:cNvPr>
          <p:cNvCxnSpPr>
            <a:cxnSpLocks/>
          </p:cNvCxnSpPr>
          <p:nvPr/>
        </p:nvCxnSpPr>
        <p:spPr bwMode="auto">
          <a:xfrm>
            <a:off x="-4791435" y="9858261"/>
            <a:ext cx="864096" cy="0"/>
          </a:xfrm>
          <a:prstGeom prst="line">
            <a:avLst/>
          </a:prstGeom>
          <a:ln w="28575">
            <a:solidFill>
              <a:srgbClr val="496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24B0ED6-7BFF-4E4E-918A-1AD69371E7E8}"/>
              </a:ext>
            </a:extLst>
          </p:cNvPr>
          <p:cNvCxnSpPr>
            <a:cxnSpLocks/>
          </p:cNvCxnSpPr>
          <p:nvPr/>
        </p:nvCxnSpPr>
        <p:spPr bwMode="auto">
          <a:xfrm>
            <a:off x="-4791435" y="11090444"/>
            <a:ext cx="864096" cy="0"/>
          </a:xfrm>
          <a:prstGeom prst="line">
            <a:avLst/>
          </a:prstGeom>
          <a:ln w="28575">
            <a:solidFill>
              <a:srgbClr val="496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C049D87-1D92-49EF-A3C2-49034F7027DE}"/>
              </a:ext>
            </a:extLst>
          </p:cNvPr>
          <p:cNvCxnSpPr>
            <a:cxnSpLocks/>
          </p:cNvCxnSpPr>
          <p:nvPr/>
        </p:nvCxnSpPr>
        <p:spPr bwMode="auto">
          <a:xfrm>
            <a:off x="-4791435" y="12512462"/>
            <a:ext cx="864096" cy="0"/>
          </a:xfrm>
          <a:prstGeom prst="line">
            <a:avLst/>
          </a:prstGeom>
          <a:ln w="28575">
            <a:solidFill>
              <a:srgbClr val="496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5506305-C316-4861-803A-6872D387F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-5641304" y="9515488"/>
            <a:ext cx="708298" cy="62544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9EF5EE9-2123-41F4-B933-D5D91F935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-5677815" y="10515580"/>
            <a:ext cx="781320" cy="770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6230998-0302-45AC-810D-2711E34D98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-5680253" y="11949562"/>
            <a:ext cx="786197" cy="79926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E3F95C-C35C-7CE3-E28A-102536129B16}"/>
              </a:ext>
            </a:extLst>
          </p:cNvPr>
          <p:cNvSpPr/>
          <p:nvPr/>
        </p:nvSpPr>
        <p:spPr>
          <a:xfrm>
            <a:off x="0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057BF2-1284-9CFD-CA7E-0AF7E8651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8159106-FF07-F510-4D31-281602A16FAC}"/>
              </a:ext>
            </a:extLst>
          </p:cNvPr>
          <p:cNvSpPr txBox="1">
            <a:spLocks/>
          </p:cNvSpPr>
          <p:nvPr/>
        </p:nvSpPr>
        <p:spPr>
          <a:xfrm>
            <a:off x="1402866" y="4594234"/>
            <a:ext cx="4803662" cy="1047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Montserrat SemiBold" panose="00000700000000000000"/>
              </a:rPr>
              <a:t>Спортивные прыжки через резинку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ea typeface="Calibri" panose="020F0502020204030204" pitchFamily="34" charset="0"/>
                <a:cs typeface="Montserrat SemiBold" panose="00000700000000000000"/>
              </a:rPr>
              <a:t>– это лично-командная спортивная игра, включающая в себя комплекс прыжковых упражнений на резинке различного уровня сложности.</a:t>
            </a:r>
          </a:p>
          <a:p>
            <a:pPr marL="0" marR="0" lvl="0" indent="0" algn="just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1800" kern="0" dirty="0">
              <a:latin typeface="Montserrat regular" pitchFamily="2" charset="-52"/>
              <a:cs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48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85A72C-F761-45D4-8A0C-C87A5CC7FE43}"/>
              </a:ext>
            </a:extLst>
          </p:cNvPr>
          <p:cNvSpPr/>
          <p:nvPr/>
        </p:nvSpPr>
        <p:spPr>
          <a:xfrm>
            <a:off x="0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15F0-B0C7-4A70-9238-D0812D52ABEB}"/>
              </a:ext>
            </a:extLst>
          </p:cNvPr>
          <p:cNvSpPr txBox="1"/>
          <p:nvPr/>
        </p:nvSpPr>
        <p:spPr bwMode="auto">
          <a:xfrm>
            <a:off x="11758174" y="6349991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/>
                <a:ea typeface="+mn-ea"/>
                <a:cs typeface="+mn-cs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0C8DCD0-279C-4BAB-B40C-8268A0272CEF}"/>
              </a:ext>
            </a:extLst>
          </p:cNvPr>
          <p:cNvSpPr txBox="1">
            <a:spLocks/>
          </p:cNvSpPr>
          <p:nvPr/>
        </p:nvSpPr>
        <p:spPr>
          <a:xfrm>
            <a:off x="1540579" y="483941"/>
            <a:ext cx="8324873" cy="612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7152A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+mj-cs"/>
              </a:rPr>
              <a:t>О ПРОЕКТЕ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0D2BBCB-8BF1-4C8B-9778-57B9040A13D9}"/>
              </a:ext>
            </a:extLst>
          </p:cNvPr>
          <p:cNvGrpSpPr/>
          <p:nvPr/>
        </p:nvGrpSpPr>
        <p:grpSpPr>
          <a:xfrm>
            <a:off x="1048383" y="-43604"/>
            <a:ext cx="175066" cy="6945209"/>
            <a:chOff x="784223" y="323"/>
            <a:chExt cx="175066" cy="6945209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C72A9F2A-B57F-4674-B99F-3AF8623459F0}"/>
                </a:ext>
              </a:extLst>
            </p:cNvPr>
            <p:cNvSpPr/>
            <p:nvPr/>
          </p:nvSpPr>
          <p:spPr>
            <a:xfrm>
              <a:off x="784224" y="677046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47AB87F-6D2E-49AA-8D8D-DC9EE8809B00}"/>
                </a:ext>
              </a:extLst>
            </p:cNvPr>
            <p:cNvSpPr/>
            <p:nvPr/>
          </p:nvSpPr>
          <p:spPr>
            <a:xfrm>
              <a:off x="784224" y="648837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A35AE29-2EFE-4EA2-B86B-ADAE8A4728EC}"/>
                </a:ext>
              </a:extLst>
            </p:cNvPr>
            <p:cNvSpPr/>
            <p:nvPr/>
          </p:nvSpPr>
          <p:spPr>
            <a:xfrm>
              <a:off x="784224" y="620628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62AA311-8B5E-45CA-BB2F-AAC19CC75A00}"/>
                </a:ext>
              </a:extLst>
            </p:cNvPr>
            <p:cNvSpPr/>
            <p:nvPr/>
          </p:nvSpPr>
          <p:spPr>
            <a:xfrm>
              <a:off x="784224" y="592419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D4D606F-DC3E-4523-8E44-AFD200F3ACE0}"/>
                </a:ext>
              </a:extLst>
            </p:cNvPr>
            <p:cNvSpPr/>
            <p:nvPr/>
          </p:nvSpPr>
          <p:spPr>
            <a:xfrm>
              <a:off x="784223" y="564210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009F8EE-8037-46E8-9A26-56C4BB17F0E3}"/>
                </a:ext>
              </a:extLst>
            </p:cNvPr>
            <p:cNvSpPr/>
            <p:nvPr/>
          </p:nvSpPr>
          <p:spPr>
            <a:xfrm>
              <a:off x="784224" y="536001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240E207-1BBE-404A-9C48-A0468C252EFC}"/>
                </a:ext>
              </a:extLst>
            </p:cNvPr>
            <p:cNvSpPr/>
            <p:nvPr/>
          </p:nvSpPr>
          <p:spPr>
            <a:xfrm>
              <a:off x="784224" y="507792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6832F55-EC6C-4FAD-8AA4-F231491F13B6}"/>
                </a:ext>
              </a:extLst>
            </p:cNvPr>
            <p:cNvSpPr/>
            <p:nvPr/>
          </p:nvSpPr>
          <p:spPr>
            <a:xfrm>
              <a:off x="784224" y="479583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B6FD43F-561B-4F30-975B-E283AE499F55}"/>
                </a:ext>
              </a:extLst>
            </p:cNvPr>
            <p:cNvSpPr/>
            <p:nvPr/>
          </p:nvSpPr>
          <p:spPr>
            <a:xfrm>
              <a:off x="784224" y="451374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6EA69A2-53EC-4BF4-A04C-9B76B0B612AC}"/>
                </a:ext>
              </a:extLst>
            </p:cNvPr>
            <p:cNvSpPr/>
            <p:nvPr/>
          </p:nvSpPr>
          <p:spPr>
            <a:xfrm>
              <a:off x="784223" y="423165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2436155-1E31-4E41-B44E-8A4CFF1BD60D}"/>
                </a:ext>
              </a:extLst>
            </p:cNvPr>
            <p:cNvSpPr/>
            <p:nvPr/>
          </p:nvSpPr>
          <p:spPr>
            <a:xfrm>
              <a:off x="784224" y="394956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EEE9A8E-8EBB-4AE7-8EFD-6DBBC749BFD7}"/>
                </a:ext>
              </a:extLst>
            </p:cNvPr>
            <p:cNvSpPr/>
            <p:nvPr/>
          </p:nvSpPr>
          <p:spPr>
            <a:xfrm>
              <a:off x="784224" y="366748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505A5E7-4393-4EFB-B5B2-73C39355F7C5}"/>
                </a:ext>
              </a:extLst>
            </p:cNvPr>
            <p:cNvSpPr/>
            <p:nvPr/>
          </p:nvSpPr>
          <p:spPr>
            <a:xfrm>
              <a:off x="784224" y="338539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18E6DC9-34F6-4700-9C5B-4EA5FEEEB9C6}"/>
                </a:ext>
              </a:extLst>
            </p:cNvPr>
            <p:cNvSpPr/>
            <p:nvPr/>
          </p:nvSpPr>
          <p:spPr>
            <a:xfrm>
              <a:off x="784224" y="310330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77413C1-24D0-4B96-A474-8C0AFB9E2704}"/>
                </a:ext>
              </a:extLst>
            </p:cNvPr>
            <p:cNvSpPr/>
            <p:nvPr/>
          </p:nvSpPr>
          <p:spPr>
            <a:xfrm>
              <a:off x="784223" y="282121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2160E4E-01D7-47C7-A517-19A290864E3B}"/>
                </a:ext>
              </a:extLst>
            </p:cNvPr>
            <p:cNvSpPr/>
            <p:nvPr/>
          </p:nvSpPr>
          <p:spPr>
            <a:xfrm>
              <a:off x="784224" y="253912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CC3E9B11-5F05-493C-B32D-F3E4AEF2C3F4}"/>
                </a:ext>
              </a:extLst>
            </p:cNvPr>
            <p:cNvSpPr/>
            <p:nvPr/>
          </p:nvSpPr>
          <p:spPr>
            <a:xfrm>
              <a:off x="784224" y="225703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FEF8F11-EE0B-4A42-9942-3E5F1A5C5703}"/>
                </a:ext>
              </a:extLst>
            </p:cNvPr>
            <p:cNvSpPr/>
            <p:nvPr/>
          </p:nvSpPr>
          <p:spPr>
            <a:xfrm>
              <a:off x="784224" y="197494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79DDBDD-F8D6-44FD-BC0E-4C1DFC423694}"/>
                </a:ext>
              </a:extLst>
            </p:cNvPr>
            <p:cNvSpPr/>
            <p:nvPr/>
          </p:nvSpPr>
          <p:spPr>
            <a:xfrm>
              <a:off x="784224" y="169285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7479FD84-8138-44F6-9B7F-AE1D535BE10A}"/>
                </a:ext>
              </a:extLst>
            </p:cNvPr>
            <p:cNvSpPr/>
            <p:nvPr/>
          </p:nvSpPr>
          <p:spPr>
            <a:xfrm>
              <a:off x="784223" y="141076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51FE4643-7332-4B45-854C-3B99A6E32D1F}"/>
                </a:ext>
              </a:extLst>
            </p:cNvPr>
            <p:cNvSpPr/>
            <p:nvPr/>
          </p:nvSpPr>
          <p:spPr>
            <a:xfrm>
              <a:off x="784224" y="112867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C01276D8-EC7F-4C33-A77A-F50C6AAB5E75}"/>
                </a:ext>
              </a:extLst>
            </p:cNvPr>
            <p:cNvSpPr/>
            <p:nvPr/>
          </p:nvSpPr>
          <p:spPr>
            <a:xfrm>
              <a:off x="784224" y="84659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3A81CEB-2AE5-4697-AED5-69AAB358DA63}"/>
                </a:ext>
              </a:extLst>
            </p:cNvPr>
            <p:cNvSpPr/>
            <p:nvPr/>
          </p:nvSpPr>
          <p:spPr>
            <a:xfrm>
              <a:off x="784224" y="56450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276E167-2752-4E7C-8955-09D4BE5B4A60}"/>
                </a:ext>
              </a:extLst>
            </p:cNvPr>
            <p:cNvSpPr/>
            <p:nvPr/>
          </p:nvSpPr>
          <p:spPr>
            <a:xfrm>
              <a:off x="784224" y="28241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A827175-ABF1-49EA-83A0-9C2DBCE523E4}"/>
                </a:ext>
              </a:extLst>
            </p:cNvPr>
            <p:cNvSpPr/>
            <p:nvPr/>
          </p:nvSpPr>
          <p:spPr>
            <a:xfrm>
              <a:off x="784223" y="32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2A018A3-4CA8-436C-848A-B9C212B78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D4E086F-EE0E-431D-BA32-A0E8A6A179CB}"/>
              </a:ext>
            </a:extLst>
          </p:cNvPr>
          <p:cNvSpPr txBox="1"/>
          <p:nvPr/>
        </p:nvSpPr>
        <p:spPr bwMode="auto">
          <a:xfrm>
            <a:off x="1540579" y="1172284"/>
            <a:ext cx="902954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ea typeface="Calibri"/>
                <a:cs typeface="Times New Roman"/>
              </a:rPr>
              <a:t>Обладатель Гран-при «Ты в игре» </a:t>
            </a:r>
          </a:p>
          <a:p>
            <a:pPr algn="just" defTabSz="914377"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Абсолютный победитель Всероссийского конкурса  спортивных проектов  «Ты в игре</a:t>
            </a:r>
            <a:r>
              <a:rPr lang="ru-RU" kern="0" dirty="0">
                <a:solidFill>
                  <a:prstClr val="black"/>
                </a:solidFill>
                <a:latin typeface="Montserrat regular" pitchFamily="2" charset="-52"/>
                <a:ea typeface="Calibri"/>
                <a:cs typeface="Times New Roman"/>
              </a:rPr>
              <a:t>». Представлен на Международной выставке-форуме «Россия» на ВДНХ.</a:t>
            </a:r>
            <a:endParaRPr lang="en-US" kern="0" dirty="0">
              <a:solidFill>
                <a:prstClr val="black"/>
              </a:solidFill>
              <a:latin typeface="Montserrat regular" pitchFamily="2" charset="-52"/>
              <a:ea typeface="Calibri"/>
              <a:cs typeface="Times New Roman"/>
            </a:endParaRP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496884"/>
              </a:solidFill>
              <a:effectLst/>
              <a:uLnTx/>
              <a:uFillTx/>
              <a:latin typeface="Montserrat SemiBold"/>
              <a:ea typeface="Calibri"/>
              <a:cs typeface="Times New Roman"/>
            </a:endParaRP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ea typeface="Calibri"/>
                <a:cs typeface="Times New Roman"/>
              </a:rPr>
              <a:t>Победитель президентских грантов</a:t>
            </a: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Проект «Территория здорового спорта» поддержан ФПГ.</a:t>
            </a: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496884"/>
              </a:solidFill>
              <a:effectLst/>
              <a:uLnTx/>
              <a:uFillTx/>
              <a:latin typeface="Montserrat SemiBold"/>
              <a:ea typeface="Calibri"/>
              <a:cs typeface="Times New Roman"/>
            </a:endParaRP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ea typeface="Calibri"/>
                <a:cs typeface="Times New Roman"/>
              </a:rPr>
              <a:t>Педагогический конкурс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496884"/>
              </a:solidFill>
              <a:effectLst/>
              <a:uLnTx/>
              <a:uFillTx/>
              <a:latin typeface="Montserrat SemiBold"/>
              <a:ea typeface="Calibri"/>
              <a:cs typeface="Times New Roman"/>
            </a:endParaRP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Всероссийский конкурс «Использование прыжков через резинку</a:t>
            </a: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в физкультурно-оздоровительной работе» вошел в перечень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Минпросвещения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 РФ.</a:t>
            </a: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regular" pitchFamily="2" charset="-52"/>
              <a:ea typeface="Calibri"/>
              <a:cs typeface="Times New Roman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496884"/>
                </a:solidFill>
                <a:latin typeface="Montserrat SemiBold"/>
                <a:ea typeface="Calibri"/>
                <a:cs typeface="Times New Roman"/>
              </a:rPr>
              <a:t>«Вызов первых»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96884"/>
              </a:solidFill>
              <a:effectLst/>
              <a:uLnTx/>
              <a:uFillTx/>
              <a:latin typeface="Montserrat SemiBold"/>
              <a:ea typeface="Calibri"/>
              <a:cs typeface="Times New Roman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Прыжки через резинку являются обязательной дисциплиной Всероссийского проекта «Вызов Первых».</a:t>
            </a: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prstClr val="black"/>
              </a:solidFill>
              <a:latin typeface="Montserrat regular" pitchFamily="2" charset="-52"/>
              <a:ea typeface="Calibri"/>
              <a:cs typeface="Times New Roman"/>
            </a:endParaRP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ea typeface="Calibri"/>
                <a:cs typeface="Times New Roman"/>
              </a:rPr>
              <a:t>«Сильные идеи для нового времени»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496884"/>
              </a:solidFill>
              <a:effectLst/>
              <a:uLnTx/>
              <a:uFillTx/>
              <a:latin typeface="Montserrat SemiBold"/>
              <a:ea typeface="Calibri"/>
              <a:cs typeface="Times New Roman"/>
            </a:endParaRP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itchFamily="2" charset="-52"/>
                <a:ea typeface="Calibri"/>
                <a:cs typeface="Times New Roman"/>
              </a:rPr>
              <a:t>Проект вошел в ТОП-1000 Форума «Сильные идеи для нового времени». </a:t>
            </a: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prstClr val="black"/>
              </a:solidFill>
              <a:latin typeface="Montserrat regular" pitchFamily="2" charset="-52"/>
              <a:ea typeface="Calibri"/>
              <a:cs typeface="Times New Roman"/>
            </a:endParaRPr>
          </a:p>
          <a:p>
            <a:pPr marL="0" marR="0" lvl="0" indent="0" algn="just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regular" pitchFamily="2" charset="-52"/>
              <a:ea typeface="Calibri"/>
              <a:cs typeface="Times New Roman"/>
            </a:endParaRPr>
          </a:p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4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BE2BF3C-6EA7-4C0A-A36C-0116FE5BE4A1}"/>
              </a:ext>
            </a:extLst>
          </p:cNvPr>
          <p:cNvGrpSpPr/>
          <p:nvPr/>
        </p:nvGrpSpPr>
        <p:grpSpPr>
          <a:xfrm>
            <a:off x="6877211" y="-1"/>
            <a:ext cx="5314789" cy="6082769"/>
            <a:chOff x="7716472" y="0"/>
            <a:chExt cx="4475528" cy="5122236"/>
          </a:xfrm>
        </p:grpSpPr>
        <p:sp>
          <p:nvSpPr>
            <p:cNvPr id="28" name="Полилиния: фигура 27"/>
            <p:cNvSpPr/>
            <p:nvPr/>
          </p:nvSpPr>
          <p:spPr bwMode="auto">
            <a:xfrm>
              <a:off x="7716472" y="0"/>
              <a:ext cx="4475528" cy="3523950"/>
            </a:xfrm>
            <a:custGeom>
              <a:avLst/>
              <a:gdLst>
                <a:gd name="connsiteX0" fmla="*/ 90646 w 4475528"/>
                <a:gd name="connsiteY0" fmla="*/ 0 h 3523950"/>
                <a:gd name="connsiteX1" fmla="*/ 4475528 w 4475528"/>
                <a:gd name="connsiteY1" fmla="*/ 0 h 3523950"/>
                <a:gd name="connsiteX2" fmla="*/ 4475528 w 4475528"/>
                <a:gd name="connsiteY2" fmla="*/ 2988621 h 3523950"/>
                <a:gd name="connsiteX3" fmla="*/ 4404893 w 4475528"/>
                <a:gd name="connsiteY3" fmla="*/ 3041441 h 3523950"/>
                <a:gd name="connsiteX4" fmla="*/ 3114129 w 4475528"/>
                <a:gd name="connsiteY4" fmla="*/ 3509365 h 3523950"/>
                <a:gd name="connsiteX5" fmla="*/ 2825282 w 4475528"/>
                <a:gd name="connsiteY5" fmla="*/ 3523950 h 3523950"/>
                <a:gd name="connsiteX6" fmla="*/ 2825242 w 4475528"/>
                <a:gd name="connsiteY6" fmla="*/ 3523950 h 3523950"/>
                <a:gd name="connsiteX7" fmla="*/ 2536395 w 4475528"/>
                <a:gd name="connsiteY7" fmla="*/ 3509365 h 3523950"/>
                <a:gd name="connsiteX8" fmla="*/ 0 w 4475528"/>
                <a:gd name="connsiteY8" fmla="*/ 698689 h 3523950"/>
                <a:gd name="connsiteX9" fmla="*/ 57400 w 4475528"/>
                <a:gd name="connsiteY9" fmla="*/ 129300 h 35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5528" h="3523950" extrusionOk="0">
                  <a:moveTo>
                    <a:pt x="90646" y="0"/>
                  </a:moveTo>
                  <a:lnTo>
                    <a:pt x="4475528" y="0"/>
                  </a:lnTo>
                  <a:lnTo>
                    <a:pt x="4475528" y="2988621"/>
                  </a:lnTo>
                  <a:lnTo>
                    <a:pt x="4404893" y="3041441"/>
                  </a:lnTo>
                  <a:cubicBezTo>
                    <a:pt x="4029131" y="3295301"/>
                    <a:pt x="3589014" y="3461137"/>
                    <a:pt x="3114129" y="3509365"/>
                  </a:cubicBezTo>
                  <a:lnTo>
                    <a:pt x="2825282" y="3523950"/>
                  </a:lnTo>
                  <a:lnTo>
                    <a:pt x="2825242" y="3523950"/>
                  </a:lnTo>
                  <a:lnTo>
                    <a:pt x="2536395" y="3509365"/>
                  </a:lnTo>
                  <a:cubicBezTo>
                    <a:pt x="1111740" y="3364683"/>
                    <a:pt x="0" y="2161516"/>
                    <a:pt x="0" y="698689"/>
                  </a:cubicBezTo>
                  <a:cubicBezTo>
                    <a:pt x="0" y="503645"/>
                    <a:pt x="19765" y="313218"/>
                    <a:pt x="57400" y="129300"/>
                  </a:cubicBezTo>
                  <a:close/>
                </a:path>
              </a:pathLst>
            </a:custGeom>
            <a:solidFill>
              <a:srgbClr val="C5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rcRect l="22981" t="6781" r="20777" b="6355"/>
            <a:stretch/>
          </p:blipFill>
          <p:spPr bwMode="auto">
            <a:xfrm>
              <a:off x="8620042" y="315774"/>
              <a:ext cx="3112037" cy="4806462"/>
            </a:xfrm>
            <a:prstGeom prst="rect">
              <a:avLst/>
            </a:prstGeom>
            <a:effectLst>
              <a:outerShdw blurRad="50800" dist="38100" dir="5460000" algn="t" rotWithShape="0">
                <a:prstClr val="black">
                  <a:alpha val="17000"/>
                </a:prstClr>
              </a:outerShdw>
            </a:effectLst>
          </p:spPr>
        </p:pic>
      </p:grpSp>
      <p:sp>
        <p:nvSpPr>
          <p:cNvPr id="2" name="Объект 4"/>
          <p:cNvSpPr txBox="1"/>
          <p:nvPr/>
        </p:nvSpPr>
        <p:spPr bwMode="auto">
          <a:xfrm>
            <a:off x="1259638" y="3945797"/>
            <a:ext cx="5781557" cy="159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ea typeface="Calibri"/>
                <a:cs typeface="Times New Roman"/>
              </a:rPr>
              <a:t>Апробированная практика организации занятий                             в образовательных учреждениях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1259638" y="658382"/>
            <a:ext cx="5469820" cy="751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7152A"/>
                </a:solidFill>
                <a:effectLst/>
                <a:uLnTx/>
                <a:uFillTx/>
                <a:latin typeface="Montserrat SemiBold"/>
                <a:cs typeface="Arial"/>
              </a:rPr>
              <a:t>РЕСУРСЫ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7152A"/>
                </a:solidFill>
                <a:effectLst/>
                <a:uLnTx/>
                <a:uFillTx/>
                <a:latin typeface="Montserrat SemiBold"/>
                <a:cs typeface="Arial"/>
              </a:rPr>
              <a:t>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C7152A"/>
                </a:solidFill>
                <a:effectLst/>
                <a:uLnTx/>
                <a:uFillTx/>
                <a:latin typeface="Montserrat SemiBold"/>
                <a:cs typeface="Arial"/>
              </a:rPr>
              <a:t>ПРОЕКТА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C7152B"/>
              </a:solidFill>
              <a:effectLst/>
              <a:uLnTx/>
              <a:uFillTx/>
              <a:latin typeface="Calibri Light"/>
              <a:cs typeface="Arial"/>
            </a:endParaRPr>
          </a:p>
        </p:txBody>
      </p:sp>
      <p:sp>
        <p:nvSpPr>
          <p:cNvPr id="10" name="Объект 4"/>
          <p:cNvSpPr txBox="1"/>
          <p:nvPr/>
        </p:nvSpPr>
        <p:spPr bwMode="auto">
          <a:xfrm>
            <a:off x="1259638" y="1352170"/>
            <a:ext cx="5565465" cy="519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Обучение. Методика. Оборудование. Мастер-классы.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510315" y="2844276"/>
            <a:ext cx="5314789" cy="237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Методическое пособие, программы ДООП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9" name="Круг: прозрачная заливка 48"/>
          <p:cNvSpPr/>
          <p:nvPr/>
        </p:nvSpPr>
        <p:spPr bwMode="auto">
          <a:xfrm>
            <a:off x="1342232" y="2400261"/>
            <a:ext cx="150085" cy="150085"/>
          </a:xfrm>
          <a:prstGeom prst="donut">
            <a:avLst>
              <a:gd name="adj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1" name="Круг: прозрачная заливка 50"/>
          <p:cNvSpPr/>
          <p:nvPr/>
        </p:nvSpPr>
        <p:spPr bwMode="auto">
          <a:xfrm>
            <a:off x="745290" y="2824032"/>
            <a:ext cx="150085" cy="150085"/>
          </a:xfrm>
          <a:prstGeom prst="donut">
            <a:avLst>
              <a:gd name="adj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531897" y="2394527"/>
            <a:ext cx="5005242" cy="23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Учебные курсы, семинары-практикумы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EFAE7-089A-40EF-801F-D1FED4A9D9AE}"/>
              </a:ext>
            </a:extLst>
          </p:cNvPr>
          <p:cNvSpPr txBox="1"/>
          <p:nvPr/>
        </p:nvSpPr>
        <p:spPr bwMode="auto">
          <a:xfrm>
            <a:off x="1521137" y="3309993"/>
            <a:ext cx="5314789" cy="23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cs typeface="Times New Roman"/>
              </a:rPr>
              <a:t>Оцифрованная видеотека упражнений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6" name="Круг: прозрачная заливка 25">
            <a:extLst>
              <a:ext uri="{FF2B5EF4-FFF2-40B4-BE49-F238E27FC236}">
                <a16:creationId xmlns:a16="http://schemas.microsoft.com/office/drawing/2014/main" id="{45A2DA3C-1A19-4368-AFCB-D316E92431FA}"/>
              </a:ext>
            </a:extLst>
          </p:cNvPr>
          <p:cNvSpPr/>
          <p:nvPr/>
        </p:nvSpPr>
        <p:spPr bwMode="auto">
          <a:xfrm>
            <a:off x="1341267" y="3312110"/>
            <a:ext cx="150085" cy="150085"/>
          </a:xfrm>
          <a:prstGeom prst="donut">
            <a:avLst>
              <a:gd name="adj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ACF0DB-03D3-4871-8F66-09319CB23ED2}"/>
              </a:ext>
            </a:extLst>
          </p:cNvPr>
          <p:cNvSpPr txBox="1"/>
          <p:nvPr/>
        </p:nvSpPr>
        <p:spPr bwMode="auto">
          <a:xfrm>
            <a:off x="1567465" y="5386383"/>
            <a:ext cx="5314789" cy="598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В проекте по апробации приняли участие                  20 организаций из 12 регионов.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id="{12162D3E-03EE-4497-AA63-A4AAD87FE3C5}"/>
              </a:ext>
            </a:extLst>
          </p:cNvPr>
          <p:cNvSpPr/>
          <p:nvPr/>
        </p:nvSpPr>
        <p:spPr bwMode="auto">
          <a:xfrm>
            <a:off x="1360230" y="5475509"/>
            <a:ext cx="150085" cy="150085"/>
          </a:xfrm>
          <a:prstGeom prst="donut">
            <a:avLst>
              <a:gd name="adj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465F8D-43E0-4476-3784-4E3BCD7917E0}"/>
              </a:ext>
            </a:extLst>
          </p:cNvPr>
          <p:cNvSpPr/>
          <p:nvPr/>
        </p:nvSpPr>
        <p:spPr>
          <a:xfrm>
            <a:off x="-74923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8C2FC2-4E1C-5A86-9311-2F78B4B78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0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951E833-9BDB-7096-DE77-1ECAB91A9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" r="68665" b="-339214"/>
          <a:stretch/>
        </p:blipFill>
        <p:spPr>
          <a:xfrm>
            <a:off x="0" y="2226724"/>
            <a:ext cx="12192000" cy="90032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AD6EA82-5DF9-F75B-6B2B-5D95B7396892}"/>
              </a:ext>
            </a:extLst>
          </p:cNvPr>
          <p:cNvSpPr txBox="1">
            <a:spLocks/>
          </p:cNvSpPr>
          <p:nvPr/>
        </p:nvSpPr>
        <p:spPr>
          <a:xfrm>
            <a:off x="1540838" y="610640"/>
            <a:ext cx="4753704" cy="751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7152A"/>
                </a:solidFill>
                <a:effectLst/>
                <a:uLnTx/>
                <a:uFillTx/>
                <a:latin typeface="Montserrat SemiBold" panose="00000700000000000000" pitchFamily="2" charset="-52"/>
                <a:ea typeface="+mj-ea"/>
                <a:cs typeface="+mj-cs"/>
              </a:rPr>
              <a:t>ПОЛЬЗА ИГРЫ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63CA1C-6B95-C518-8560-0771EAED6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68" y="1574075"/>
            <a:ext cx="1450800" cy="1450800"/>
          </a:xfrm>
          <a:prstGeom prst="flowChartConnector">
            <a:avLst/>
          </a:prstGeom>
        </p:spPr>
      </p:pic>
      <p:sp>
        <p:nvSpPr>
          <p:cNvPr id="22" name="Объект 4">
            <a:extLst>
              <a:ext uri="{FF2B5EF4-FFF2-40B4-BE49-F238E27FC236}">
                <a16:creationId xmlns:a16="http://schemas.microsoft.com/office/drawing/2014/main" id="{FE243B02-986D-A039-A151-BE6B8CB6D9D3}"/>
              </a:ext>
            </a:extLst>
          </p:cNvPr>
          <p:cNvSpPr txBox="1">
            <a:spLocks/>
          </p:cNvSpPr>
          <p:nvPr/>
        </p:nvSpPr>
        <p:spPr>
          <a:xfrm>
            <a:off x="8643016" y="3283871"/>
            <a:ext cx="2705784" cy="751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МОЛЕКУЛЫ</a:t>
            </a:r>
          </a:p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РАДОСТИ</a:t>
            </a:r>
          </a:p>
        </p:txBody>
      </p:sp>
      <p:sp>
        <p:nvSpPr>
          <p:cNvPr id="2" name="Объект 4">
            <a:extLst>
              <a:ext uri="{FF2B5EF4-FFF2-40B4-BE49-F238E27FC236}">
                <a16:creationId xmlns:a16="http://schemas.microsoft.com/office/drawing/2014/main" id="{FBD17C06-EDAC-A992-0C60-B9BC3E374FA3}"/>
              </a:ext>
            </a:extLst>
          </p:cNvPr>
          <p:cNvSpPr txBox="1">
            <a:spLocks/>
          </p:cNvSpPr>
          <p:nvPr/>
        </p:nvSpPr>
        <p:spPr>
          <a:xfrm>
            <a:off x="935178" y="3269307"/>
            <a:ext cx="3478574" cy="751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УКРЕПЛЯЕТ</a:t>
            </a:r>
          </a:p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ТЕЛО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D5B1DB-43FD-8E61-6E96-E71ED12BF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85" y="1571774"/>
            <a:ext cx="1451499" cy="1451499"/>
          </a:xfrm>
          <a:prstGeom prst="flowChartConnector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564453-A053-DA2B-9337-338AE9465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3" y="1605158"/>
            <a:ext cx="1450800" cy="1450800"/>
          </a:xfrm>
          <a:prstGeom prst="flowChartConnector">
            <a:avLst/>
          </a:prstGeom>
        </p:spPr>
      </p:pic>
      <p:sp>
        <p:nvSpPr>
          <p:cNvPr id="21" name="Объект 4">
            <a:extLst>
              <a:ext uri="{FF2B5EF4-FFF2-40B4-BE49-F238E27FC236}">
                <a16:creationId xmlns:a16="http://schemas.microsoft.com/office/drawing/2014/main" id="{70FA5B02-27E6-8EB0-2926-6FFCA63D0B5E}"/>
              </a:ext>
            </a:extLst>
          </p:cNvPr>
          <p:cNvSpPr txBox="1">
            <a:spLocks/>
          </p:cNvSpPr>
          <p:nvPr/>
        </p:nvSpPr>
        <p:spPr>
          <a:xfrm>
            <a:off x="5197843" y="3283871"/>
            <a:ext cx="2438560" cy="67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АЭРОБИКА </a:t>
            </a:r>
          </a:p>
          <a:p>
            <a:pPr marL="0" marR="0" lvl="0" indent="0" algn="ctr" defTabSz="914377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МОЗГА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4A172F-8A80-4F98-801E-392E49BFA9D7}"/>
              </a:ext>
            </a:extLst>
          </p:cNvPr>
          <p:cNvSpPr/>
          <p:nvPr/>
        </p:nvSpPr>
        <p:spPr>
          <a:xfrm>
            <a:off x="0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35C890-21BC-4EC3-BC3E-EFF996BC4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03CAD3-FE52-4BC8-8F27-F13D0E416232}"/>
              </a:ext>
            </a:extLst>
          </p:cNvPr>
          <p:cNvSpPr txBox="1"/>
          <p:nvPr/>
        </p:nvSpPr>
        <p:spPr bwMode="auto">
          <a:xfrm>
            <a:off x="11758174" y="6349991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/>
                <a:ea typeface="+mn-ea"/>
                <a:cs typeface="+mn-cs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DB3121-C940-4CE0-969D-BFF0B28D0719}"/>
              </a:ext>
            </a:extLst>
          </p:cNvPr>
          <p:cNvSpPr txBox="1"/>
          <p:nvPr/>
        </p:nvSpPr>
        <p:spPr>
          <a:xfrm>
            <a:off x="1588210" y="5774840"/>
            <a:ext cx="9657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/>
                <a:cs typeface="Times New Roman"/>
              </a:rPr>
              <a:t>*Исследование показало значительное улучшение (~80%)  по шести психофизическим показателям. </a:t>
            </a:r>
            <a:endParaRPr lang="ru-RU" sz="1400" dirty="0"/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id="{E7C389CE-077B-439F-8E55-6F1C389143DF}"/>
              </a:ext>
            </a:extLst>
          </p:cNvPr>
          <p:cNvSpPr txBox="1">
            <a:spLocks/>
          </p:cNvSpPr>
          <p:nvPr/>
        </p:nvSpPr>
        <p:spPr>
          <a:xfrm>
            <a:off x="1588210" y="4507866"/>
            <a:ext cx="9591353" cy="1045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Calibri"/>
                <a:cs typeface="Times New Roman"/>
              </a:rPr>
              <a:t>Внедрение сенсомоторных нагрузок в виде занятий прыжками через резинку в образовательные программы позволяет обеспечить всестороннее развитие детей и совершенствовать их школьно-значимые функции.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  <a:p>
            <a:pPr marL="0" marR="0" lvl="0" indent="0" algn="just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1800" kern="0" dirty="0">
              <a:latin typeface="Montserrat regular" pitchFamily="2" charset="-52"/>
              <a:cs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1891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C8B46883-3A34-40F2-861B-E56A046C5AD6}"/>
              </a:ext>
            </a:extLst>
          </p:cNvPr>
          <p:cNvSpPr/>
          <p:nvPr/>
        </p:nvSpPr>
        <p:spPr>
          <a:xfrm>
            <a:off x="4511824" y="0"/>
            <a:ext cx="7752184" cy="6858000"/>
          </a:xfrm>
          <a:custGeom>
            <a:avLst/>
            <a:gdLst>
              <a:gd name="connsiteX0" fmla="*/ 0 w 7235860"/>
              <a:gd name="connsiteY0" fmla="*/ 0 h 6858000"/>
              <a:gd name="connsiteX1" fmla="*/ 7235860 w 7235860"/>
              <a:gd name="connsiteY1" fmla="*/ 0 h 6858000"/>
              <a:gd name="connsiteX2" fmla="*/ 7235860 w 7235860"/>
              <a:gd name="connsiteY2" fmla="*/ 6858000 h 6858000"/>
              <a:gd name="connsiteX3" fmla="*/ 0 w 7235860"/>
              <a:gd name="connsiteY3" fmla="*/ 6858000 h 6858000"/>
              <a:gd name="connsiteX4" fmla="*/ 102414 w 7235860"/>
              <a:gd name="connsiteY4" fmla="*/ 6777518 h 6858000"/>
              <a:gd name="connsiteX5" fmla="*/ 1681565 w 7235860"/>
              <a:gd name="connsiteY5" fmla="*/ 3429000 h 6858000"/>
              <a:gd name="connsiteX6" fmla="*/ 102414 w 7235860"/>
              <a:gd name="connsiteY6" fmla="*/ 804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5860" h="6858000">
                <a:moveTo>
                  <a:pt x="0" y="0"/>
                </a:moveTo>
                <a:lnTo>
                  <a:pt x="7235860" y="0"/>
                </a:lnTo>
                <a:lnTo>
                  <a:pt x="7235860" y="6858000"/>
                </a:lnTo>
                <a:lnTo>
                  <a:pt x="0" y="6858000"/>
                </a:lnTo>
                <a:lnTo>
                  <a:pt x="102414" y="6777518"/>
                </a:lnTo>
                <a:cubicBezTo>
                  <a:pt x="1066841" y="5981602"/>
                  <a:pt x="1681565" y="4777089"/>
                  <a:pt x="1681565" y="3429000"/>
                </a:cubicBezTo>
                <a:cubicBezTo>
                  <a:pt x="1681565" y="2080911"/>
                  <a:pt x="1066841" y="876398"/>
                  <a:pt x="102414" y="80482"/>
                </a:cubicBezTo>
                <a:close/>
              </a:path>
            </a:pathLst>
          </a:custGeom>
          <a:solidFill>
            <a:srgbClr val="E2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725489-5B15-4F89-BC09-55EBDBAB5F48}"/>
              </a:ext>
            </a:extLst>
          </p:cNvPr>
          <p:cNvSpPr txBox="1"/>
          <p:nvPr/>
        </p:nvSpPr>
        <p:spPr bwMode="auto">
          <a:xfrm>
            <a:off x="3683732" y="3972695"/>
            <a:ext cx="7704856" cy="2029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Анна Быкова,</a:t>
            </a:r>
          </a:p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Кандидат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псх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. н., доцент РАНХиГС, автор научных работ по теме образования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Calibri"/>
              <a:cs typeface="Times New Roman"/>
            </a:endParaRPr>
          </a:p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Прыжки через резинку учат мозг думать по-другому, более эффективно и гармонично. Они стимулируют работу крупной моторики, способствуют развитию координации и ориентации в пространстве. За счет интеграции связей между полушариями делают более успешными приобретение навыков чтения, письма, усвоения новой информации.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55D64A-3DE3-4CB8-8FF0-E774AD39449E}"/>
              </a:ext>
            </a:extLst>
          </p:cNvPr>
          <p:cNvSpPr/>
          <p:nvPr/>
        </p:nvSpPr>
        <p:spPr bwMode="auto">
          <a:xfrm>
            <a:off x="18807301" y="0"/>
            <a:ext cx="12192000" cy="6858000"/>
          </a:xfrm>
          <a:prstGeom prst="rect">
            <a:avLst/>
          </a:prstGeom>
          <a:solidFill>
            <a:srgbClr val="668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AECA38F-5277-4412-B2B3-E6F4ABBA1EB2}"/>
              </a:ext>
            </a:extLst>
          </p:cNvPr>
          <p:cNvSpPr txBox="1"/>
          <p:nvPr/>
        </p:nvSpPr>
        <p:spPr bwMode="auto">
          <a:xfrm>
            <a:off x="25676003" y="2897029"/>
            <a:ext cx="3925172" cy="1063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/>
                <a:cs typeface="Arial"/>
              </a:rPr>
              <a:t>СОЦИАЛЬНЫЙ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/>
                <a:cs typeface="Arial"/>
              </a:rPr>
              <a:t>УСПЕХ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F04F6E-31EF-46C1-8C17-EDD5DE82A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2141" r="35826" b="40179"/>
          <a:stretch/>
        </p:blipFill>
        <p:spPr>
          <a:xfrm>
            <a:off x="1595500" y="4071787"/>
            <a:ext cx="1728192" cy="18288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FDA1F0-EA9D-4DEC-A6E7-B9B97F980C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0" r="8697"/>
          <a:stretch/>
        </p:blipFill>
        <p:spPr>
          <a:xfrm>
            <a:off x="9588388" y="750600"/>
            <a:ext cx="1800200" cy="2197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0F7E32-2157-4C37-A24A-3B3C76F3F8FE}"/>
              </a:ext>
            </a:extLst>
          </p:cNvPr>
          <p:cNvSpPr txBox="1"/>
          <p:nvPr/>
        </p:nvSpPr>
        <p:spPr bwMode="auto">
          <a:xfrm>
            <a:off x="1559496" y="620686"/>
            <a:ext cx="7704856" cy="2457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Андрей Фабер,</a:t>
            </a:r>
          </a:p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Нейроученый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96884"/>
                </a:solidFill>
                <a:effectLst/>
                <a:uLnTx/>
                <a:uFillTx/>
                <a:latin typeface="Montserrat SemiBold"/>
                <a:cs typeface="Times New Roman"/>
              </a:rPr>
              <a:t>, нейробиолог, руководитель лаборатории нейробиологических основ когнитивного развития НИУ ВШЭ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Calibri"/>
              <a:cs typeface="Times New Roman"/>
            </a:endParaRPr>
          </a:p>
          <a:p>
            <a:pPr marL="0" marR="0" lvl="0" indent="0" algn="l" defTabSz="914377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Аэробная нагрузка прыжков через резинку дает базовый эффект для обслуживания мозга. Сложные координационные упражнения прокачивают моторную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кору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 и планирование движений. В детском возрасте это очень важно, особенно, если есть какие-то проблемы, нужна какая-то реабилитация. Чем чаще активируются нейронные связи, отвечающие за моторику движений, тем они становятся крепче, более эффективны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синупсы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Calibri"/>
                <a:cs typeface="Times New Roman"/>
              </a:rPr>
              <a:t> между нейронами.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97C55B-CBDB-045E-6807-806AB11E6406}"/>
              </a:ext>
            </a:extLst>
          </p:cNvPr>
          <p:cNvSpPr/>
          <p:nvPr/>
        </p:nvSpPr>
        <p:spPr>
          <a:xfrm>
            <a:off x="0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91C2C-227A-340F-F7F5-21003D454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1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85A72C-F761-45D4-8A0C-C87A5CC7FE43}"/>
              </a:ext>
            </a:extLst>
          </p:cNvPr>
          <p:cNvSpPr/>
          <p:nvPr/>
        </p:nvSpPr>
        <p:spPr>
          <a:xfrm>
            <a:off x="0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0C8DCD0-279C-4BAB-B40C-8268A0272CEF}"/>
              </a:ext>
            </a:extLst>
          </p:cNvPr>
          <p:cNvSpPr txBox="1">
            <a:spLocks/>
          </p:cNvSpPr>
          <p:nvPr/>
        </p:nvSpPr>
        <p:spPr>
          <a:xfrm>
            <a:off x="1540579" y="483941"/>
            <a:ext cx="8324873" cy="612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7152A"/>
                </a:solidFill>
                <a:latin typeface="Montserrat SemiBold" panose="00000700000000000000" pitchFamily="2" charset="-52"/>
              </a:rPr>
              <a:t>МЕТОДИЧЕСКОЕ ОБЕСПЕЧЕНИЕ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32D8DE2F-BEEC-494F-94B5-32A3AE845B15}"/>
              </a:ext>
            </a:extLst>
          </p:cNvPr>
          <p:cNvSpPr txBox="1">
            <a:spLocks/>
          </p:cNvSpPr>
          <p:nvPr/>
        </p:nvSpPr>
        <p:spPr>
          <a:xfrm>
            <a:off x="1540578" y="1299640"/>
            <a:ext cx="9297998" cy="4473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Учебно-тренировочный процесс осуществляется в рамках образовательной и физкультурно-спортивной деятельности и направлен на физическое воспитание и физическое развитие обучающихся, совершенствование их спортивного мастерства посредством проведения показательных выступлений, открытых уроков и систематического участия в спортивных мероприятиях.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Организуется на основании методических рекомендаций, описанных в Методическом пособии по проведению занятий «спортивные прыжки через резинку», дополнительной общеобразовательной программы «Спортивные прыжки через резинку», а также с учетом Правил соревнований по спортивным прыжкам через резинку.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altLang="ru-RU" sz="1800" dirty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altLang="ru-RU" sz="1800" dirty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altLang="ru-RU" sz="1800" dirty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0D2BBCB-8BF1-4C8B-9778-57B9040A13D9}"/>
              </a:ext>
            </a:extLst>
          </p:cNvPr>
          <p:cNvGrpSpPr/>
          <p:nvPr/>
        </p:nvGrpSpPr>
        <p:grpSpPr>
          <a:xfrm>
            <a:off x="1048383" y="-43604"/>
            <a:ext cx="175066" cy="6945209"/>
            <a:chOff x="784223" y="323"/>
            <a:chExt cx="175066" cy="6945209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C72A9F2A-B57F-4674-B99F-3AF8623459F0}"/>
                </a:ext>
              </a:extLst>
            </p:cNvPr>
            <p:cNvSpPr/>
            <p:nvPr/>
          </p:nvSpPr>
          <p:spPr>
            <a:xfrm>
              <a:off x="784224" y="677046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47AB87F-6D2E-49AA-8D8D-DC9EE8809B00}"/>
                </a:ext>
              </a:extLst>
            </p:cNvPr>
            <p:cNvSpPr/>
            <p:nvPr/>
          </p:nvSpPr>
          <p:spPr>
            <a:xfrm>
              <a:off x="784224" y="648837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A35AE29-2EFE-4EA2-B86B-ADAE8A4728EC}"/>
                </a:ext>
              </a:extLst>
            </p:cNvPr>
            <p:cNvSpPr/>
            <p:nvPr/>
          </p:nvSpPr>
          <p:spPr>
            <a:xfrm>
              <a:off x="784224" y="620628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62AA311-8B5E-45CA-BB2F-AAC19CC75A00}"/>
                </a:ext>
              </a:extLst>
            </p:cNvPr>
            <p:cNvSpPr/>
            <p:nvPr/>
          </p:nvSpPr>
          <p:spPr>
            <a:xfrm>
              <a:off x="784224" y="592419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D4D606F-DC3E-4523-8E44-AFD200F3ACE0}"/>
                </a:ext>
              </a:extLst>
            </p:cNvPr>
            <p:cNvSpPr/>
            <p:nvPr/>
          </p:nvSpPr>
          <p:spPr>
            <a:xfrm>
              <a:off x="784223" y="564210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009F8EE-8037-46E8-9A26-56C4BB17F0E3}"/>
                </a:ext>
              </a:extLst>
            </p:cNvPr>
            <p:cNvSpPr/>
            <p:nvPr/>
          </p:nvSpPr>
          <p:spPr>
            <a:xfrm>
              <a:off x="784224" y="536001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240E207-1BBE-404A-9C48-A0468C252EFC}"/>
                </a:ext>
              </a:extLst>
            </p:cNvPr>
            <p:cNvSpPr/>
            <p:nvPr/>
          </p:nvSpPr>
          <p:spPr>
            <a:xfrm>
              <a:off x="784224" y="507792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6832F55-EC6C-4FAD-8AA4-F231491F13B6}"/>
                </a:ext>
              </a:extLst>
            </p:cNvPr>
            <p:cNvSpPr/>
            <p:nvPr/>
          </p:nvSpPr>
          <p:spPr>
            <a:xfrm>
              <a:off x="784224" y="479583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B6FD43F-561B-4F30-975B-E283AE499F55}"/>
                </a:ext>
              </a:extLst>
            </p:cNvPr>
            <p:cNvSpPr/>
            <p:nvPr/>
          </p:nvSpPr>
          <p:spPr>
            <a:xfrm>
              <a:off x="784224" y="451374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6EA69A2-53EC-4BF4-A04C-9B76B0B612AC}"/>
                </a:ext>
              </a:extLst>
            </p:cNvPr>
            <p:cNvSpPr/>
            <p:nvPr/>
          </p:nvSpPr>
          <p:spPr>
            <a:xfrm>
              <a:off x="784223" y="423165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2436155-1E31-4E41-B44E-8A4CFF1BD60D}"/>
                </a:ext>
              </a:extLst>
            </p:cNvPr>
            <p:cNvSpPr/>
            <p:nvPr/>
          </p:nvSpPr>
          <p:spPr>
            <a:xfrm>
              <a:off x="784224" y="394956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EEE9A8E-8EBB-4AE7-8EFD-6DBBC749BFD7}"/>
                </a:ext>
              </a:extLst>
            </p:cNvPr>
            <p:cNvSpPr/>
            <p:nvPr/>
          </p:nvSpPr>
          <p:spPr>
            <a:xfrm>
              <a:off x="784224" y="366748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505A5E7-4393-4EFB-B5B2-73C39355F7C5}"/>
                </a:ext>
              </a:extLst>
            </p:cNvPr>
            <p:cNvSpPr/>
            <p:nvPr/>
          </p:nvSpPr>
          <p:spPr>
            <a:xfrm>
              <a:off x="784224" y="338539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18E6DC9-34F6-4700-9C5B-4EA5FEEEB9C6}"/>
                </a:ext>
              </a:extLst>
            </p:cNvPr>
            <p:cNvSpPr/>
            <p:nvPr/>
          </p:nvSpPr>
          <p:spPr>
            <a:xfrm>
              <a:off x="784224" y="310330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77413C1-24D0-4B96-A474-8C0AFB9E2704}"/>
                </a:ext>
              </a:extLst>
            </p:cNvPr>
            <p:cNvSpPr/>
            <p:nvPr/>
          </p:nvSpPr>
          <p:spPr>
            <a:xfrm>
              <a:off x="784223" y="282121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2160E4E-01D7-47C7-A517-19A290864E3B}"/>
                </a:ext>
              </a:extLst>
            </p:cNvPr>
            <p:cNvSpPr/>
            <p:nvPr/>
          </p:nvSpPr>
          <p:spPr>
            <a:xfrm>
              <a:off x="784224" y="253912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CC3E9B11-5F05-493C-B32D-F3E4AEF2C3F4}"/>
                </a:ext>
              </a:extLst>
            </p:cNvPr>
            <p:cNvSpPr/>
            <p:nvPr/>
          </p:nvSpPr>
          <p:spPr>
            <a:xfrm>
              <a:off x="784224" y="225703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FEF8F11-EE0B-4A42-9942-3E5F1A5C5703}"/>
                </a:ext>
              </a:extLst>
            </p:cNvPr>
            <p:cNvSpPr/>
            <p:nvPr/>
          </p:nvSpPr>
          <p:spPr>
            <a:xfrm>
              <a:off x="784224" y="197494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79DDBDD-F8D6-44FD-BC0E-4C1DFC423694}"/>
                </a:ext>
              </a:extLst>
            </p:cNvPr>
            <p:cNvSpPr/>
            <p:nvPr/>
          </p:nvSpPr>
          <p:spPr>
            <a:xfrm>
              <a:off x="784224" y="169285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7479FD84-8138-44F6-9B7F-AE1D535BE10A}"/>
                </a:ext>
              </a:extLst>
            </p:cNvPr>
            <p:cNvSpPr/>
            <p:nvPr/>
          </p:nvSpPr>
          <p:spPr>
            <a:xfrm>
              <a:off x="784223" y="141076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51FE4643-7332-4B45-854C-3B99A6E32D1F}"/>
                </a:ext>
              </a:extLst>
            </p:cNvPr>
            <p:cNvSpPr/>
            <p:nvPr/>
          </p:nvSpPr>
          <p:spPr>
            <a:xfrm>
              <a:off x="784224" y="112867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C01276D8-EC7F-4C33-A77A-F50C6AAB5E75}"/>
                </a:ext>
              </a:extLst>
            </p:cNvPr>
            <p:cNvSpPr/>
            <p:nvPr/>
          </p:nvSpPr>
          <p:spPr>
            <a:xfrm>
              <a:off x="784224" y="84659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3A81CEB-2AE5-4697-AED5-69AAB358DA63}"/>
                </a:ext>
              </a:extLst>
            </p:cNvPr>
            <p:cNvSpPr/>
            <p:nvPr/>
          </p:nvSpPr>
          <p:spPr>
            <a:xfrm>
              <a:off x="784224" y="56450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276E167-2752-4E7C-8955-09D4BE5B4A60}"/>
                </a:ext>
              </a:extLst>
            </p:cNvPr>
            <p:cNvSpPr/>
            <p:nvPr/>
          </p:nvSpPr>
          <p:spPr>
            <a:xfrm>
              <a:off x="784224" y="28241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A827175-ABF1-49EA-83A0-9C2DBCE523E4}"/>
                </a:ext>
              </a:extLst>
            </p:cNvPr>
            <p:cNvSpPr/>
            <p:nvPr/>
          </p:nvSpPr>
          <p:spPr>
            <a:xfrm>
              <a:off x="784223" y="32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457C2E9-F6F1-4018-8A8D-5DCF9E41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97BBE3-4D06-4C30-99E4-76A520E6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37" y="1426128"/>
            <a:ext cx="3846363" cy="38463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85A72C-F761-45D4-8A0C-C87A5CC7FE43}"/>
              </a:ext>
            </a:extLst>
          </p:cNvPr>
          <p:cNvSpPr/>
          <p:nvPr/>
        </p:nvSpPr>
        <p:spPr>
          <a:xfrm>
            <a:off x="0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CC8CD8F1-C81C-4520-824C-27CA480B0DFA}"/>
              </a:ext>
            </a:extLst>
          </p:cNvPr>
          <p:cNvSpPr txBox="1">
            <a:spLocks/>
          </p:cNvSpPr>
          <p:nvPr/>
        </p:nvSpPr>
        <p:spPr>
          <a:xfrm>
            <a:off x="1540579" y="639276"/>
            <a:ext cx="8492653" cy="53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rgbClr val="496884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пособие 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32D8DE2F-BEEC-494F-94B5-32A3AE845B15}"/>
              </a:ext>
            </a:extLst>
          </p:cNvPr>
          <p:cNvSpPr txBox="1">
            <a:spLocks/>
          </p:cNvSpPr>
          <p:nvPr/>
        </p:nvSpPr>
        <p:spPr>
          <a:xfrm>
            <a:off x="1540578" y="1835967"/>
            <a:ext cx="6945990" cy="442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Предназначено для использования в физкультурно-спортивной деятельности дошкольных, общеобразовательных, спортивных организаций.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Содержит схемы, описание и классификацию более 70 упражнений и комбинаций, примерный план занятий, рекомендации по организации учебно-тренировочного процесса, содержание спортивно-оздоровительной деятельности, планируемые результаты изучения программы.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Montserrat "/>
                <a:ea typeface="Calibri" panose="020F0502020204030204" pitchFamily="34" charset="0"/>
                <a:cs typeface="Montserrat SemiBold" panose="00000700000000000000"/>
              </a:rPr>
              <a:t>Является единственным базовым методическим пособием по спортивным прыжкам через резинку для специалистов физкультуры и спорта. </a:t>
            </a:r>
            <a:r>
              <a:rPr lang="ru-RU" altLang="ru-RU" sz="18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Задепонировано</a:t>
            </a: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 в Национальном реестре интеллектуальной собственности. </a:t>
            </a:r>
            <a:endParaRPr lang="ru-RU" sz="1800" dirty="0">
              <a:solidFill>
                <a:srgbClr val="000000"/>
              </a:solidFill>
              <a:effectLst/>
              <a:latin typeface="Montserrat SemiBold" panose="00000700000000000000" pitchFamily="2" charset="-52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0D2BBCB-8BF1-4C8B-9778-57B9040A13D9}"/>
              </a:ext>
            </a:extLst>
          </p:cNvPr>
          <p:cNvGrpSpPr/>
          <p:nvPr/>
        </p:nvGrpSpPr>
        <p:grpSpPr>
          <a:xfrm>
            <a:off x="1048383" y="-43604"/>
            <a:ext cx="175066" cy="6945209"/>
            <a:chOff x="784223" y="323"/>
            <a:chExt cx="175066" cy="6945209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C72A9F2A-B57F-4674-B99F-3AF8623459F0}"/>
                </a:ext>
              </a:extLst>
            </p:cNvPr>
            <p:cNvSpPr/>
            <p:nvPr/>
          </p:nvSpPr>
          <p:spPr>
            <a:xfrm>
              <a:off x="784224" y="677046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47AB87F-6D2E-49AA-8D8D-DC9EE8809B00}"/>
                </a:ext>
              </a:extLst>
            </p:cNvPr>
            <p:cNvSpPr/>
            <p:nvPr/>
          </p:nvSpPr>
          <p:spPr>
            <a:xfrm>
              <a:off x="784224" y="648837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A35AE29-2EFE-4EA2-B86B-ADAE8A4728EC}"/>
                </a:ext>
              </a:extLst>
            </p:cNvPr>
            <p:cNvSpPr/>
            <p:nvPr/>
          </p:nvSpPr>
          <p:spPr>
            <a:xfrm>
              <a:off x="784224" y="620628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62AA311-8B5E-45CA-BB2F-AAC19CC75A00}"/>
                </a:ext>
              </a:extLst>
            </p:cNvPr>
            <p:cNvSpPr/>
            <p:nvPr/>
          </p:nvSpPr>
          <p:spPr>
            <a:xfrm>
              <a:off x="784224" y="592419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D4D606F-DC3E-4523-8E44-AFD200F3ACE0}"/>
                </a:ext>
              </a:extLst>
            </p:cNvPr>
            <p:cNvSpPr/>
            <p:nvPr/>
          </p:nvSpPr>
          <p:spPr>
            <a:xfrm>
              <a:off x="784223" y="564210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009F8EE-8037-46E8-9A26-56C4BB17F0E3}"/>
                </a:ext>
              </a:extLst>
            </p:cNvPr>
            <p:cNvSpPr/>
            <p:nvPr/>
          </p:nvSpPr>
          <p:spPr>
            <a:xfrm>
              <a:off x="784224" y="536001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240E207-1BBE-404A-9C48-A0468C252EFC}"/>
                </a:ext>
              </a:extLst>
            </p:cNvPr>
            <p:cNvSpPr/>
            <p:nvPr/>
          </p:nvSpPr>
          <p:spPr>
            <a:xfrm>
              <a:off x="784224" y="507792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6832F55-EC6C-4FAD-8AA4-F231491F13B6}"/>
                </a:ext>
              </a:extLst>
            </p:cNvPr>
            <p:cNvSpPr/>
            <p:nvPr/>
          </p:nvSpPr>
          <p:spPr>
            <a:xfrm>
              <a:off x="784224" y="479583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B6FD43F-561B-4F30-975B-E283AE499F55}"/>
                </a:ext>
              </a:extLst>
            </p:cNvPr>
            <p:cNvSpPr/>
            <p:nvPr/>
          </p:nvSpPr>
          <p:spPr>
            <a:xfrm>
              <a:off x="784224" y="451374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6EA69A2-53EC-4BF4-A04C-9B76B0B612AC}"/>
                </a:ext>
              </a:extLst>
            </p:cNvPr>
            <p:cNvSpPr/>
            <p:nvPr/>
          </p:nvSpPr>
          <p:spPr>
            <a:xfrm>
              <a:off x="784223" y="423165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2436155-1E31-4E41-B44E-8A4CFF1BD60D}"/>
                </a:ext>
              </a:extLst>
            </p:cNvPr>
            <p:cNvSpPr/>
            <p:nvPr/>
          </p:nvSpPr>
          <p:spPr>
            <a:xfrm>
              <a:off x="784224" y="394956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EEE9A8E-8EBB-4AE7-8EFD-6DBBC749BFD7}"/>
                </a:ext>
              </a:extLst>
            </p:cNvPr>
            <p:cNvSpPr/>
            <p:nvPr/>
          </p:nvSpPr>
          <p:spPr>
            <a:xfrm>
              <a:off x="784224" y="366748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505A5E7-4393-4EFB-B5B2-73C39355F7C5}"/>
                </a:ext>
              </a:extLst>
            </p:cNvPr>
            <p:cNvSpPr/>
            <p:nvPr/>
          </p:nvSpPr>
          <p:spPr>
            <a:xfrm>
              <a:off x="784224" y="338539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18E6DC9-34F6-4700-9C5B-4EA5FEEEB9C6}"/>
                </a:ext>
              </a:extLst>
            </p:cNvPr>
            <p:cNvSpPr/>
            <p:nvPr/>
          </p:nvSpPr>
          <p:spPr>
            <a:xfrm>
              <a:off x="784224" y="310330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77413C1-24D0-4B96-A474-8C0AFB9E2704}"/>
                </a:ext>
              </a:extLst>
            </p:cNvPr>
            <p:cNvSpPr/>
            <p:nvPr/>
          </p:nvSpPr>
          <p:spPr>
            <a:xfrm>
              <a:off x="784223" y="282121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2160E4E-01D7-47C7-A517-19A290864E3B}"/>
                </a:ext>
              </a:extLst>
            </p:cNvPr>
            <p:cNvSpPr/>
            <p:nvPr/>
          </p:nvSpPr>
          <p:spPr>
            <a:xfrm>
              <a:off x="784224" y="253912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CC3E9B11-5F05-493C-B32D-F3E4AEF2C3F4}"/>
                </a:ext>
              </a:extLst>
            </p:cNvPr>
            <p:cNvSpPr/>
            <p:nvPr/>
          </p:nvSpPr>
          <p:spPr>
            <a:xfrm>
              <a:off x="784224" y="225703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FEF8F11-EE0B-4A42-9942-3E5F1A5C5703}"/>
                </a:ext>
              </a:extLst>
            </p:cNvPr>
            <p:cNvSpPr/>
            <p:nvPr/>
          </p:nvSpPr>
          <p:spPr>
            <a:xfrm>
              <a:off x="784224" y="197494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79DDBDD-F8D6-44FD-BC0E-4C1DFC423694}"/>
                </a:ext>
              </a:extLst>
            </p:cNvPr>
            <p:cNvSpPr/>
            <p:nvPr/>
          </p:nvSpPr>
          <p:spPr>
            <a:xfrm>
              <a:off x="784224" y="169285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7479FD84-8138-44F6-9B7F-AE1D535BE10A}"/>
                </a:ext>
              </a:extLst>
            </p:cNvPr>
            <p:cNvSpPr/>
            <p:nvPr/>
          </p:nvSpPr>
          <p:spPr>
            <a:xfrm>
              <a:off x="784223" y="141076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51FE4643-7332-4B45-854C-3B99A6E32D1F}"/>
                </a:ext>
              </a:extLst>
            </p:cNvPr>
            <p:cNvSpPr/>
            <p:nvPr/>
          </p:nvSpPr>
          <p:spPr>
            <a:xfrm>
              <a:off x="784224" y="112867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C01276D8-EC7F-4C33-A77A-F50C6AAB5E75}"/>
                </a:ext>
              </a:extLst>
            </p:cNvPr>
            <p:cNvSpPr/>
            <p:nvPr/>
          </p:nvSpPr>
          <p:spPr>
            <a:xfrm>
              <a:off x="784224" y="84659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3A81CEB-2AE5-4697-AED5-69AAB358DA63}"/>
                </a:ext>
              </a:extLst>
            </p:cNvPr>
            <p:cNvSpPr/>
            <p:nvPr/>
          </p:nvSpPr>
          <p:spPr>
            <a:xfrm>
              <a:off x="784224" y="56450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276E167-2752-4E7C-8955-09D4BE5B4A60}"/>
                </a:ext>
              </a:extLst>
            </p:cNvPr>
            <p:cNvSpPr/>
            <p:nvPr/>
          </p:nvSpPr>
          <p:spPr>
            <a:xfrm>
              <a:off x="784224" y="28241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A827175-ABF1-49EA-83A0-9C2DBCE523E4}"/>
                </a:ext>
              </a:extLst>
            </p:cNvPr>
            <p:cNvSpPr/>
            <p:nvPr/>
          </p:nvSpPr>
          <p:spPr>
            <a:xfrm>
              <a:off x="784223" y="32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4C0BE9B-870C-4A72-86B5-607635E7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F19B56C-D9AC-4323-9163-C618FBFB9320}"/>
              </a:ext>
            </a:extLst>
          </p:cNvPr>
          <p:cNvSpPr txBox="1"/>
          <p:nvPr/>
        </p:nvSpPr>
        <p:spPr>
          <a:xfrm>
            <a:off x="1540578" y="1278717"/>
            <a:ext cx="821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dirty="0">
                <a:solidFill>
                  <a:srgbClr val="00000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Montserrat SemiBold" panose="00000700000000000000"/>
              </a:rPr>
              <a:t>В нем собрана вся практическая и теоретическая база.</a:t>
            </a: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87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85A72C-F761-45D4-8A0C-C87A5CC7FE43}"/>
              </a:ext>
            </a:extLst>
          </p:cNvPr>
          <p:cNvSpPr/>
          <p:nvPr/>
        </p:nvSpPr>
        <p:spPr>
          <a:xfrm>
            <a:off x="0" y="0"/>
            <a:ext cx="1111885" cy="6858000"/>
          </a:xfrm>
          <a:prstGeom prst="rect">
            <a:avLst/>
          </a:prstGeom>
          <a:solidFill>
            <a:srgbClr val="C7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015F0-B0C7-4A70-9238-D0812D52ABEB}"/>
              </a:ext>
            </a:extLst>
          </p:cNvPr>
          <p:cNvSpPr txBox="1"/>
          <p:nvPr/>
        </p:nvSpPr>
        <p:spPr bwMode="auto">
          <a:xfrm>
            <a:off x="11758174" y="6349991"/>
            <a:ext cx="224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sz="1200" dirty="0">
                <a:latin typeface="Montserrat regular"/>
              </a:rPr>
              <a:t> </a:t>
            </a:r>
            <a:endParaRPr dirty="0"/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CC8CD8F1-C81C-4520-824C-27CA480B0DFA}"/>
              </a:ext>
            </a:extLst>
          </p:cNvPr>
          <p:cNvSpPr txBox="1">
            <a:spLocks/>
          </p:cNvSpPr>
          <p:nvPr/>
        </p:nvSpPr>
        <p:spPr>
          <a:xfrm>
            <a:off x="1540579" y="639276"/>
            <a:ext cx="8492653" cy="53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rgbClr val="496884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32D8DE2F-BEEC-494F-94B5-32A3AE845B15}"/>
              </a:ext>
            </a:extLst>
          </p:cNvPr>
          <p:cNvSpPr txBox="1">
            <a:spLocks/>
          </p:cNvSpPr>
          <p:nvPr/>
        </p:nvSpPr>
        <p:spPr>
          <a:xfrm>
            <a:off x="1540579" y="1366841"/>
            <a:ext cx="7469197" cy="73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Montserrat SemiBold" panose="00000700000000000000"/>
              </a:rPr>
              <a:t>Дополнительные общеобразовательные программы физкультурно-спортивной направленности.</a:t>
            </a: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 </a:t>
            </a:r>
            <a:endParaRPr lang="ru-RU" sz="1800" dirty="0">
              <a:solidFill>
                <a:srgbClr val="000000"/>
              </a:solidFill>
              <a:effectLst/>
              <a:latin typeface="Montserrat SemiBold" panose="00000700000000000000" pitchFamily="2" charset="-52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0D2BBCB-8BF1-4C8B-9778-57B9040A13D9}"/>
              </a:ext>
            </a:extLst>
          </p:cNvPr>
          <p:cNvGrpSpPr/>
          <p:nvPr/>
        </p:nvGrpSpPr>
        <p:grpSpPr>
          <a:xfrm>
            <a:off x="1048383" y="-43604"/>
            <a:ext cx="175066" cy="6945209"/>
            <a:chOff x="784223" y="323"/>
            <a:chExt cx="175066" cy="6945209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C72A9F2A-B57F-4674-B99F-3AF8623459F0}"/>
                </a:ext>
              </a:extLst>
            </p:cNvPr>
            <p:cNvSpPr/>
            <p:nvPr/>
          </p:nvSpPr>
          <p:spPr>
            <a:xfrm>
              <a:off x="784224" y="677046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47AB87F-6D2E-49AA-8D8D-DC9EE8809B00}"/>
                </a:ext>
              </a:extLst>
            </p:cNvPr>
            <p:cNvSpPr/>
            <p:nvPr/>
          </p:nvSpPr>
          <p:spPr>
            <a:xfrm>
              <a:off x="784224" y="648837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A35AE29-2EFE-4EA2-B86B-ADAE8A4728EC}"/>
                </a:ext>
              </a:extLst>
            </p:cNvPr>
            <p:cNvSpPr/>
            <p:nvPr/>
          </p:nvSpPr>
          <p:spPr>
            <a:xfrm>
              <a:off x="784224" y="620628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62AA311-8B5E-45CA-BB2F-AAC19CC75A00}"/>
                </a:ext>
              </a:extLst>
            </p:cNvPr>
            <p:cNvSpPr/>
            <p:nvPr/>
          </p:nvSpPr>
          <p:spPr>
            <a:xfrm>
              <a:off x="784224" y="592419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D4D606F-DC3E-4523-8E44-AFD200F3ACE0}"/>
                </a:ext>
              </a:extLst>
            </p:cNvPr>
            <p:cNvSpPr/>
            <p:nvPr/>
          </p:nvSpPr>
          <p:spPr>
            <a:xfrm>
              <a:off x="784223" y="564210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009F8EE-8037-46E8-9A26-56C4BB17F0E3}"/>
                </a:ext>
              </a:extLst>
            </p:cNvPr>
            <p:cNvSpPr/>
            <p:nvPr/>
          </p:nvSpPr>
          <p:spPr>
            <a:xfrm>
              <a:off x="784224" y="536001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240E207-1BBE-404A-9C48-A0468C252EFC}"/>
                </a:ext>
              </a:extLst>
            </p:cNvPr>
            <p:cNvSpPr/>
            <p:nvPr/>
          </p:nvSpPr>
          <p:spPr>
            <a:xfrm>
              <a:off x="784224" y="507792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6832F55-EC6C-4FAD-8AA4-F231491F13B6}"/>
                </a:ext>
              </a:extLst>
            </p:cNvPr>
            <p:cNvSpPr/>
            <p:nvPr/>
          </p:nvSpPr>
          <p:spPr>
            <a:xfrm>
              <a:off x="784224" y="479583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B6FD43F-561B-4F30-975B-E283AE499F55}"/>
                </a:ext>
              </a:extLst>
            </p:cNvPr>
            <p:cNvSpPr/>
            <p:nvPr/>
          </p:nvSpPr>
          <p:spPr>
            <a:xfrm>
              <a:off x="784224" y="451374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6EA69A2-53EC-4BF4-A04C-9B76B0B612AC}"/>
                </a:ext>
              </a:extLst>
            </p:cNvPr>
            <p:cNvSpPr/>
            <p:nvPr/>
          </p:nvSpPr>
          <p:spPr>
            <a:xfrm>
              <a:off x="784223" y="423165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2436155-1E31-4E41-B44E-8A4CFF1BD60D}"/>
                </a:ext>
              </a:extLst>
            </p:cNvPr>
            <p:cNvSpPr/>
            <p:nvPr/>
          </p:nvSpPr>
          <p:spPr>
            <a:xfrm>
              <a:off x="784224" y="394956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EEE9A8E-8EBB-4AE7-8EFD-6DBBC749BFD7}"/>
                </a:ext>
              </a:extLst>
            </p:cNvPr>
            <p:cNvSpPr/>
            <p:nvPr/>
          </p:nvSpPr>
          <p:spPr>
            <a:xfrm>
              <a:off x="784224" y="366748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505A5E7-4393-4EFB-B5B2-73C39355F7C5}"/>
                </a:ext>
              </a:extLst>
            </p:cNvPr>
            <p:cNvSpPr/>
            <p:nvPr/>
          </p:nvSpPr>
          <p:spPr>
            <a:xfrm>
              <a:off x="784224" y="338539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18E6DC9-34F6-4700-9C5B-4EA5FEEEB9C6}"/>
                </a:ext>
              </a:extLst>
            </p:cNvPr>
            <p:cNvSpPr/>
            <p:nvPr/>
          </p:nvSpPr>
          <p:spPr>
            <a:xfrm>
              <a:off x="784224" y="310330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77413C1-24D0-4B96-A474-8C0AFB9E2704}"/>
                </a:ext>
              </a:extLst>
            </p:cNvPr>
            <p:cNvSpPr/>
            <p:nvPr/>
          </p:nvSpPr>
          <p:spPr>
            <a:xfrm>
              <a:off x="784223" y="282121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2160E4E-01D7-47C7-A517-19A290864E3B}"/>
                </a:ext>
              </a:extLst>
            </p:cNvPr>
            <p:cNvSpPr/>
            <p:nvPr/>
          </p:nvSpPr>
          <p:spPr>
            <a:xfrm>
              <a:off x="784224" y="2539124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CC3E9B11-5F05-493C-B32D-F3E4AEF2C3F4}"/>
                </a:ext>
              </a:extLst>
            </p:cNvPr>
            <p:cNvSpPr/>
            <p:nvPr/>
          </p:nvSpPr>
          <p:spPr>
            <a:xfrm>
              <a:off x="784224" y="2257035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FEF8F11-EE0B-4A42-9942-3E5F1A5C5703}"/>
                </a:ext>
              </a:extLst>
            </p:cNvPr>
            <p:cNvSpPr/>
            <p:nvPr/>
          </p:nvSpPr>
          <p:spPr>
            <a:xfrm>
              <a:off x="784224" y="1974946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79DDBDD-F8D6-44FD-BC0E-4C1DFC423694}"/>
                </a:ext>
              </a:extLst>
            </p:cNvPr>
            <p:cNvSpPr/>
            <p:nvPr/>
          </p:nvSpPr>
          <p:spPr>
            <a:xfrm>
              <a:off x="784224" y="1692857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7479FD84-8138-44F6-9B7F-AE1D535BE10A}"/>
                </a:ext>
              </a:extLst>
            </p:cNvPr>
            <p:cNvSpPr/>
            <p:nvPr/>
          </p:nvSpPr>
          <p:spPr>
            <a:xfrm>
              <a:off x="784223" y="1410768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51FE4643-7332-4B45-854C-3B99A6E32D1F}"/>
                </a:ext>
              </a:extLst>
            </p:cNvPr>
            <p:cNvSpPr/>
            <p:nvPr/>
          </p:nvSpPr>
          <p:spPr>
            <a:xfrm>
              <a:off x="784224" y="1128679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C01276D8-EC7F-4C33-A77A-F50C6AAB5E75}"/>
                </a:ext>
              </a:extLst>
            </p:cNvPr>
            <p:cNvSpPr/>
            <p:nvPr/>
          </p:nvSpPr>
          <p:spPr>
            <a:xfrm>
              <a:off x="784224" y="846590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3A81CEB-2AE5-4697-AED5-69AAB358DA63}"/>
                </a:ext>
              </a:extLst>
            </p:cNvPr>
            <p:cNvSpPr/>
            <p:nvPr/>
          </p:nvSpPr>
          <p:spPr>
            <a:xfrm>
              <a:off x="784224" y="564501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276E167-2752-4E7C-8955-09D4BE5B4A60}"/>
                </a:ext>
              </a:extLst>
            </p:cNvPr>
            <p:cNvSpPr/>
            <p:nvPr/>
          </p:nvSpPr>
          <p:spPr>
            <a:xfrm>
              <a:off x="784224" y="282412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6A827175-ABF1-49EA-83A0-9C2DBCE523E4}"/>
                </a:ext>
              </a:extLst>
            </p:cNvPr>
            <p:cNvSpPr/>
            <p:nvPr/>
          </p:nvSpPr>
          <p:spPr>
            <a:xfrm>
              <a:off x="784223" y="323"/>
              <a:ext cx="175065" cy="175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4C0BE9B-870C-4A72-86B5-607635E7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" y="5880265"/>
            <a:ext cx="646508" cy="646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C2BA6-B7E6-4E95-A8DA-8E83874DA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46" y="1998977"/>
            <a:ext cx="1789149" cy="23820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6C00D5-A010-4B2E-B9F1-50A4C5ED9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670">
            <a:off x="9380994" y="3031053"/>
            <a:ext cx="1904235" cy="25355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79FFF78-1CD3-4A22-80D6-1252630CC41D}"/>
              </a:ext>
            </a:extLst>
          </p:cNvPr>
          <p:cNvSpPr txBox="1"/>
          <p:nvPr/>
        </p:nvSpPr>
        <p:spPr>
          <a:xfrm>
            <a:off x="1582730" y="2300640"/>
            <a:ext cx="6094602" cy="334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Программы реализуются в рамках спортивно-оздоровительного этапа. В них впервые представлена современная методика обучения прыжкам через резинку в качестве физической активности и инновационного метода двигательной </a:t>
            </a:r>
            <a:r>
              <a:rPr lang="ru-RU" altLang="ru-RU" sz="18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нейрокоррекции</a:t>
            </a: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 детей.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Соответствие ФГОС и ФОП.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8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Montserrat SemiBold" panose="00000700000000000000"/>
              </a:rPr>
              <a:t>Для использования образовательными учреждениями в качестве рабочего документа.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altLang="ru-RU" sz="1800" dirty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Montserrat SemiBold" panose="000007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6162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732</Words>
  <Application>Microsoft Office PowerPoint</Application>
  <PresentationFormat>Широкоэкранный</PresentationFormat>
  <Paragraphs>176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</vt:lpstr>
      <vt:lpstr>Montserrat regular</vt:lpstr>
      <vt:lpstr>Montserrat SemiBold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Elena</cp:lastModifiedBy>
  <cp:revision>24</cp:revision>
  <dcterms:created xsi:type="dcterms:W3CDTF">2023-10-26T08:52:59Z</dcterms:created>
  <dcterms:modified xsi:type="dcterms:W3CDTF">2025-01-13T11:06:06Z</dcterms:modified>
</cp:coreProperties>
</file>