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581128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Инструктор по физической культуре</a:t>
            </a:r>
          </a:p>
          <a:p>
            <a:pPr algn="r"/>
            <a:r>
              <a:rPr lang="ru-RU" sz="2400" dirty="0" smtClean="0"/>
              <a:t>К. А. Трофимова</a:t>
            </a:r>
          </a:p>
          <a:p>
            <a:pPr algn="r"/>
            <a:r>
              <a:rPr lang="ru-RU" sz="2400" dirty="0" smtClean="0"/>
              <a:t>МБДОУ д/с № 45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</a:rPr>
              <a:t>«Инновационные формы и методы повышения двигательной активности детей путем взаимодействия с родителями»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38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статья </a:t>
            </a:r>
            <a:r>
              <a:rPr lang="ru-RU" sz="2800" dirty="0"/>
              <a:t>18 Закона РФ «Об образовании» </a:t>
            </a:r>
            <a:r>
              <a:rPr lang="ru-RU" sz="2800" dirty="0" smtClean="0"/>
              <a:t>«Родители</a:t>
            </a:r>
            <a:r>
              <a:rPr lang="ru-RU" sz="2800" dirty="0"/>
              <a:t>  являются первыми педагогами.  Они обязаны заложить первые основы физического, нравственного и интеллектуального развития личности ребенка в раннем возрасте».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04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Семейные веселые старты.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616668" cy="3517948"/>
          </a:xfrm>
        </p:spPr>
      </p:pic>
    </p:spTree>
    <p:extLst>
      <p:ext uri="{BB962C8B-B14F-4D97-AF65-F5344CB8AC3E}">
        <p14:creationId xmlns:p14="http://schemas.microsoft.com/office/powerpoint/2010/main" val="796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из-ра\167445815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40303"/>
            <a:ext cx="6300192" cy="4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" y="153926"/>
            <a:ext cx="6057631" cy="279786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3356992"/>
            <a:ext cx="228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Поход в лес</a:t>
            </a:r>
          </a:p>
        </p:txBody>
      </p:sp>
    </p:spTree>
    <p:extLst>
      <p:ext uri="{BB962C8B-B14F-4D97-AF65-F5344CB8AC3E}">
        <p14:creationId xmlns:p14="http://schemas.microsoft.com/office/powerpoint/2010/main" val="18806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435194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Соревнование</a:t>
            </a:r>
            <a:br>
              <a:rPr lang="ru-RU" dirty="0" smtClean="0"/>
            </a:br>
            <a:r>
              <a:rPr lang="ru-RU" dirty="0" smtClean="0"/>
              <a:t> по </a:t>
            </a:r>
            <a:r>
              <a:rPr lang="ru-RU" dirty="0" err="1" smtClean="0"/>
              <a:t>дартс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из-ра\1674458150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8851"/>
            <a:ext cx="9043045" cy="41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из-ра\16744581506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5" r="4807" b="22406"/>
          <a:stretch/>
        </p:blipFill>
        <p:spPr bwMode="auto">
          <a:xfrm>
            <a:off x="5364088" y="2975994"/>
            <a:ext cx="3640183" cy="3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user\YandexDisk\Скриншоты\2023-01-24_10-0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21" y="3068960"/>
            <a:ext cx="7524328" cy="41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YandexDisk\Скриншоты\2023-01-24_10-08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59" y="-371793"/>
            <a:ext cx="6295404" cy="35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88640"/>
            <a:ext cx="291581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Видео с занятий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 комментариями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Лыжная подготовка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854990" cy="4396308"/>
          </a:xfrm>
        </p:spPr>
      </p:pic>
    </p:spTree>
    <p:extLst>
      <p:ext uri="{BB962C8B-B14F-4D97-AF65-F5344CB8AC3E}">
        <p14:creationId xmlns:p14="http://schemas.microsoft.com/office/powerpoint/2010/main" val="12605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Ведение групп в социальных сетях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из-ра\free-png.ru-306-340x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828922"/>
            <a:ext cx="2701677" cy="27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из-ра\5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808163"/>
            <a:ext cx="17526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Мероприятия в плане. вне ДОУ: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Фестиваль ГТО</a:t>
            </a:r>
          </a:p>
          <a:p>
            <a:r>
              <a:rPr lang="ru-RU" dirty="0" smtClean="0"/>
              <a:t>Поход в лес</a:t>
            </a:r>
          </a:p>
          <a:p>
            <a:r>
              <a:rPr lang="ru-RU" dirty="0" smtClean="0"/>
              <a:t>Соревнование по футболу</a:t>
            </a:r>
          </a:p>
          <a:p>
            <a:r>
              <a:rPr lang="ru-RU" dirty="0" smtClean="0"/>
              <a:t>Эстафета с папами, посвященная 23 февраля</a:t>
            </a:r>
          </a:p>
          <a:p>
            <a:r>
              <a:rPr lang="ru-RU" dirty="0" smtClean="0"/>
              <a:t>Спортивные конкурсы для девчонок (любого возраста) (8 марта) </a:t>
            </a:r>
          </a:p>
          <a:p>
            <a:r>
              <a:rPr lang="ru-RU" dirty="0" smtClean="0"/>
              <a:t>Веселые эстафеты в день смеха</a:t>
            </a:r>
          </a:p>
          <a:p>
            <a:r>
              <a:rPr lang="ru-RU" dirty="0" smtClean="0"/>
              <a:t>Спортивный праздник в честь дня защиты детей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1199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1542</TotalTime>
  <Words>105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«Инновационные формы и методы повышения двигательной активности детей путем взаимодействия с родителями»  </vt:lpstr>
      <vt:lpstr>Презентация PowerPoint</vt:lpstr>
      <vt:lpstr>Семейные веселые старты. </vt:lpstr>
      <vt:lpstr>Презентация PowerPoint</vt:lpstr>
      <vt:lpstr>Соревнование  по дартс</vt:lpstr>
      <vt:lpstr>Видео с занятий  с комментариями </vt:lpstr>
      <vt:lpstr>Лыжная подготовка</vt:lpstr>
      <vt:lpstr>Ведение групп в социальных сетях</vt:lpstr>
      <vt:lpstr>Мероприятия в плане. вне ДОУ: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«Инновационные формы и методы повышения двигательной активности детей путем взаимодействия с родителями»  </dc:title>
  <dc:creator>user</dc:creator>
  <cp:lastModifiedBy>user</cp:lastModifiedBy>
  <cp:revision>9</cp:revision>
  <dcterms:created xsi:type="dcterms:W3CDTF">2023-01-24T05:20:09Z</dcterms:created>
  <dcterms:modified xsi:type="dcterms:W3CDTF">2023-01-26T03:29:50Z</dcterms:modified>
</cp:coreProperties>
</file>