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60" r:id="rId3"/>
    <p:sldId id="259" r:id="rId4"/>
    <p:sldId id="258" r:id="rId5"/>
    <p:sldId id="261" r:id="rId6"/>
    <p:sldId id="262" r:id="rId7"/>
    <p:sldId id="263" r:id="rId8"/>
    <p:sldId id="274" r:id="rId9"/>
    <p:sldId id="275" r:id="rId10"/>
    <p:sldId id="264" r:id="rId11"/>
    <p:sldId id="276" r:id="rId12"/>
    <p:sldId id="265" r:id="rId13"/>
    <p:sldId id="277" r:id="rId14"/>
    <p:sldId id="266" r:id="rId15"/>
    <p:sldId id="278" r:id="rId16"/>
    <p:sldId id="267" r:id="rId17"/>
    <p:sldId id="279" r:id="rId18"/>
    <p:sldId id="268" r:id="rId19"/>
    <p:sldId id="280" r:id="rId20"/>
    <p:sldId id="269" r:id="rId21"/>
    <p:sldId id="270" r:id="rId22"/>
    <p:sldId id="272" r:id="rId23"/>
    <p:sldId id="271" r:id="rId24"/>
    <p:sldId id="27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38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0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66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9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2930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582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56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26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65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38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83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32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8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22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98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7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53BBE-0E2B-41A4-9BC5-4CF681AEB0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45A814-B9EF-41C1-B611-2CAD6FACB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2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dirty="0" smtClean="0">
                <a:solidFill>
                  <a:srgbClr val="002060"/>
                </a:solidFill>
              </a:rPr>
              <a:t>«Организация системы работы с родителями инструктора по физической культуре в ДОУ</a:t>
            </a:r>
            <a:br>
              <a:rPr lang="ru-RU" sz="4400" dirty="0" smtClean="0">
                <a:solidFill>
                  <a:srgbClr val="002060"/>
                </a:solidFill>
              </a:rPr>
            </a:br>
            <a:r>
              <a:rPr lang="ru-RU" sz="4400" dirty="0" smtClean="0">
                <a:solidFill>
                  <a:srgbClr val="002060"/>
                </a:solidFill>
              </a:rPr>
              <a:t>в условиях реализации ФГОС ДО»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09" y="4599282"/>
            <a:ext cx="7246961" cy="213378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нструктор по физической культуре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квалификационной категории</a:t>
            </a:r>
          </a:p>
          <a:p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Мартюшова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Юрьевна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 2023г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2" descr="ÐÐ°ÑÑÐ¸Ð½ÐºÐ¸ Ð¿Ð¾ Ð·Ð°Ð¿ÑÐ¾ÑÑ Ð»Ð¾Ð³Ð¾ÑÐ¸Ð¿ Ð´ÐµÑÑÐºÐ¾Ð³Ð¾ ÑÐ°Ð´Ð° Ð½Ð° Ð¿ÑÐ¸ÐºÐ°Ð·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825" y="889000"/>
            <a:ext cx="1304925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97700" y="193358"/>
            <a:ext cx="109966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Новосибирска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555»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(МАДОУ д/с № 555)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09433"/>
            <a:ext cx="10515600" cy="210012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«Парк Юрского периода»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8" b="31241"/>
          <a:stretch/>
        </p:blipFill>
        <p:spPr>
          <a:xfrm>
            <a:off x="333844" y="1269242"/>
            <a:ext cx="5234443" cy="429904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644" y="1269242"/>
            <a:ext cx="4163177" cy="42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7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48" y="109183"/>
            <a:ext cx="9266830" cy="62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03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«Хищники и травоядные»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31704" r="8111" b="29818"/>
          <a:stretch/>
        </p:blipFill>
        <p:spPr>
          <a:xfrm>
            <a:off x="423081" y="696036"/>
            <a:ext cx="9990161" cy="5568285"/>
          </a:xfrm>
        </p:spPr>
      </p:pic>
    </p:spTree>
    <p:extLst>
      <p:ext uri="{BB962C8B-B14F-4D97-AF65-F5344CB8AC3E}">
        <p14:creationId xmlns:p14="http://schemas.microsoft.com/office/powerpoint/2010/main" val="101234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096" y="928049"/>
            <a:ext cx="5379922" cy="47221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57" y="928049"/>
            <a:ext cx="5938019" cy="47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3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906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и мама»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22" y="1241947"/>
            <a:ext cx="5411692" cy="4326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1317" r="-1720"/>
          <a:stretch/>
        </p:blipFill>
        <p:spPr>
          <a:xfrm>
            <a:off x="5902833" y="1241947"/>
            <a:ext cx="5561286" cy="432634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04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3" y="1102177"/>
            <a:ext cx="5718412" cy="4544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522" y="1102177"/>
            <a:ext cx="5606666" cy="45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6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Туристический поход «Робинзонада»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3" y="1269242"/>
            <a:ext cx="5663821" cy="4312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9242"/>
            <a:ext cx="5257800" cy="431269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47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424" y="1255594"/>
            <a:ext cx="5527343" cy="4353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60" y="1248770"/>
            <a:ext cx="5459104" cy="43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4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34104"/>
          <a:stretch/>
        </p:blipFill>
        <p:spPr>
          <a:xfrm>
            <a:off x="259307" y="655093"/>
            <a:ext cx="5063319" cy="53499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933" y="655094"/>
            <a:ext cx="5008729" cy="53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424" y="1187354"/>
            <a:ext cx="5240740" cy="4299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12" y="1187355"/>
            <a:ext cx="5486400" cy="42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6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5332"/>
            <a:ext cx="10515600" cy="5331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педагогической практике значительное место отводиться вопросам повышения педагогической культуры родителей и созданию благоприятных условий для развития личности ребенка с учетом особенностей влияния семьи на этот процесс. Если мы хотим вырастить здоровое поколение, то должны решать вопрос формирования общественного опыта ребенка сообща: детский сад и семья.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признают приоритет  семейного воспитания как актуальное направления дошкольного образования и готовы объединить усилия. Однако проблема заключается в том, что родители не всегда проявляют стремление стать инициаторами и сотрудничать с детским садом.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поставлена задача- организовать эффективное сотрудничество с родителями, вовлечь родителей в совместную с детьми деятельность, где родитель будет не наблюдатель, , а активным участником вместе с ребенком.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" y="914398"/>
            <a:ext cx="4967785" cy="4749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866" y="914398"/>
            <a:ext cx="4722125" cy="47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 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 дня без спорта»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23476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9" b="32957"/>
          <a:stretch/>
        </p:blipFill>
        <p:spPr>
          <a:xfrm>
            <a:off x="177421" y="1783151"/>
            <a:ext cx="3452883" cy="4331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6"/>
          <a:stretch/>
        </p:blipFill>
        <p:spPr>
          <a:xfrm>
            <a:off x="3753135" y="1783151"/>
            <a:ext cx="3548418" cy="4331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7" r="12870" b="31744"/>
          <a:stretch/>
        </p:blipFill>
        <p:spPr>
          <a:xfrm>
            <a:off x="7414129" y="1783151"/>
            <a:ext cx="4295649" cy="43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64" y="600501"/>
            <a:ext cx="6084869" cy="55308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b="13946"/>
          <a:stretch/>
        </p:blipFill>
        <p:spPr>
          <a:xfrm>
            <a:off x="272955" y="600501"/>
            <a:ext cx="4353636" cy="55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62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и дошкольное учреждение- два важных института социализации детей. Их воспитательные функции различны, но для всестороннего развития ребенка необходимо их взаимодействие.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Подобные мероприятия сплачивают семьи, а также помогают повысить эффективность работы по оздоровлению детей, получить необходимые знания о физическом развитии ребенка и сформировать потребность в здоровом образе жизни в своей семье.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4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180" y="2579077"/>
            <a:ext cx="8596668" cy="13208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6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33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единого пространства воспитания и развития детей в детском саду и в семье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1.Содействовать формированию у родителей и  их детей навыка партнерского доверительного взаимодействия друг с другом;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2.Способствовать совместному созданию позитивного психологического климата как в детском саду, так и в семье;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3.Обогащать социальный опыт детей, формировать способы межличностного общения со взрослыми и сверстниками;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4.Приобщить детей и взрослых к нормам здорового образа жизни путем активизации двигательной активности.</a:t>
            </a: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3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совместной работы ДОУ и семьи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добровольность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современность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системности и последовательности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 и индивидуальный подход к каждому ребенку и семьи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8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направление работы с родителями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5077" y="1825625"/>
            <a:ext cx="10163908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педагога, родителей и детей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3217985" y="2740025"/>
            <a:ext cx="738553" cy="70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82354" y="2740025"/>
            <a:ext cx="756138" cy="70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4" idx="2"/>
          </p:cNvCxnSpPr>
          <p:nvPr/>
        </p:nvCxnSpPr>
        <p:spPr>
          <a:xfrm flipH="1">
            <a:off x="6119446" y="2740025"/>
            <a:ext cx="17585" cy="70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902677" y="3440174"/>
            <a:ext cx="2667000" cy="18703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проекты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510954" y="3440173"/>
            <a:ext cx="2842846" cy="187038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715607" y="3440173"/>
            <a:ext cx="2760785" cy="182880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досуги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8262"/>
            <a:ext cx="8596668" cy="177213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проекты с родителями 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«Зимние забавы»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r="10237" b="16127"/>
          <a:stretch/>
        </p:blipFill>
        <p:spPr>
          <a:xfrm>
            <a:off x="7864632" y="1664522"/>
            <a:ext cx="4145398" cy="35762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15969" b="3157"/>
          <a:stretch/>
        </p:blipFill>
        <p:spPr>
          <a:xfrm>
            <a:off x="117969" y="1664522"/>
            <a:ext cx="3889611" cy="3685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t="10256" r="7151" b="23590"/>
          <a:stretch/>
        </p:blipFill>
        <p:spPr>
          <a:xfrm>
            <a:off x="4161227" y="1392072"/>
            <a:ext cx="3549758" cy="4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22307" r="13206" b="5128"/>
          <a:stretch/>
        </p:blipFill>
        <p:spPr>
          <a:xfrm>
            <a:off x="0" y="3104866"/>
            <a:ext cx="5322627" cy="37531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r="8469" b="8163"/>
          <a:stretch/>
        </p:blipFill>
        <p:spPr>
          <a:xfrm>
            <a:off x="3002507" y="0"/>
            <a:ext cx="5650174" cy="38623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12988" r="10032" b="9292"/>
          <a:stretch/>
        </p:blipFill>
        <p:spPr>
          <a:xfrm>
            <a:off x="6919416" y="3104866"/>
            <a:ext cx="5158853" cy="375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32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Командные соревнования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«Зимние забавы»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" b="15934"/>
          <a:stretch/>
        </p:blipFill>
        <p:spPr>
          <a:xfrm>
            <a:off x="245660" y="1538843"/>
            <a:ext cx="5104262" cy="42478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b="16556"/>
          <a:stretch/>
        </p:blipFill>
        <p:spPr>
          <a:xfrm>
            <a:off x="5529460" y="1538843"/>
            <a:ext cx="5115793" cy="424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37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809" y="1160059"/>
            <a:ext cx="5049672" cy="36848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3" y="1160059"/>
            <a:ext cx="4981433" cy="36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7651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179</TotalTime>
  <Words>354</Words>
  <Application>Microsoft Office PowerPoint</Application>
  <PresentationFormat>Широкоэкранный</PresentationFormat>
  <Paragraphs>40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Times New Roman</vt:lpstr>
      <vt:lpstr>Trebuchet MS</vt:lpstr>
      <vt:lpstr>Wingdings 3</vt:lpstr>
      <vt:lpstr>Грань</vt:lpstr>
      <vt:lpstr>  «Организация системы работы с родителями инструктора по физической культуре в ДОУ в условиях реализации ФГОС ДО»</vt:lpstr>
      <vt:lpstr>Актуальность</vt:lpstr>
      <vt:lpstr>Цель: Создание единого пространства воспитания и развития детей в детском саду и в семье</vt:lpstr>
      <vt:lpstr>Принципы совместной работы ДОУ и семьи</vt:lpstr>
      <vt:lpstr>Основное направление работы с родителями</vt:lpstr>
      <vt:lpstr>Совместные проекты с родителями  «Зимние забавы»</vt:lpstr>
      <vt:lpstr>Презентация PowerPoint</vt:lpstr>
      <vt:lpstr>Командные соревнования «Зимние забавы»</vt:lpstr>
      <vt:lpstr>Презентация PowerPoint</vt:lpstr>
      <vt:lpstr> «Парк Юрского периода»</vt:lpstr>
      <vt:lpstr>Презентация PowerPoint</vt:lpstr>
      <vt:lpstr>«Хищники и травоядные»</vt:lpstr>
      <vt:lpstr>Презентация PowerPoint</vt:lpstr>
      <vt:lpstr>«Я и мама»</vt:lpstr>
      <vt:lpstr>Презентация PowerPoint</vt:lpstr>
      <vt:lpstr>Туристический поход «Робинзонада»</vt:lpstr>
      <vt:lpstr>Презентация PowerPoint</vt:lpstr>
      <vt:lpstr>Презентация PowerPoint</vt:lpstr>
      <vt:lpstr>Презентация PowerPoint</vt:lpstr>
      <vt:lpstr>Презентация PowerPoint</vt:lpstr>
      <vt:lpstr>Челлендж  «Ни дня без спорта»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Звёздочка</dc:creator>
  <cp:lastModifiedBy>Звёздочка</cp:lastModifiedBy>
  <cp:revision>31</cp:revision>
  <dcterms:created xsi:type="dcterms:W3CDTF">2023-01-17T05:51:22Z</dcterms:created>
  <dcterms:modified xsi:type="dcterms:W3CDTF">2023-01-25T08:10:48Z</dcterms:modified>
</cp:coreProperties>
</file>