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1" r:id="rId4"/>
    <p:sldId id="259" r:id="rId5"/>
    <p:sldId id="262" r:id="rId6"/>
    <p:sldId id="263" r:id="rId7"/>
    <p:sldId id="264" r:id="rId8"/>
    <p:sldId id="260" r:id="rId9"/>
    <p:sldId id="265" r:id="rId10"/>
    <p:sldId id="267" r:id="rId11"/>
    <p:sldId id="268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435EC-13EA-4F98-A9B2-4EE5E4633985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CF7E4-1A60-4DDD-822C-95A51EFC35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2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435EC-13EA-4F98-A9B2-4EE5E4633985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CF7E4-1A60-4DDD-822C-95A51EFC35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230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435EC-13EA-4F98-A9B2-4EE5E4633985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CF7E4-1A60-4DDD-822C-95A51EFC356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24005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435EC-13EA-4F98-A9B2-4EE5E4633985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CF7E4-1A60-4DDD-822C-95A51EFC35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6974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435EC-13EA-4F98-A9B2-4EE5E4633985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CF7E4-1A60-4DDD-822C-95A51EFC356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867571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435EC-13EA-4F98-A9B2-4EE5E4633985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CF7E4-1A60-4DDD-822C-95A51EFC35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35078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435EC-13EA-4F98-A9B2-4EE5E4633985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CF7E4-1A60-4DDD-822C-95A51EFC35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3071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435EC-13EA-4F98-A9B2-4EE5E4633985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CF7E4-1A60-4DDD-822C-95A51EFC35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1906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435EC-13EA-4F98-A9B2-4EE5E4633985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CF7E4-1A60-4DDD-822C-95A51EFC35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984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435EC-13EA-4F98-A9B2-4EE5E4633985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CF7E4-1A60-4DDD-822C-95A51EFC35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433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435EC-13EA-4F98-A9B2-4EE5E4633985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CF7E4-1A60-4DDD-822C-95A51EFC35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08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435EC-13EA-4F98-A9B2-4EE5E4633985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CF7E4-1A60-4DDD-822C-95A51EFC35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784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435EC-13EA-4F98-A9B2-4EE5E4633985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CF7E4-1A60-4DDD-822C-95A51EFC35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336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435EC-13EA-4F98-A9B2-4EE5E4633985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CF7E4-1A60-4DDD-822C-95A51EFC35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858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435EC-13EA-4F98-A9B2-4EE5E4633985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CF7E4-1A60-4DDD-822C-95A51EFC35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153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435EC-13EA-4F98-A9B2-4EE5E4633985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CF7E4-1A60-4DDD-822C-95A51EFC35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9273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435EC-13EA-4F98-A9B2-4EE5E4633985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48CF7E4-1A60-4DDD-822C-95A51EFC35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790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s-85.edusit&#1077;.ru/" TargetMode="External"/><Relationship Id="rId2" Type="http://schemas.openxmlformats.org/officeDocument/2006/relationships/hyperlink" Target="mailto:detsad85rodniki@mail.ru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43896" y="0"/>
            <a:ext cx="9900887" cy="1563329"/>
          </a:xfrm>
        </p:spPr>
        <p:txBody>
          <a:bodyPr/>
          <a:lstStyle/>
          <a:p>
            <a:pPr algn="ctr"/>
            <a:r>
              <a:rPr lang="ru-RU" sz="1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муниципальное автономное дошкольное образовательное учреждение города Новосибирска                                                                                             «Детский сад № 85 комбинированного вида»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</a:t>
            </a:r>
            <a:b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630061, г. Новосибирск, ул. Гребенщикова, 3/1                                                                                                                            </a:t>
            </a:r>
            <a:br>
              <a:rPr lang="ru-RU" sz="1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тел./факс 349-52-82                                                                                                                                                                         </a:t>
            </a:r>
            <a:br>
              <a:rPr lang="ru-RU" sz="1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1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de-DE" sz="1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sz="1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400" b="1" i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detsad</a:t>
            </a:r>
            <a:r>
              <a:rPr lang="ru-RU" sz="1400" b="1" i="1" u="sng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85</a:t>
            </a:r>
            <a:r>
              <a:rPr lang="en-US" sz="1400" b="1" i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rodniki</a:t>
            </a:r>
            <a:r>
              <a:rPr lang="ru-RU" sz="1400" b="1" i="1" u="sng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@</a:t>
            </a:r>
            <a:r>
              <a:rPr lang="de-DE" sz="1400" b="1" i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mail</a:t>
            </a:r>
            <a:r>
              <a:rPr lang="ru-RU" sz="1400" b="1" i="1" u="sng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.</a:t>
            </a:r>
            <a:r>
              <a:rPr lang="en-US" sz="1400" b="1" i="1" u="sng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r</a:t>
            </a:r>
            <a:r>
              <a:rPr lang="de-DE" sz="1400" b="1" i="1" u="sng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u</a:t>
            </a:r>
            <a:r>
              <a:rPr lang="ru-RU" sz="1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</a:t>
            </a:r>
            <a:br>
              <a:rPr lang="ru-RU" sz="1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</a:t>
            </a:r>
            <a:r>
              <a:rPr lang="ru-RU" sz="1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.</a:t>
            </a:r>
            <a:r>
              <a:rPr lang="en-US" sz="1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d</a:t>
            </a:r>
            <a:r>
              <a:rPr lang="de-DE" sz="1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s</a:t>
            </a:r>
            <a:r>
              <a:rPr lang="ru-RU" sz="1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-85.</a:t>
            </a:r>
            <a:r>
              <a:rPr lang="en-US" sz="1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edusit</a:t>
            </a:r>
            <a:r>
              <a:rPr lang="ru-RU" sz="1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е.</a:t>
            </a:r>
            <a:r>
              <a:rPr lang="de-DE" sz="1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ru</a:t>
            </a:r>
            <a:endParaRPr lang="ru-RU" sz="1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7986" y="1563329"/>
            <a:ext cx="12074013" cy="4691167"/>
          </a:xfrm>
        </p:spPr>
        <p:txBody>
          <a:bodyPr>
            <a:normAutofit fontScale="77500" lnSpcReduction="20000"/>
          </a:bodyPr>
          <a:lstStyle/>
          <a:p>
            <a:pPr algn="ctr">
              <a:lnSpc>
                <a:spcPct val="150000"/>
              </a:lnSpc>
            </a:pPr>
            <a:endParaRPr lang="ru-RU" sz="2000" b="1" dirty="0" smtClean="0">
              <a:solidFill>
                <a:schemeClr val="tx1"/>
              </a:solidFill>
              <a:latin typeface="+mj-lt"/>
            </a:endParaRPr>
          </a:p>
          <a:p>
            <a:pPr algn="ctr">
              <a:lnSpc>
                <a:spcPct val="150000"/>
              </a:lnSpc>
            </a:pP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Педагогическая мастерская </a:t>
            </a:r>
            <a:endParaRPr lang="ru-RU" sz="20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двигательной активности всех участников образовательного процесса»</a:t>
            </a:r>
          </a:p>
          <a:p>
            <a:pPr algn="ctr">
              <a:lnSpc>
                <a:spcPct val="150000"/>
              </a:lnSpc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Корпоративная программа МАДОУ д/с № 85 </a:t>
            </a: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«Здоровый педагог – успешный педагог!» </a:t>
            </a:r>
          </a:p>
          <a:p>
            <a:pPr algn="ctr">
              <a:lnSpc>
                <a:spcPct val="150000"/>
              </a:lnSpc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средство мотивации сотрудников ДОО к здоровому образу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жизни</a:t>
            </a:r>
          </a:p>
          <a:p>
            <a:pPr>
              <a:lnSpc>
                <a:spcPct val="150000"/>
              </a:lnSpc>
            </a:pP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инструктор 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физической 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культуре (плавание) </a:t>
            </a:r>
          </a:p>
          <a:p>
            <a:pPr>
              <a:lnSpc>
                <a:spcPct val="150000"/>
              </a:lnSpc>
            </a:pPr>
            <a:r>
              <a:rPr lang="ru-RU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Мартынец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Е.В</a:t>
            </a:r>
            <a:r>
              <a:rPr lang="ru-RU" sz="2000" b="1" dirty="0" smtClean="0">
                <a:solidFill>
                  <a:schemeClr val="tx1"/>
                </a:solidFill>
                <a:latin typeface="+mj-lt"/>
              </a:rPr>
              <a:t>.</a:t>
            </a:r>
            <a:endParaRPr lang="ru-RU" sz="2000" b="1" dirty="0" smtClean="0">
              <a:solidFill>
                <a:schemeClr val="tx1"/>
              </a:solidFill>
              <a:latin typeface="+mj-lt"/>
            </a:endParaRPr>
          </a:p>
          <a:p>
            <a:pPr algn="ctr"/>
            <a:endParaRPr lang="ru-RU" dirty="0">
              <a:latin typeface="+mj-lt"/>
            </a:endParaRPr>
          </a:p>
        </p:txBody>
      </p:sp>
      <p:pic>
        <p:nvPicPr>
          <p:cNvPr id="4" name="Picture 2" descr="C:\Users\Алена\Desktop\оформление площадок 2019\ДВОРИК (конкурс)!!!      МАДОУ дс №85\лого сад 85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8295" y="0"/>
            <a:ext cx="1856080" cy="11106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03077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427704"/>
            <a:ext cx="8596668" cy="737420"/>
          </a:xfrm>
        </p:spPr>
        <p:txBody>
          <a:bodyPr/>
          <a:lstStyle/>
          <a:p>
            <a:pPr algn="ctr"/>
            <a:r>
              <a:rPr lang="ru-RU" dirty="0"/>
              <a:t>	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Марафон «Рациональное питание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14678" r="4943" b="7438"/>
          <a:stretch/>
        </p:blipFill>
        <p:spPr>
          <a:xfrm>
            <a:off x="3460955" y="3952427"/>
            <a:ext cx="2413819" cy="2636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6219" y="1153391"/>
            <a:ext cx="2679904" cy="4248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7568" y="1512496"/>
            <a:ext cx="2311743" cy="4248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7551174" y="5796116"/>
            <a:ext cx="617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0382866" y="6127707"/>
            <a:ext cx="1106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60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4493342"/>
          </a:xfrm>
        </p:spPr>
        <p:txBody>
          <a:bodyPr/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Спасибо, за внимание!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292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Факторы риска труда педагога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85216" y="1499616"/>
            <a:ext cx="8688786" cy="4541747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повышенное психоэмоциональное напряжение;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значительная </a:t>
            </a:r>
            <a:r>
              <a:rPr lang="ru-RU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голосовая нагрузка при выполнении профессиональных обязанностей;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большой объем интенсивной зрительной работы;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высокая </a:t>
            </a:r>
            <a:r>
              <a:rPr lang="ru-RU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плотность эпидемических контактов.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0439" y="1"/>
            <a:ext cx="9291484" cy="1371600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корпоративного здоровья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Здоровый педагог - успешный педагог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0438" y="1371601"/>
            <a:ext cx="10353367" cy="529467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sz="50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и укрепление     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 сотрудников</a:t>
            </a:r>
          </a:p>
          <a:p>
            <a:pPr marL="0" indent="0">
              <a:buNone/>
            </a:pPr>
            <a:r>
              <a:rPr lang="ru-RU" sz="50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Укрепить </a:t>
            </a:r>
            <a:r>
              <a:rPr lang="ru-RU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 работников.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безопасные и комфортные условия труда.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Предупредить травматизм и профессиональные заболевания.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условия для профилактики эмоционального выгорания.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психологическую и физическую устойчивость работников.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благоприятный социально-психологический климат в коллективе.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Повышать уровень санитарной грамотности в вопросах профилактики вирусных заболеваний.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приверженность к здоровому образу жизни.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информационную среду о здоровом образе жизни.</a:t>
            </a:r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5283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997608" cy="938981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для реализации программы: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77333" y="1548581"/>
            <a:ext cx="10310215" cy="449278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психолого-педагогическое;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медицинско-профилактическое ;</a:t>
            </a:r>
            <a:endParaRPr lang="ru-RU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изкультурно-оздоровительное.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217742" cy="1032387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   Психолого-педагогическое направление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6680" y="682111"/>
            <a:ext cx="5045205" cy="3687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6993" y="2525660"/>
            <a:ext cx="4903838" cy="3677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318981" y="4364599"/>
            <a:ext cx="4070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киноклуб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36426" y="1828800"/>
            <a:ext cx="4382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Практикум «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Нейрографика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550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987" y="0"/>
            <a:ext cx="9674942" cy="1283110"/>
          </a:xfrm>
        </p:spPr>
        <p:txBody>
          <a:bodyPr/>
          <a:lstStyle/>
          <a:p>
            <a:pPr algn="ctr"/>
            <a:r>
              <a:rPr lang="ru-RU" dirty="0" smtClean="0"/>
              <a:t>Медицинско-профилактическое направление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2451" y="1740310"/>
            <a:ext cx="5550722" cy="3122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6317637" y="1533832"/>
            <a:ext cx="49501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своевременные мед.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осмотры;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вакцинация;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пропаганда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здорового образа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571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929" y="0"/>
            <a:ext cx="8625073" cy="811161"/>
          </a:xfrm>
        </p:spPr>
        <p:txBody>
          <a:bodyPr/>
          <a:lstStyle/>
          <a:p>
            <a:pPr algn="ctr"/>
            <a:r>
              <a:rPr lang="ru-RU" dirty="0" smtClean="0"/>
              <a:t>Социальное направление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1066"/>
          <a:stretch/>
        </p:blipFill>
        <p:spPr>
          <a:xfrm>
            <a:off x="452574" y="811161"/>
            <a:ext cx="4650368" cy="4708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183" y="1336233"/>
            <a:ext cx="4887477" cy="3657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48929" y="5928852"/>
            <a:ext cx="3342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Выезд на озеро Спартак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72183" y="5288443"/>
            <a:ext cx="5021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Фасилитационная тренинг-сессия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506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Елена Викторовна Мартынец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инструктор физической культуры (плавание)</a:t>
            </a:r>
            <a:endParaRPr lang="ru-RU" sz="3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999232" y="2160589"/>
            <a:ext cx="6274772" cy="3880773"/>
          </a:xfrm>
        </p:spPr>
        <p:txBody>
          <a:bodyPr/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высшее, НГПУ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Инструктор групповых программ более 20 лет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Сертифицированный нутрициолог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1\Desktop\247531999_20016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9266" y="2042890"/>
            <a:ext cx="2032000" cy="2032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5495"/>
          <a:stretch/>
        </p:blipFill>
        <p:spPr>
          <a:xfrm>
            <a:off x="10112378" y="71966"/>
            <a:ext cx="1970396" cy="33104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7260" y="4074890"/>
            <a:ext cx="1829774" cy="27056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t="4039"/>
          <a:stretch/>
        </p:blipFill>
        <p:spPr>
          <a:xfrm>
            <a:off x="8158330" y="3366372"/>
            <a:ext cx="1954048" cy="333357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91729"/>
            <a:ext cx="8082116" cy="1017639"/>
          </a:xfrm>
        </p:spPr>
        <p:txBody>
          <a:bodyPr>
            <a:noAutofit/>
          </a:bodyPr>
          <a:lstStyle/>
          <a:p>
            <a:pPr algn="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Физкультурно-оздоровительное направление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736" y="899168"/>
            <a:ext cx="4163397" cy="3091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3573" y="3378161"/>
            <a:ext cx="4514386" cy="3479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83458" y="3990553"/>
            <a:ext cx="3510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«Неделя здоровья»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96465" y="2757948"/>
            <a:ext cx="2168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 фитнеса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3985" y="899168"/>
            <a:ext cx="3794811" cy="28461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39317" y="4221385"/>
            <a:ext cx="3629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	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Производственная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гимнастика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445551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206</TotalTime>
  <Words>235</Words>
  <Application>Microsoft Office PowerPoint</Application>
  <PresentationFormat>Широкоэкранный</PresentationFormat>
  <Paragraphs>58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Times New Roman</vt:lpstr>
      <vt:lpstr>Trebuchet MS</vt:lpstr>
      <vt:lpstr>Wingdings</vt:lpstr>
      <vt:lpstr>Wingdings 3</vt:lpstr>
      <vt:lpstr>Аспект</vt:lpstr>
      <vt:lpstr>                            муниципальное автономное дошкольное образовательное учреждение города Новосибирска                                                                                             «Детский сад № 85 комбинированного вида»                                                                                                              630061, г. Новосибирск, ул. Гребенщикова, 3/1                                                                                                                             тел./факс 349-52-82                                                                                                                                                                           e-mail: detsad85rodniki@mail.ru                                                                                                                                                      www.ds-85.edusitе.ru</vt:lpstr>
      <vt:lpstr>Факторы риска труда педагога</vt:lpstr>
      <vt:lpstr>Программа корпоративного здоровья  «Здоровый педагог - успешный педагог» </vt:lpstr>
      <vt:lpstr>Направления для реализации программы:</vt:lpstr>
      <vt:lpstr>   Психолого-педагогическое направление</vt:lpstr>
      <vt:lpstr>Медицинско-профилактическое направление</vt:lpstr>
      <vt:lpstr>Социальное направление</vt:lpstr>
      <vt:lpstr>Елена Викторовна Мартынец инструктор физической культуры (плавание)</vt:lpstr>
      <vt:lpstr>Физкультурно-оздоровительное направление</vt:lpstr>
      <vt:lpstr> Марафон «Рациональное питание» </vt:lpstr>
      <vt:lpstr>    Спасибо, за внимание!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tatjana5691@yandex.ru</dc:creator>
  <cp:lastModifiedBy>User85</cp:lastModifiedBy>
  <cp:revision>26</cp:revision>
  <dcterms:created xsi:type="dcterms:W3CDTF">2023-01-23T01:50:22Z</dcterms:created>
  <dcterms:modified xsi:type="dcterms:W3CDTF">2023-01-23T05:53:05Z</dcterms:modified>
</cp:coreProperties>
</file>