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77" r:id="rId3"/>
    <p:sldId id="275" r:id="rId4"/>
    <p:sldId id="279" r:id="rId5"/>
    <p:sldId id="280" r:id="rId6"/>
    <p:sldId id="290" r:id="rId7"/>
    <p:sldId id="257" r:id="rId8"/>
    <p:sldId id="266" r:id="rId9"/>
    <p:sldId id="260" r:id="rId10"/>
    <p:sldId id="265" r:id="rId11"/>
    <p:sldId id="259" r:id="rId12"/>
    <p:sldId id="282" r:id="rId13"/>
    <p:sldId id="283" r:id="rId14"/>
    <p:sldId id="284" r:id="rId15"/>
    <p:sldId id="285" r:id="rId16"/>
    <p:sldId id="286" r:id="rId17"/>
    <p:sldId id="272" r:id="rId18"/>
    <p:sldId id="281" r:id="rId19"/>
    <p:sldId id="293" r:id="rId20"/>
    <p:sldId id="287" r:id="rId21"/>
    <p:sldId id="288" r:id="rId22"/>
    <p:sldId id="292" r:id="rId23"/>
    <p:sldId id="294" r:id="rId24"/>
    <p:sldId id="26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0" autoAdjust="0"/>
    <p:restoredTop sz="94660"/>
  </p:normalViewPr>
  <p:slideViewPr>
    <p:cSldViewPr>
      <p:cViewPr varScale="1">
        <p:scale>
          <a:sx n="92" d="100"/>
          <a:sy n="92" d="100"/>
        </p:scale>
        <p:origin x="-135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5F62E-15D3-40B7-BA68-94ADA4E733C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94259-2269-429E-A281-EF1C91ED6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996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C02-BF57-440F-B774-752DEC468A6E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B8062-EE9D-4BCD-AF06-7BB08DC31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417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C02-BF57-440F-B774-752DEC468A6E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B8062-EE9D-4BCD-AF06-7BB08DC31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67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C02-BF57-440F-B774-752DEC468A6E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B8062-EE9D-4BCD-AF06-7BB08DC31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171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C02-BF57-440F-B774-752DEC468A6E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B8062-EE9D-4BCD-AF06-7BB08DC31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74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C02-BF57-440F-B774-752DEC468A6E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B8062-EE9D-4BCD-AF06-7BB08DC31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62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C02-BF57-440F-B774-752DEC468A6E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B8062-EE9D-4BCD-AF06-7BB08DC31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0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C02-BF57-440F-B774-752DEC468A6E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B8062-EE9D-4BCD-AF06-7BB08DC31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88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C02-BF57-440F-B774-752DEC468A6E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B8062-EE9D-4BCD-AF06-7BB08DC31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711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C02-BF57-440F-B774-752DEC468A6E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B8062-EE9D-4BCD-AF06-7BB08DC31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04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C02-BF57-440F-B774-752DEC468A6E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B8062-EE9D-4BCD-AF06-7BB08DC31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68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C02-BF57-440F-B774-752DEC468A6E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B8062-EE9D-4BCD-AF06-7BB08DC31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51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A2C02-BF57-440F-B774-752DEC468A6E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B8062-EE9D-4BCD-AF06-7BB08DC319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75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дошкольников.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ННН</a:t>
            </a:r>
            <a:endParaRPr lang="ru-RU" dirty="0"/>
          </a:p>
        </p:txBody>
      </p:sp>
      <p:pic>
        <p:nvPicPr>
          <p:cNvPr id="4" name="Рисунок 3" descr="C:\Users\Владелец\Desktop\фон 22-23\фон 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80928"/>
            <a:ext cx="7488832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656"/>
            <a:ext cx="8280920" cy="1152128"/>
          </a:xfrm>
        </p:spPr>
        <p:txBody>
          <a:bodyPr>
            <a:normAutofit fontScale="25000" lnSpcReduction="20000"/>
          </a:bodyPr>
          <a:lstStyle/>
          <a:p>
            <a:r>
              <a:rPr lang="ru-RU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города Новосибирска </a:t>
            </a:r>
          </a:p>
          <a:p>
            <a:r>
              <a:rPr lang="ru-RU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«Детский сад №249 «Колобок» общеразвивающего вида с приоритетным осуществлением физического развития и оздоровления всех воспитанников»</a:t>
            </a:r>
          </a:p>
          <a:p>
            <a:endParaRPr lang="ru-RU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города Новосибирска </a:t>
            </a:r>
          </a:p>
          <a:p>
            <a:r>
              <a:rPr lang="ru-RU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«Детский сад №353 «Солнышко»</a:t>
            </a:r>
            <a:endParaRPr lang="ru-RU" sz="4800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 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612576" y="2347309"/>
            <a:ext cx="1065718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Инструктор по ФК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Лядова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Ю.А.</a:t>
            </a:r>
          </a:p>
          <a:p>
            <a:pPr lvl="0">
              <a:spcBef>
                <a:spcPct val="2000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</a:p>
          <a:p>
            <a:pPr lvl="0" algn="r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659758"/>
            <a:ext cx="80648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6137248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 Новосибирск </a:t>
            </a:r>
          </a:p>
          <a:p>
            <a:pPr lvl="0" algn="ctr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г.</a:t>
            </a:r>
          </a:p>
        </p:txBody>
      </p:sp>
    </p:spTree>
    <p:extLst>
      <p:ext uri="{BB962C8B-B14F-4D97-AF65-F5344CB8AC3E}">
        <p14:creationId xmlns:p14="http://schemas.microsoft.com/office/powerpoint/2010/main" val="427498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Владелец\Desktop\фон 22-23\фон 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t="1" r="11238" b="7855"/>
          <a:stretch/>
        </p:blipFill>
        <p:spPr bwMode="auto">
          <a:xfrm>
            <a:off x="0" y="116632"/>
            <a:ext cx="3275855" cy="3891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1052736"/>
            <a:ext cx="5809287" cy="3212976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2400" b="1" i="1" u="sng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Принципы  реализации совместной                                                  работы с семьей 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 </a:t>
            </a:r>
            <a:b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</a:t>
            </a:r>
            <a:b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1.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динство целей и задач воспитания                                                                                                         здорового ребенка в ДОУ и семье.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2.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ндивидуальный подход к каждому                ребенку и каждой семье.</a:t>
            </a:r>
            <a:b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Систематичность и последовательность   работы в течение всего периода пребывания ребенка в ДОУ.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029366"/>
            <a:ext cx="8820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Взаимное доверие и взаимопомощь педагогов и родителей, основанные на укреплении авторитета педагогов в семье, родителей – в детском саду.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Формирование отношения к родителям, как к равноправным партнерам в образовательно-воспитательном процессе.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05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Владелец\Desktop\фон 22-23\фон 2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8"/>
          <a:stretch/>
        </p:blipFill>
        <p:spPr bwMode="auto">
          <a:xfrm>
            <a:off x="1043608" y="2636913"/>
            <a:ext cx="8100392" cy="4221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8892480" cy="5611553"/>
          </a:xfrm>
        </p:spPr>
        <p:txBody>
          <a:bodyPr>
            <a:normAutofit/>
          </a:bodyPr>
          <a:lstStyle/>
          <a:p>
            <a:pPr algn="l"/>
            <a:r>
              <a:rPr lang="ru-RU" sz="2800" b="1" i="1" u="sng" dirty="0">
                <a:solidFill>
                  <a:schemeClr val="tx1"/>
                </a:solidFill>
                <a:latin typeface="Times New Roman"/>
                <a:ea typeface="Times New Roman"/>
              </a:rPr>
              <a:t>Формы взаимодействия с семьями воспитанников:</a:t>
            </a:r>
          </a:p>
          <a:p>
            <a:pPr algn="l"/>
            <a:endParaRPr lang="ru-RU" sz="2800" i="1" u="sng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l"/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1. Беседы. </a:t>
            </a:r>
          </a:p>
          <a:p>
            <a:pPr algn="l"/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2. Открытая ООД для родителей.</a:t>
            </a:r>
          </a:p>
          <a:p>
            <a:pPr algn="l"/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3. Праздники и развлечения.</a:t>
            </a:r>
          </a:p>
          <a:p>
            <a:pPr algn="l"/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4. Консультации.</a:t>
            </a:r>
          </a:p>
          <a:p>
            <a:pPr algn="l"/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5. Стендовая информация.</a:t>
            </a:r>
          </a:p>
          <a:p>
            <a:pPr algn="l"/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6. Родительские  собрания.</a:t>
            </a:r>
          </a:p>
          <a:p>
            <a:pPr algn="l"/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7. Анкетирование.</a:t>
            </a:r>
          </a:p>
          <a:p>
            <a:pPr lvl="0" algn="l"/>
            <a:endParaRPr lang="ru-RU" sz="2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537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A3C1C6-0959-4C25-8470-F9AE97251992}"/>
              </a:ext>
            </a:extLst>
          </p:cNvPr>
          <p:cNvSpPr txBox="1"/>
          <p:nvPr/>
        </p:nvSpPr>
        <p:spPr>
          <a:xfrm>
            <a:off x="5724128" y="1141021"/>
            <a:ext cx="2808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8.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Фотогазеты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15689F0-E742-7873-0ECE-464BC72E0E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"/>
          <a:stretch/>
        </p:blipFill>
        <p:spPr>
          <a:xfrm>
            <a:off x="755576" y="404664"/>
            <a:ext cx="4769270" cy="33123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30A4FFB-ECD5-EA8E-839C-097B6D57D8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80928"/>
            <a:ext cx="4840447" cy="36351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5217" y="4564787"/>
            <a:ext cx="2609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Times New Roman"/>
              </a:rPr>
              <a:t>«Здоровье – это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   здорово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1"/>
            <a:ext cx="9144793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4A8264-E96A-0741-B361-9C1DB95AC333}"/>
              </a:ext>
            </a:extLst>
          </p:cNvPr>
          <p:cNvSpPr txBox="1"/>
          <p:nvPr/>
        </p:nvSpPr>
        <p:spPr>
          <a:xfrm>
            <a:off x="3060495" y="569326"/>
            <a:ext cx="408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9.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Фотовыставки.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1900"/>
            <a:ext cx="3744416" cy="51654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071900"/>
            <a:ext cx="3816424" cy="5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335" y="3065201"/>
            <a:ext cx="3538623" cy="2826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04848B-5915-BA59-A4FB-E5BA07B3080D}"/>
              </a:ext>
            </a:extLst>
          </p:cNvPr>
          <p:cNvSpPr txBox="1"/>
          <p:nvPr/>
        </p:nvSpPr>
        <p:spPr>
          <a:xfrm>
            <a:off x="971600" y="476672"/>
            <a:ext cx="7992888" cy="207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10.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Ознакомление с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индивидуальными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картами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физической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подготовленности ребенка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"/>
          <a:stretch/>
        </p:blipFill>
        <p:spPr>
          <a:xfrm rot="5400000">
            <a:off x="5357072" y="760300"/>
            <a:ext cx="2808016" cy="25287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34" y="3626510"/>
            <a:ext cx="3824935" cy="261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2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15443"/>
            <a:ext cx="9144793" cy="6842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1C1E663-1EE2-8DD9-52BF-ADF9006F8943}"/>
              </a:ext>
            </a:extLst>
          </p:cNvPr>
          <p:cNvSpPr txBox="1"/>
          <p:nvPr/>
        </p:nvSpPr>
        <p:spPr>
          <a:xfrm>
            <a:off x="3347864" y="476672"/>
            <a:ext cx="3510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11.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Буклеты.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22329" t="15546" r="50552" b="16533"/>
          <a:stretch/>
        </p:blipFill>
        <p:spPr>
          <a:xfrm>
            <a:off x="1028306" y="974159"/>
            <a:ext cx="2226488" cy="2511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51107" t="13579" r="21775" b="16532"/>
          <a:stretch/>
        </p:blipFill>
        <p:spPr>
          <a:xfrm>
            <a:off x="1028306" y="3716906"/>
            <a:ext cx="2226488" cy="25853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15687" t="10625" r="50553" b="9641"/>
          <a:stretch/>
        </p:blipFill>
        <p:spPr>
          <a:xfrm>
            <a:off x="6115919" y="974159"/>
            <a:ext cx="2154482" cy="25114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/>
          <a:srcRect l="52214" t="10625" r="15133" b="7672"/>
          <a:stretch/>
        </p:blipFill>
        <p:spPr>
          <a:xfrm>
            <a:off x="6115919" y="3658135"/>
            <a:ext cx="2154482" cy="2644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92" y="2109963"/>
            <a:ext cx="253672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ACFAFB-F293-EDB9-1D38-709A6BCC78AE}"/>
              </a:ext>
            </a:extLst>
          </p:cNvPr>
          <p:cNvSpPr txBox="1"/>
          <p:nvPr/>
        </p:nvSpPr>
        <p:spPr>
          <a:xfrm>
            <a:off x="1043608" y="620688"/>
            <a:ext cx="7848872" cy="1040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12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. Основная образовательная деятельность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по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ФК в паре с родителем.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3"/>
          <a:stretch/>
        </p:blipFill>
        <p:spPr>
          <a:xfrm>
            <a:off x="899592" y="1637867"/>
            <a:ext cx="3551639" cy="4680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314" r="22166" b="12594"/>
          <a:stretch/>
        </p:blipFill>
        <p:spPr>
          <a:xfrm>
            <a:off x="4572396" y="1637867"/>
            <a:ext cx="3744020" cy="467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5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J:\фоны 22-23\фон 33.jpg">
            <a:extLst>
              <a:ext uri="{FF2B5EF4-FFF2-40B4-BE49-F238E27FC236}">
                <a16:creationId xmlns:a16="http://schemas.microsoft.com/office/drawing/2014/main" xmlns="" id="{299A2CEB-25AE-7EB0-6776-A993C7A925E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44434" r="1364" b="18343"/>
          <a:stretch/>
        </p:blipFill>
        <p:spPr bwMode="auto">
          <a:xfrm>
            <a:off x="2699792" y="3789040"/>
            <a:ext cx="6444208" cy="3068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002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800" b="1" i="1" u="sng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ООД по ФК в паре с родителем  позволяет</a:t>
            </a:r>
            <a:r>
              <a:rPr lang="ru-RU" sz="2800" b="1" i="1" u="sng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ru-RU" sz="2800" b="1" i="1" u="sng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1. Повысить эффективность работы по оздоровлению детей.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2. Получить необходимые знания о физическом развитии ребёнка.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3. Сформировать потребность в здоровом образе жизни в семье.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4. </a:t>
            </a:r>
            <a:r>
              <a:rPr lang="ru-RU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Получить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800" smtClean="0">
                <a:latin typeface="Times New Roman" pitchFamily="18" charset="0"/>
                <a:ea typeface="Times New Roman"/>
                <a:cs typeface="Times New Roman" pitchFamily="18" charset="0"/>
              </a:rPr>
              <a:t>положительные эмоции, 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создать атмосферу праздника при совместной спортивной деятельности.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5. Познакомиться с  работой детского сада по физическому воспитанию.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6. Обеспечить </a:t>
            </a:r>
            <a:endParaRPr lang="ru-RU" sz="28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преемственность </a:t>
            </a:r>
            <a:endParaRPr lang="ru-RU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методов и приёмов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воспитания детей в </a:t>
            </a:r>
            <a:endParaRPr lang="ru-RU" sz="28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семье 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и </a:t>
            </a:r>
            <a:r>
              <a:rPr lang="ru-RU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детском саду.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8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8DDA100-36FB-DF40-FC6D-23DEBF052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065" t="2101" r="3874" b="23350"/>
          <a:stretch/>
        </p:blipFill>
        <p:spPr>
          <a:xfrm>
            <a:off x="2475638" y="1745432"/>
            <a:ext cx="6336704" cy="5112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02D477-4382-80D4-EACE-6657F293A7DB}"/>
              </a:ext>
            </a:extLst>
          </p:cNvPr>
          <p:cNvSpPr txBox="1"/>
          <p:nvPr/>
        </p:nvSpPr>
        <p:spPr>
          <a:xfrm>
            <a:off x="331658" y="404664"/>
            <a:ext cx="7848872" cy="207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13. Видео-зарядка с мамами.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14. Утренняя зарядка в коридоре ДОУ.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15. Полоса препятствий на улице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>
                <a:solidFill>
                  <a:srgbClr val="000000"/>
                </a:solidFill>
                <a:latin typeface="Times New Roman"/>
              </a:rPr>
              <a:t>д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ля взрослых и детей.</a:t>
            </a:r>
          </a:p>
        </p:txBody>
      </p:sp>
    </p:spTree>
    <p:extLst>
      <p:ext uri="{BB962C8B-B14F-4D97-AF65-F5344CB8AC3E}">
        <p14:creationId xmlns:p14="http://schemas.microsoft.com/office/powerpoint/2010/main" val="150790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7584" y="836712"/>
            <a:ext cx="3672408" cy="51125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36712"/>
            <a:ext cx="3639368" cy="51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94186F-B2D7-3FB8-31B5-C66D8792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J:\фоны 22-23\фон 25.jpg">
            <a:extLst>
              <a:ext uri="{FF2B5EF4-FFF2-40B4-BE49-F238E27FC236}">
                <a16:creationId xmlns:a16="http://schemas.microsoft.com/office/drawing/2014/main" xmlns="" id="{42342A2A-E5DC-CA37-78BF-41837357793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15194" r="4115" b="24043"/>
          <a:stretch/>
        </p:blipFill>
        <p:spPr bwMode="auto">
          <a:xfrm>
            <a:off x="13447" y="28260"/>
            <a:ext cx="9130553" cy="6829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ECE90A-C89A-5B85-60A1-CA702D5E8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2780929"/>
            <a:ext cx="5184576" cy="237626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етрадиционные формы работы с родителями, 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средство повышения двигательной активности воспитанников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54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-1074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 r="7543" b="22394"/>
          <a:stretch/>
        </p:blipFill>
        <p:spPr>
          <a:xfrm>
            <a:off x="1034745" y="476672"/>
            <a:ext cx="6714246" cy="280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18550"/>
            <a:ext cx="3744416" cy="2797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18549"/>
            <a:ext cx="3816424" cy="27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8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7"/>
          <a:stretch/>
        </p:blipFill>
        <p:spPr>
          <a:xfrm>
            <a:off x="395536" y="548680"/>
            <a:ext cx="4248472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8" r="3392" b="13966"/>
          <a:stretch/>
        </p:blipFill>
        <p:spPr>
          <a:xfrm>
            <a:off x="2015715" y="3501008"/>
            <a:ext cx="5112568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403244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7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17274"/>
          <a:stretch/>
        </p:blipFill>
        <p:spPr>
          <a:xfrm>
            <a:off x="467544" y="440371"/>
            <a:ext cx="820891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4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r="15350"/>
          <a:stretch/>
        </p:blipFill>
        <p:spPr>
          <a:xfrm>
            <a:off x="467544" y="404664"/>
            <a:ext cx="820891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Владелец\Desktop\фон 22-23\фон 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12377" r="1135" b="16411"/>
          <a:stretch/>
        </p:blipFill>
        <p:spPr bwMode="auto">
          <a:xfrm>
            <a:off x="140970" y="-4260"/>
            <a:ext cx="9003030" cy="60255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5301208"/>
            <a:ext cx="9073514" cy="1556792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57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2BB2AC9-C022-5953-DAA4-530CDBDC77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9551" b="27950"/>
          <a:stretch/>
        </p:blipFill>
        <p:spPr>
          <a:xfrm>
            <a:off x="0" y="3257600"/>
            <a:ext cx="9036496" cy="36004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-675455"/>
            <a:ext cx="8229600" cy="4104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Китайская пословица:</a:t>
            </a:r>
          </a:p>
          <a:p>
            <a:pPr marL="0" indent="0" algn="ctr">
              <a:buNone/>
            </a:pPr>
            <a:endParaRPr lang="ru-RU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«Расскажи мне – и я забуду.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Покажи мне – и я запомню.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Вовлеки меня – и я пойму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чему-то научусь!»</a:t>
            </a:r>
          </a:p>
        </p:txBody>
      </p:sp>
    </p:spTree>
    <p:extLst>
      <p:ext uri="{BB962C8B-B14F-4D97-AF65-F5344CB8AC3E}">
        <p14:creationId xmlns:p14="http://schemas.microsoft.com/office/powerpoint/2010/main" val="317816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1"/>
            <a:ext cx="9144000" cy="68549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19227"/>
          <a:stretch/>
        </p:blipFill>
        <p:spPr>
          <a:xfrm>
            <a:off x="1475656" y="0"/>
            <a:ext cx="6300700" cy="68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9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2" y="0"/>
            <a:ext cx="914479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b="13650"/>
          <a:stretch/>
        </p:blipFill>
        <p:spPr>
          <a:xfrm>
            <a:off x="251520" y="980728"/>
            <a:ext cx="864096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0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4"/>
          <a:stretch/>
        </p:blipFill>
        <p:spPr>
          <a:xfrm>
            <a:off x="467544" y="404664"/>
            <a:ext cx="820891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8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J:\фоны 22-23\фон 1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" b="6998"/>
          <a:stretch/>
        </p:blipFill>
        <p:spPr bwMode="auto">
          <a:xfrm>
            <a:off x="-12879" y="177382"/>
            <a:ext cx="9156879" cy="6680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2268" y="1268760"/>
            <a:ext cx="7488832" cy="3636000"/>
          </a:xfrm>
        </p:spPr>
        <p:txBody>
          <a:bodyPr>
            <a:normAutofit fontScale="32500" lnSpcReduction="20000"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u="sng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u="sng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8600" b="1" i="1" u="sng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</a:t>
            </a:r>
            <a:r>
              <a:rPr lang="ru-RU" sz="8600" b="1" i="1" u="sng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ель работы: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86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8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Сотрудничество педагогов и родителей, как форма физического развития детей дошкольного возраста.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67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5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sz="51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endParaRPr lang="ru-RU" sz="4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  <a:cs typeface="Calibri"/>
              </a:rPr>
              <a:t> </a:t>
            </a:r>
            <a:endParaRPr lang="ru-RU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9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Владелец\Desktop\фон 22-23\фон 2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7" b="8503"/>
          <a:stretch/>
        </p:blipFill>
        <p:spPr bwMode="auto">
          <a:xfrm>
            <a:off x="2195736" y="3645024"/>
            <a:ext cx="6948264" cy="3212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7010"/>
            <a:ext cx="9144000" cy="5184576"/>
          </a:xfrm>
        </p:spPr>
        <p:txBody>
          <a:bodyPr>
            <a:noAutofit/>
          </a:bodyPr>
          <a:lstStyle/>
          <a:p>
            <a:pPr marL="457200" algn="l">
              <a:lnSpc>
                <a:spcPct val="115000"/>
              </a:lnSpc>
              <a:spcAft>
                <a:spcPts val="0"/>
              </a:spcAft>
            </a:pPr>
            <a:r>
              <a:rPr lang="ru-RU" sz="2800" b="1" i="1" u="sng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</a:t>
            </a:r>
            <a:r>
              <a:rPr lang="ru-RU" sz="2800" b="1" i="1" u="sng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адачи:</a:t>
            </a:r>
            <a:r>
              <a:rPr lang="ru-RU" sz="32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Повысить  компетентность родителей  в области физического развития детей через совместные мероприятия.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Привлечь родителей  к  участию в мероприятиях детского сада, через нетрадиционные формы взаимодействия.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Формировать потребность в здоровом образе жизни в семье.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Способствовать развитию преемственности в воспитании  детей в семье и детском саду.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Установить доброжелательные взаимоотношения с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семьями воспитанников.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6400800" cy="72008"/>
          </a:xfrm>
        </p:spPr>
        <p:txBody>
          <a:bodyPr>
            <a:normAutofit fontScale="25000" lnSpcReduction="20000"/>
          </a:bodyPr>
          <a:lstStyle/>
          <a:p>
            <a:r>
              <a:rPr lang="ru-RU" dirty="0"/>
              <a:t>                            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779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Владелец\Desktop\фон 22-23\фон 1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r="2657" b="8033"/>
          <a:stretch/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188640"/>
            <a:ext cx="5256584" cy="626469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b="1" i="1" u="sng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</a:t>
            </a:r>
            <a:r>
              <a:rPr lang="ru-RU" b="1" i="1" u="sng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аправления работы:</a:t>
            </a:r>
          </a:p>
          <a:p>
            <a:pPr algn="just">
              <a:spcBef>
                <a:spcPts val="0"/>
              </a:spcBef>
            </a:pPr>
            <a:endParaRPr lang="ru-RU" u="sng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l">
              <a:spcBef>
                <a:spcPts val="0"/>
              </a:spcBef>
              <a:buSzPts val="1000"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С</a:t>
            </a:r>
            <a:r>
              <a:rPr 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оздание условий для развития и оздоровления ребенка.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l">
              <a:spcBef>
                <a:spcPts val="0"/>
              </a:spcBef>
              <a:buSzPts val="1000"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Р</a:t>
            </a:r>
            <a:r>
              <a:rPr 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азработка комплексной системы оздоровления и воспитания дошкольника.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l">
              <a:spcBef>
                <a:spcPts val="0"/>
              </a:spcBef>
              <a:buSzPts val="1000"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О</a:t>
            </a:r>
            <a:r>
              <a:rPr 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существление тесного взаимодействия родителей и педагогов.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52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867</TotalTime>
  <Words>275</Words>
  <Application>Microsoft Office PowerPoint</Application>
  <PresentationFormat>Экран (4:3)</PresentationFormat>
  <Paragraphs>86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дошкольников.   ННН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Задачи: 1. Повысить  компетентность родителей  в области физического развития детей через совместные мероприятия. 2. Привлечь родителей  к  участию в мероприятиях детского сада, через нетрадиционные формы взаимодействия. 3. Формировать потребность в здоровом образе жизни в семье. 4. Способствовать развитию преемственности в воспитании  детей в семье и детском саду. 5. Установить доброжелательные взаимоотношения с  семьями воспитанников. </vt:lpstr>
      <vt:lpstr>Презентация PowerPoint</vt:lpstr>
      <vt:lpstr>Принципы  реализации совместной                                                  работы с семьей :       1. Единство целей и задач воспитания                                                                                                         здорового ребенка в ДОУ и семье. 2. Индивидуальный подход к каждому                ребенку и каждой семье. 3. Систематичность и последовательность   работы в течение всего периода пребывания ребенка в ДОУ.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Владелец</dc:creator>
  <cp:lastModifiedBy>Владелец</cp:lastModifiedBy>
  <cp:revision>83</cp:revision>
  <dcterms:created xsi:type="dcterms:W3CDTF">2022-11-21T03:58:03Z</dcterms:created>
  <dcterms:modified xsi:type="dcterms:W3CDTF">2023-01-23T04:30:33Z</dcterms:modified>
</cp:coreProperties>
</file>