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5"/>
            <a:ext cx="7918648" cy="21156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Корпоративная программа по укреплению здоровья работающих «В здоровом теле - здоровый дух.»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 плакатов о физической активности. Участвуют воспитатели </a:t>
            </a:r>
            <a:r>
              <a:rPr lang="ru-RU" dirty="0" smtClean="0"/>
              <a:t>совместно с детьми.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Размещение плакатов о физическом здоровье на информационных стендах учреждения.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Неделя физической активности (конкурсы, викторины, </a:t>
            </a:r>
            <a:r>
              <a:rPr lang="ru-RU" dirty="0" smtClean="0"/>
              <a:t>тематические дни и т.п.)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Весёлые </a:t>
            </a:r>
            <a:r>
              <a:rPr lang="ru-RU" dirty="0" smtClean="0"/>
              <a:t>старты (участвуют педагоги, дети и родители)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Февраль , март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Спортивные мероприятия от профсоюзной организации (лыжные старты, стрельба .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501008"/>
            <a:ext cx="6192687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Обмен опытом между сотрудниками. Что нового узнали за этот учебный год о физическом здоровье и активности, что получилось внести в свою жизнь, что пока не удается, но хочется сделать.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Повторное оценка уровня физической активности. Анализ и подведение итогов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429000"/>
            <a:ext cx="612068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105722"/>
          </a:xfrm>
        </p:spPr>
        <p:txBody>
          <a:bodyPr>
            <a:noAutofit/>
          </a:bodyPr>
          <a:lstStyle/>
          <a:p>
            <a:endParaRPr lang="ru-RU" sz="6230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208912" cy="54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23528" y="188640"/>
            <a:ext cx="8424936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21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Цель программы: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Создание условий по укреплению здоровья сотрудников с помощью продвижения здорового образа жизни.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Выявить факторы риска, негативно влияющие на здоровье сотрудников.</a:t>
            </a:r>
          </a:p>
          <a:p>
            <a:pPr lvl="0"/>
            <a:r>
              <a:rPr lang="ru-RU" dirty="0" smtClean="0"/>
              <a:t>Просветить о необходимости ЗОЖ и его влиянии на качество жизни.</a:t>
            </a:r>
          </a:p>
          <a:p>
            <a:pPr lvl="0"/>
            <a:r>
              <a:rPr lang="ru-RU" dirty="0" smtClean="0"/>
              <a:t>Разработать и внедрить мероприятия по укреплению здоровья (здоровому питанию, физической активности, психологической устойчивости и отказу от вредных привычек).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75240" cy="4697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Реализация комплекса мероприятий, направленных на увеличение физической </a:t>
            </a:r>
            <a:r>
              <a:rPr lang="ru-RU" b="1" dirty="0" smtClean="0"/>
              <a:t>активности.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6873056" cy="343652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Оценка уровня физической активности и тренированности работников.</a:t>
            </a:r>
          </a:p>
          <a:p>
            <a:pPr>
              <a:buNone/>
            </a:pPr>
            <a:r>
              <a:rPr lang="ru-RU" dirty="0" smtClean="0"/>
              <a:t>  (Тестирование)</a:t>
            </a:r>
            <a:endParaRPr lang="ru-RU" dirty="0"/>
          </a:p>
        </p:txBody>
      </p:sp>
      <p:pic>
        <p:nvPicPr>
          <p:cNvPr id="4" name="Рисунок 3" descr="Без названия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492327"/>
            <a:ext cx="4680520" cy="30752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 , ноябрь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Просмотр или прослушивание лекций специалистов о физическом здоровье:</a:t>
            </a:r>
          </a:p>
          <a:p>
            <a:r>
              <a:rPr lang="ru-RU" dirty="0" smtClean="0"/>
              <a:t>«Как сохранить здоровье в мегаполисе»</a:t>
            </a:r>
          </a:p>
          <a:p>
            <a:r>
              <a:rPr lang="ru-RU" dirty="0" smtClean="0"/>
              <a:t>Фомичева М. Л., главный внештатный специалист по медицинской профилактике МЗ НСО, к.м.н.</a:t>
            </a:r>
          </a:p>
          <a:p>
            <a:r>
              <a:rPr lang="ru-RU" dirty="0" smtClean="0"/>
              <a:t>«Профилактика заболеваний суставов»</a:t>
            </a:r>
          </a:p>
          <a:p>
            <a:r>
              <a:rPr lang="ru-RU" dirty="0" smtClean="0"/>
              <a:t>Сарычева Л.В., врач-методист ГКУЗ НСО «РЦОЗ и МП»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Февраль , 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«Первая помощь при сосудистых катастрофах»</a:t>
            </a:r>
          </a:p>
          <a:p>
            <a:r>
              <a:rPr lang="ru-RU" dirty="0" smtClean="0"/>
              <a:t>Королева О. В. – к.м.н., заведующая ОП и ТМИМ ГКУЗ НСО «РЦОЗ и МП»</a:t>
            </a:r>
          </a:p>
          <a:p>
            <a:r>
              <a:rPr lang="ru-RU" dirty="0" smtClean="0"/>
              <a:t>«Первая помощь при ДТП»</a:t>
            </a:r>
          </a:p>
          <a:p>
            <a:r>
              <a:rPr lang="ru-RU" dirty="0" smtClean="0"/>
              <a:t>Морозова Евгения Александровна, врач-методист ГКУЗ НСО «РЦОЗ и МП»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с производственной гимнастикой и ее внедрение в коллектив на постоянной основе.</a:t>
            </a:r>
            <a:endParaRPr lang="ru-RU" dirty="0"/>
          </a:p>
        </p:txBody>
      </p:sp>
      <p:pic>
        <p:nvPicPr>
          <p:cNvPr id="4" name="Рисунок 3" descr="im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501008"/>
            <a:ext cx="5760640" cy="33569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Лекция о профилактике нарушений зрения. Обучение гимнастике для глаз (пригашенный специалист).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течении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Фитнес и </a:t>
            </a:r>
            <a:r>
              <a:rPr lang="ru-RU" dirty="0" err="1" smtClean="0"/>
              <a:t>степ-айробика</a:t>
            </a:r>
            <a:r>
              <a:rPr lang="ru-RU" dirty="0" smtClean="0"/>
              <a:t> для сотрудников по вечерам.</a:t>
            </a: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068960"/>
            <a:ext cx="5472607" cy="36724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292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Корпоративная программа по укреплению здоровья работающих «В здоровом теле - здоровый дух.»</vt:lpstr>
      <vt:lpstr> </vt:lpstr>
      <vt:lpstr>  Реализация комплекса мероприятий, направленных на увеличение физической активности. </vt:lpstr>
      <vt:lpstr>Сентябрь</vt:lpstr>
      <vt:lpstr>Октябрь , ноябрь</vt:lpstr>
      <vt:lpstr>Февраль , апрель</vt:lpstr>
      <vt:lpstr>Октябрь</vt:lpstr>
      <vt:lpstr>Ноябрь </vt:lpstr>
      <vt:lpstr>В течении учебного года</vt:lpstr>
      <vt:lpstr>Декабрь</vt:lpstr>
      <vt:lpstr>Январь</vt:lpstr>
      <vt:lpstr>Февраль , март .</vt:lpstr>
      <vt:lpstr>Апрель</vt:lpstr>
      <vt:lpstr>Май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Корпоративная программа по укреплению здоровья работающих «В здоровом теле - здоровый дух.»</dc:title>
  <dc:creator>Admin</dc:creator>
  <cp:lastModifiedBy>Admin</cp:lastModifiedBy>
  <cp:revision>6</cp:revision>
  <dcterms:created xsi:type="dcterms:W3CDTF">2023-01-23T04:17:15Z</dcterms:created>
  <dcterms:modified xsi:type="dcterms:W3CDTF">2023-01-23T05:12:41Z</dcterms:modified>
</cp:coreProperties>
</file>