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3" r:id="rId5"/>
    <p:sldId id="271" r:id="rId6"/>
    <p:sldId id="259" r:id="rId7"/>
    <p:sldId id="266" r:id="rId8"/>
    <p:sldId id="275" r:id="rId9"/>
    <p:sldId id="272" r:id="rId10"/>
    <p:sldId id="273" r:id="rId11"/>
    <p:sldId id="265" r:id="rId12"/>
    <p:sldId id="260" r:id="rId13"/>
    <p:sldId id="261" r:id="rId14"/>
    <p:sldId id="269" r:id="rId15"/>
    <p:sldId id="270" r:id="rId16"/>
    <p:sldId id="258" r:id="rId17"/>
    <p:sldId id="257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8A276-3DB5-41F1-A1C7-0324227CE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C0888B-E447-4EFE-80ED-BFF3136DA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C8F4B4-FF66-435E-8B71-AB388C130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249DB-C9C0-4055-850A-6303806F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8A3F21-D1FE-4825-AA89-CC115077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8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65B8D-CD82-48CE-A51F-105FA0BA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91FF0C-238C-40F6-B336-ABBB74C63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5F6305-6E3F-48AD-AA41-3041FBFB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4EB8C-8FFE-40F6-94DC-EFCC6040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DDF27-6B95-4E0B-999F-C4D52413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00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9507E11-46A2-4BB8-9FAF-41F9F6666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E14717-052C-4808-8B5F-1745F5431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9D8217-EAA0-4280-B9FE-0DCD64B8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0AE09-9989-4CB4-A3F6-C2256EF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02C280-3286-4D7D-9D91-0F008A06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16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C4F96-8C76-4EFD-BF3E-C5D36C3C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A6F704-210E-4AF1-8670-41229AA74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E6B0C8-447E-4BC0-A747-C01088FB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84BEC9-7919-45D1-879D-7F4BF951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52F7FE-1D8F-4001-8838-FDB84F2A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80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44FAA-7289-4D13-B82B-7CFD0D01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E32179-130F-4925-9320-DA85059ED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21663-80C7-4321-B25A-6FCDFC09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010D74-D759-4D6B-B4B3-0D40641C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FB8B22-6B32-468E-8D42-A5E16538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3317C-2014-4457-8CA7-401CEAEA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2F4A5D-4E0D-4B69-8375-5760C5F10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C37721-7D43-497B-9576-C9BAF8A61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94F84D-5CAC-4ED7-8702-EB103037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25A93D-A2FC-45AF-8B46-42834C90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F4A2FB-3055-4A52-B82B-6989152C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855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4A193-F150-42E0-8854-F6816B41D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CC4380-DF0D-4A68-AD2A-F8F4BFEFA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4FF4E3-3E46-4BA2-9912-F6D1338BC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910663-F1E7-4D53-BF57-A21763DB8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811CBD-66A5-49F3-BC68-6F180E5AA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51E053-3FAD-4166-BCAE-6062FDC68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3112DA-C9DF-4223-8D01-31CADD00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90431D-D289-4B82-A394-C2F8ACA4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25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C19E8-BA96-43D3-840F-AC8752A2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4BB19F-A73B-4EC0-A80E-1BE413E0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61169F-26E2-456B-BD53-9D84E0D2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61B7C-27D4-4D29-A2B2-64B60B7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137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990C93-B7F0-4D14-AEBF-C08901C6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0590DA-E787-467C-B84C-1B33A7CE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2D701D-5A91-4124-B98D-27D99FDA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0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CF566-0C3A-4A07-8EE9-3DDB9A54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A4E632-B47A-4CC9-9A18-EF8FAC8C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C0B404-2B43-44AB-AEAE-6E9B04470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BF5CAB-2140-4AE9-B1C9-E735301AD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023319-C320-465C-8476-84BC65EC8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5C98E2-EEE8-49A7-8BF1-2F92F4F0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7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0EC3A-5E83-4C1C-8E65-760F3B4E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317EBF-F781-4E99-AE7B-348E84CE8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F37ABB-40D9-4375-8379-E6B1461DD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E8DF9A-789C-4310-86FA-B32CA2AB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82F153-BEA3-4B78-ABF9-CBE502AE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57F688-85AB-4D42-B807-F810DDB4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8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7A435-4D37-463A-A766-E826A0D1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96B741-7626-4491-8931-DC61BCB26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2D5F4-3D34-4BA0-9F60-893FC1E5B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36E5-20D0-4BB7-9AA1-8932CABF1EB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3DA26-5F56-4311-92D4-2650B6324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7E5E2-A576-4F43-B8AE-2D781D9E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81BA1-1D1D-4785-B160-1AB545A98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5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s%1f%1f%1f_150@edu54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atherineasquithgallery.com/uploads/posts/2021-02/1613648016_35-p-foni-dlya-prezentatsii-sportivnie-detskie-36.jpg">
            <a:extLst>
              <a:ext uri="{FF2B5EF4-FFF2-40B4-BE49-F238E27FC236}">
                <a16:creationId xmlns:a16="http://schemas.microsoft.com/office/drawing/2014/main" id="{A82C4605-AEC3-4A01-ACA2-0AE2FD30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ADB8B4-E07F-4D89-B96B-A792571E437D}"/>
              </a:ext>
            </a:extLst>
          </p:cNvPr>
          <p:cNvSpPr/>
          <p:nvPr/>
        </p:nvSpPr>
        <p:spPr>
          <a:xfrm>
            <a:off x="1100379" y="136345"/>
            <a:ext cx="1033736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Bef>
                <a:spcPts val="300"/>
              </a:spcBef>
            </a:pP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ДОШКОЛЬНОЕ  ОБРАЗОВАТЕЛЬНОЕ  УЧРЕЖДЕНИЕ ГОРОДА НОВОСИБИРСКА «ДЕТСКИЙ САД № 150» ( МБДОУ «д/с № 150»)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Bef>
                <a:spcPts val="300"/>
              </a:spcBef>
            </a:pP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630039  г. Новосибирск, ул. Воинская, 79 а; Тел./факс +7 (383) 252 – 05 - 41;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ds</a:t>
            </a:r>
            <a:r>
              <a:rPr lang="ru-RU" sz="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­­­_150@</a:t>
            </a:r>
            <a:r>
              <a:rPr lang="en-US" sz="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edu</a:t>
            </a:r>
            <a:r>
              <a:rPr lang="ru-RU" sz="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54.</a:t>
            </a:r>
            <a:r>
              <a:rPr lang="en-US" sz="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Bef>
                <a:spcPts val="300"/>
              </a:spcBef>
            </a:pP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ОКПО 51723846 ОГРН 1025401921060 ИНН 5405114492 КПП 540501001</a:t>
            </a:r>
            <a:endParaRPr lang="ru-RU" sz="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D2B19-871C-42C0-A5CC-7DB4E00D2EEF}"/>
              </a:ext>
            </a:extLst>
          </p:cNvPr>
          <p:cNvSpPr txBox="1"/>
          <p:nvPr/>
        </p:nvSpPr>
        <p:spPr>
          <a:xfrm rot="20870994">
            <a:off x="2835964" y="2288955"/>
            <a:ext cx="65200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деятельности инструктора по физической культуре в ДОУ в вопросах повышения двигательной активности участников образовательного процесса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опыта работы МБДОУ д/с 150)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83BC7-26BF-493F-842A-72D6719643EA}"/>
              </a:ext>
            </a:extLst>
          </p:cNvPr>
          <p:cNvSpPr txBox="1"/>
          <p:nvPr/>
        </p:nvSpPr>
        <p:spPr>
          <a:xfrm>
            <a:off x="6096000" y="5364853"/>
            <a:ext cx="5900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по физической культуре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Волощук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</a:p>
        </p:txBody>
      </p:sp>
    </p:spTree>
    <p:extLst>
      <p:ext uri="{BB962C8B-B14F-4D97-AF65-F5344CB8AC3E}">
        <p14:creationId xmlns:p14="http://schemas.microsoft.com/office/powerpoint/2010/main" val="252121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5192">
        <p15:prstTrans prst="peelOff"/>
      </p:transition>
    </mc:Choice>
    <mc:Fallback xmlns="">
      <p:transition advClick="0" advTm="5192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0231D9-10C8-48A3-B860-17041913A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E358D9-46F6-41C2-9741-973C741D4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10320" r="20040" b="25458"/>
          <a:stretch/>
        </p:blipFill>
        <p:spPr>
          <a:xfrm>
            <a:off x="1884033" y="978674"/>
            <a:ext cx="4288264" cy="298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DAADF4-F33A-40E7-80E7-0E02C8DCF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9" b="33330"/>
          <a:stretch/>
        </p:blipFill>
        <p:spPr>
          <a:xfrm>
            <a:off x="7251979" y="978674"/>
            <a:ext cx="4493752" cy="284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5F86C7-B7D9-4A35-9DC2-70DCD95F6C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r="8952" b="12165"/>
          <a:stretch/>
        </p:blipFill>
        <p:spPr>
          <a:xfrm>
            <a:off x="5884507" y="3789534"/>
            <a:ext cx="3889004" cy="247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00A188-2BC2-4CAE-ADE8-CEE937F145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16019" b="24351"/>
          <a:stretch/>
        </p:blipFill>
        <p:spPr>
          <a:xfrm>
            <a:off x="744576" y="3443965"/>
            <a:ext cx="4094099" cy="28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5ECF2AE-A6DA-4CD6-9D8E-FF86E10F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861"/>
            <a:ext cx="10515600" cy="78781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досуги и игры на улице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093">
        <p15:prstTrans prst="peelOff"/>
      </p:transition>
    </mc:Choice>
    <mc:Fallback xmlns="">
      <p:transition advTm="609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61EAC6-5C10-4F40-9B02-5EDF130DE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6004A-0158-4C32-B707-3D809302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914"/>
            <a:ext cx="10515600" cy="761310"/>
          </a:xfrm>
        </p:spPr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 «Школа мяча»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1B80ED-4D26-4EB5-A319-1D2B43BB3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5" y="1022701"/>
            <a:ext cx="4405042" cy="247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2E40DE-27EC-467D-BA24-C7BE408282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7" b="30576"/>
          <a:stretch/>
        </p:blipFill>
        <p:spPr>
          <a:xfrm>
            <a:off x="2079221" y="3500537"/>
            <a:ext cx="4227444" cy="285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0F4515-2395-4F0F-BF2F-634627D828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4"/>
          <a:stretch/>
        </p:blipFill>
        <p:spPr>
          <a:xfrm>
            <a:off x="6460470" y="1165807"/>
            <a:ext cx="4241282" cy="226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B2FA6D-8FDA-4007-8474-6EA6D93345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7" t="10821" r="17860" b="29616"/>
          <a:stretch/>
        </p:blipFill>
        <p:spPr>
          <a:xfrm>
            <a:off x="7365091" y="3406076"/>
            <a:ext cx="4227444" cy="2818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8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5899">
        <p15:prstTrans prst="peelOff"/>
      </p:transition>
    </mc:Choice>
    <mc:Fallback xmlns="">
      <p:transition advTm="589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514241-6F9E-4107-960B-DBA8053E8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8EDF7FF-519C-438B-AA43-94EE1F7CF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5693"/>
            <a:ext cx="11101757" cy="687733"/>
          </a:xfrm>
        </p:spPr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двигательной активности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838ECD8-A643-4832-9C84-2347F5F59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27896"/>
            <a:ext cx="543244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 руководстве двигательной активностью детей средней подвижности достаточно создать условия, т.е. предоставить место для движений, время, игрушки-двигатели, физкультурное оборудование и пособия. Физиологи советуют смелее полагаться на  «саморегуляцию», которые у них проявляются достаточно ярко.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259947-A6D9-4931-90A2-C641CDE2D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903" y="1709322"/>
            <a:ext cx="5224134" cy="3920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688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753">
        <p15:prstTrans prst="peelOff"/>
      </p:transition>
    </mc:Choice>
    <mc:Fallback xmlns="">
      <p:transition advTm="675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162676-69C1-4ECD-AAF2-3EECB88EB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699CE-DE10-485B-B3F4-1FBD3679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 - выручалочки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801B7-03A6-4ADE-A99F-AE8BE5166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1" b="17635"/>
          <a:stretch/>
        </p:blipFill>
        <p:spPr>
          <a:xfrm>
            <a:off x="8027039" y="1166192"/>
            <a:ext cx="3341735" cy="3829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1621FC-3EF2-44BC-A767-267FDE9E56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t="9168" r="-1177" b="31464"/>
          <a:stretch/>
        </p:blipFill>
        <p:spPr>
          <a:xfrm>
            <a:off x="4302222" y="2567956"/>
            <a:ext cx="3388775" cy="35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2C5380-B162-4525-88C3-C735F6D542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0134" r="-1275" b="25494"/>
          <a:stretch/>
        </p:blipFill>
        <p:spPr>
          <a:xfrm>
            <a:off x="905779" y="1364973"/>
            <a:ext cx="3259184" cy="372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9DB845-2859-4409-9FE0-B28730450CBE}"/>
              </a:ext>
            </a:extLst>
          </p:cNvPr>
          <p:cNvSpPr txBox="1"/>
          <p:nvPr/>
        </p:nvSpPr>
        <p:spPr>
          <a:xfrm>
            <a:off x="4550232" y="1605464"/>
            <a:ext cx="314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ОРУ с палочками</a:t>
            </a:r>
          </a:p>
        </p:txBody>
      </p:sp>
    </p:spTree>
    <p:extLst>
      <p:ext uri="{BB962C8B-B14F-4D97-AF65-F5344CB8AC3E}">
        <p14:creationId xmlns:p14="http://schemas.microsoft.com/office/powerpoint/2010/main" val="141233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514">
        <p15:prstTrans prst="peelOff"/>
      </p:transition>
    </mc:Choice>
    <mc:Fallback xmlns="">
      <p:transition advTm="651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2209DD-476B-4887-A7D6-215581B8B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F76821-1C8B-4414-A02C-49CA2340C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7"/>
          <a:stretch/>
        </p:blipFill>
        <p:spPr>
          <a:xfrm>
            <a:off x="697589" y="1075154"/>
            <a:ext cx="2988366" cy="392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876000-8EFC-43A6-B44A-4D93AAF7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7" b="15169"/>
          <a:stretch/>
        </p:blipFill>
        <p:spPr>
          <a:xfrm>
            <a:off x="8609361" y="1197357"/>
            <a:ext cx="3139829" cy="3609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45332-EBD2-4F0A-82EC-701A6AEBF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67" y="3561277"/>
            <a:ext cx="4957594" cy="279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42DCF4A-DDD0-4CCF-BA79-E9077A3D7552}"/>
              </a:ext>
            </a:extLst>
          </p:cNvPr>
          <p:cNvSpPr/>
          <p:nvPr/>
        </p:nvSpPr>
        <p:spPr>
          <a:xfrm>
            <a:off x="4996070" y="1702217"/>
            <a:ext cx="3509977" cy="687715"/>
          </a:xfrm>
          <a:prstGeom prst="rightArrow">
            <a:avLst>
              <a:gd name="adj1" fmla="val 50000"/>
              <a:gd name="adj2" fmla="val 1528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гимнастика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A625302-3283-4AC1-A02C-051748D649EF}"/>
              </a:ext>
            </a:extLst>
          </p:cNvPr>
          <p:cNvSpPr/>
          <p:nvPr/>
        </p:nvSpPr>
        <p:spPr>
          <a:xfrm rot="10800000">
            <a:off x="3745155" y="2274827"/>
            <a:ext cx="3509976" cy="724447"/>
          </a:xfrm>
          <a:prstGeom prst="rightArrow">
            <a:avLst>
              <a:gd name="adj1" fmla="val 50000"/>
              <a:gd name="adj2" fmla="val 1128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C7C03-F5BF-4605-937F-F04766C9988C}"/>
              </a:ext>
            </a:extLst>
          </p:cNvPr>
          <p:cNvSpPr txBox="1"/>
          <p:nvPr/>
        </p:nvSpPr>
        <p:spPr>
          <a:xfrm>
            <a:off x="4097211" y="2389932"/>
            <a:ext cx="3509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C5C40BAB-1980-45DD-ABE1-AC9A2B5E5658}"/>
              </a:ext>
            </a:extLst>
          </p:cNvPr>
          <p:cNvSpPr/>
          <p:nvPr/>
        </p:nvSpPr>
        <p:spPr>
          <a:xfrm>
            <a:off x="1052365" y="5205670"/>
            <a:ext cx="2481002" cy="731303"/>
          </a:xfrm>
          <a:prstGeom prst="rightArrow">
            <a:avLst>
              <a:gd name="adj1" fmla="val 50000"/>
              <a:gd name="adj2" fmla="val 13965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20E334-8442-45BB-A7F7-B54BB6B8B072}"/>
              </a:ext>
            </a:extLst>
          </p:cNvPr>
          <p:cNvSpPr/>
          <p:nvPr/>
        </p:nvSpPr>
        <p:spPr>
          <a:xfrm>
            <a:off x="3236689" y="504860"/>
            <a:ext cx="5718617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 - выручалочки</a:t>
            </a:r>
            <a:endParaRPr lang="ru-RU" sz="3900" dirty="0"/>
          </a:p>
        </p:txBody>
      </p:sp>
    </p:spTree>
    <p:extLst>
      <p:ext uri="{BB962C8B-B14F-4D97-AF65-F5344CB8AC3E}">
        <p14:creationId xmlns:p14="http://schemas.microsoft.com/office/powerpoint/2010/main" val="2274283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167">
        <p15:prstTrans prst="peelOff"/>
      </p:transition>
    </mc:Choice>
    <mc:Fallback xmlns="">
      <p:transition advTm="616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37DF5A-B1E2-4E32-ACBA-8420C8861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1FCE63-A55E-4868-9630-5CB68BC90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4" y="1636139"/>
            <a:ext cx="5784176" cy="325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A73F090-AD25-41AE-A584-29D138E0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палочками - выручалочками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884BDD-E87D-454A-9F70-465B23637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 b="23857"/>
          <a:stretch/>
        </p:blipFill>
        <p:spPr>
          <a:xfrm>
            <a:off x="7491726" y="1798730"/>
            <a:ext cx="3862074" cy="4333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E2E0E-4474-4C79-AFA7-35FE7975625E}"/>
              </a:ext>
            </a:extLst>
          </p:cNvPr>
          <p:cNvSpPr txBox="1"/>
          <p:nvPr/>
        </p:nvSpPr>
        <p:spPr>
          <a:xfrm>
            <a:off x="2183496" y="4866987"/>
            <a:ext cx="2756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Займи свой гараж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44D82-FAC7-4D64-B04F-D7C5F3D467C4}"/>
              </a:ext>
            </a:extLst>
          </p:cNvPr>
          <p:cNvSpPr txBox="1"/>
          <p:nvPr/>
        </p:nvSpPr>
        <p:spPr>
          <a:xfrm>
            <a:off x="8012964" y="1269177"/>
            <a:ext cx="2819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самый ловкий?</a:t>
            </a:r>
          </a:p>
        </p:txBody>
      </p:sp>
    </p:spTree>
    <p:extLst>
      <p:ext uri="{BB962C8B-B14F-4D97-AF65-F5344CB8AC3E}">
        <p14:creationId xmlns:p14="http://schemas.microsoft.com/office/powerpoint/2010/main" val="3326093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7292">
        <p15:prstTrans prst="peelOff"/>
      </p:transition>
    </mc:Choice>
    <mc:Fallback xmlns="">
      <p:transition advTm="7292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BC9980-728F-49DD-8784-3EFC24206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02B8F-19B6-4BB7-9F82-CC0DCFCB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522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 с родителями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5619-1B77-45AB-B97A-9692B2609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44" r="11950"/>
          <a:stretch/>
        </p:blipFill>
        <p:spPr>
          <a:xfrm>
            <a:off x="8099118" y="1222823"/>
            <a:ext cx="3123064" cy="438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9BF58C-22C5-46B6-A539-38534A3CA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17" y="3429000"/>
            <a:ext cx="3547165" cy="266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E96C16-D29D-416E-A539-813B75D08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0607"/>
            <a:ext cx="3547166" cy="266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263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390">
        <p15:prstTrans prst="peelOff"/>
      </p:transition>
    </mc:Choice>
    <mc:Fallback xmlns="">
      <p:transition advTm="639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3E43A6-F7BB-4D18-870F-4D6BAEB12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616605-F60C-4D21-BAB8-BC6F1AA1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137" y="1034288"/>
            <a:ext cx="4306957" cy="323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1DC2E-44E0-49A0-B411-92156DA1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755"/>
            <a:ext cx="10515600" cy="867327"/>
          </a:xfrm>
        </p:spPr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гимнастика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BF7422-DBD4-4D8F-8945-4CE41FE31B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6" t="16374"/>
          <a:stretch/>
        </p:blipFill>
        <p:spPr>
          <a:xfrm>
            <a:off x="984411" y="1020346"/>
            <a:ext cx="3686546" cy="324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DAEA2A-8B9C-48C3-B22E-417359DF9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5" b="12823"/>
          <a:stretch/>
        </p:blipFill>
        <p:spPr>
          <a:xfrm>
            <a:off x="3962400" y="3185285"/>
            <a:ext cx="3954273" cy="307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1341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5643">
        <p15:prstTrans prst="peelOff"/>
      </p:transition>
    </mc:Choice>
    <mc:Fallback xmlns="">
      <p:transition advTm="5643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808AB8-9FDC-4D35-9BE1-91CF32B99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374F7-74E5-4B3A-BD0F-1731CF05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3322983" cy="1325563"/>
          </a:xfrm>
        </p:spPr>
        <p:txBody>
          <a:bodyPr>
            <a:normAutofit/>
          </a:bodyPr>
          <a:lstStyle/>
          <a:p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92820B-C834-4B8E-BC15-25F3F17E75E8}"/>
              </a:ext>
            </a:extLst>
          </p:cNvPr>
          <p:cNvSpPr/>
          <p:nvPr/>
        </p:nvSpPr>
        <p:spPr>
          <a:xfrm>
            <a:off x="838198" y="1233894"/>
            <a:ext cx="1104900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 - биологическая потребность организма, от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удовлетворения которой зависит здоровье детей, их физическое и общее развитие.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Двигательная активность является производной не только от индивидуальных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детей, но и от двигательного режима, который установлен в детском учреждении и дома.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доступными и эффективными способами двигательной активности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 пешие прогулки, танцы, спортивные игры, езда на велосипеде.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Благотворное влияние физической нагрузки на человеческий организм поистине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безгранично. Снижение активности ведет ко многим нарушениям и преждевременному увяданию организма.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Полноценная двигательная активность является неотъемлемой частью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жизни, оказывающей влияние практически на все стороны жизнедеятельности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чедовека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28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7026">
        <p15:prstTrans prst="peelOff"/>
      </p:transition>
    </mc:Choice>
    <mc:Fallback xmlns="">
      <p:transition advClick="0" advTm="702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CDA8E8-6E8C-48F5-9960-9DC5A5A5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45F76EE-E32F-4D46-8C4A-C73FF628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736"/>
            <a:ext cx="10515600" cy="662726"/>
          </a:xfrm>
        </p:spPr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2C7B259-0C37-49E6-92D3-12ECD0F69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165" y="1742781"/>
            <a:ext cx="6294784" cy="4180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Двигательная активность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 суммарное количество двигательных действий, выполняемых человеком в процессе повседневной деятельности.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Двигательная активность детей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естественная потребность в движении, удовлетворение которой является важнейшим условием всестороннего развития и воспитания ребенка.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BA30B4-0118-45B2-9179-D0E147CA3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76"/>
          <a:stretch/>
        </p:blipFill>
        <p:spPr>
          <a:xfrm>
            <a:off x="7524951" y="1398222"/>
            <a:ext cx="3828849" cy="43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5988">
        <p15:prstTrans prst="peelOff"/>
      </p:transition>
    </mc:Choice>
    <mc:Fallback xmlns="">
      <p:transition advTm="598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43BC38-93B4-4F68-ADBD-478289A52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F504F-3285-44C1-92A2-EC1EF919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0" y="482706"/>
            <a:ext cx="11247783" cy="960092"/>
          </a:xfrm>
        </p:spPr>
        <p:txBody>
          <a:bodyPr>
            <a:no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формы двигательной активности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62BA5-723D-4E5B-874C-AD136A4FD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0" y="1355482"/>
            <a:ext cx="5377069" cy="505466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и физические упражнения во время прогулок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 на занятиях с умственной нагрузкой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(занятия)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на улице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Пешие прогулки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99551-3B0A-4B23-9EB1-7D94D427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71" y="1690688"/>
            <a:ext cx="5838942" cy="43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4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580">
        <p15:prstTrans prst="peelOff"/>
      </p:transition>
    </mc:Choice>
    <mc:Fallback xmlns="">
      <p:transition advTm="658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40B684-EE78-4864-8E65-332164BF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97BCE-86A9-4156-B967-6AE0345B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9965"/>
            <a:ext cx="10515600" cy="628788"/>
          </a:xfrm>
        </p:spPr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EFE41E-3EF2-473A-8675-1248B0A50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104472"/>
            <a:ext cx="5844209" cy="5203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Значение подвижных игр: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крупных групп мышц;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психофизических качеств детей;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умственной активности, развитие мышления;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сенсомоторного опыта, развитие творчества у детей;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сдержанности, самообладания, ответственности, воли и решительности.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D9F345-BC3C-482A-B7C8-EAFDDE77A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0" t="49323" r="29207" b="2450"/>
          <a:stretch/>
        </p:blipFill>
        <p:spPr>
          <a:xfrm>
            <a:off x="1474305" y="4014718"/>
            <a:ext cx="3379304" cy="2478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4C890-CEBB-4B43-BCFE-1E65BE1E100B}"/>
              </a:ext>
            </a:extLst>
          </p:cNvPr>
          <p:cNvSpPr txBox="1"/>
          <p:nvPr/>
        </p:nvSpPr>
        <p:spPr>
          <a:xfrm>
            <a:off x="838200" y="1337062"/>
            <a:ext cx="5353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Подвижная игра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сознательная активная деятельность детей, направленная на решение двигательных задач и соблюдения игровых правил.</a:t>
            </a:r>
          </a:p>
        </p:txBody>
      </p:sp>
    </p:spTree>
    <p:extLst>
      <p:ext uri="{BB962C8B-B14F-4D97-AF65-F5344CB8AC3E}">
        <p14:creationId xmlns:p14="http://schemas.microsoft.com/office/powerpoint/2010/main" val="266838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6461">
        <p15:prstTrans prst="peelOff"/>
      </p:transition>
    </mc:Choice>
    <mc:Fallback xmlns="">
      <p:transition advClick="0" advTm="646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FFF63C-F4B4-4BBF-A023-25F61A8C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A6608-C4A3-4E47-9788-9DDF2772D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83" y="463902"/>
            <a:ext cx="3842449" cy="288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1D2D82-EF62-4610-B2EC-755CADA9A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"/>
          <a:stretch/>
        </p:blipFill>
        <p:spPr>
          <a:xfrm>
            <a:off x="7698102" y="3349063"/>
            <a:ext cx="4040154" cy="295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827A2E-C89B-4AC2-BE70-309E1858D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2"/>
          <a:stretch/>
        </p:blipFill>
        <p:spPr>
          <a:xfrm>
            <a:off x="648730" y="3291161"/>
            <a:ext cx="4349402" cy="30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42B908-BE31-4510-9F39-958B0D743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45" y="521803"/>
            <a:ext cx="4917630" cy="276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2C699E-5421-47A6-8706-FCD86C8BEA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r="10117"/>
          <a:stretch/>
        </p:blipFill>
        <p:spPr>
          <a:xfrm>
            <a:off x="3890943" y="2536131"/>
            <a:ext cx="4410113" cy="288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667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437">
        <p15:prstTrans prst="peelOff"/>
      </p:transition>
    </mc:Choice>
    <mc:Fallback xmlns="">
      <p:transition advTm="643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CF9330-B0F0-4452-9BF5-547DC175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65F8E-104B-4AE7-A578-80CCD6CA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7" y="821635"/>
            <a:ext cx="11211339" cy="53008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развлечения, соревнования, досуги с детьми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285EF5-A930-4177-8A60-A0FAFD3E1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4" y="1351722"/>
            <a:ext cx="3970406" cy="297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AE1AA4-2AF4-409C-B5E6-22727BBD8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219" y="1127055"/>
            <a:ext cx="3970407" cy="297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BA91F-A8F7-4AE6-865A-6923987C8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442" y="284062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70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266">
        <p15:prstTrans prst="peelOff"/>
      </p:transition>
    </mc:Choice>
    <mc:Fallback xmlns="">
      <p:transition advTm="626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70C45D-6EC8-47BF-853B-55230D2B9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1C52C9-09BB-4CE5-A13B-878A988E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1035574"/>
            <a:ext cx="3999423" cy="300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1DD416-BE9C-4FD7-8BC9-A7F458BB8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56" y="1130013"/>
            <a:ext cx="3999424" cy="300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E2F501-AF34-4018-9787-89E4C4C34A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"/>
          <a:stretch/>
        </p:blipFill>
        <p:spPr>
          <a:xfrm>
            <a:off x="3931538" y="3509367"/>
            <a:ext cx="4562567" cy="279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66B6D3-B325-4C04-AF7F-D50F14A7F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7448"/>
            <a:ext cx="12192000" cy="9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5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011">
        <p15:prstTrans prst="peelOff"/>
      </p:transition>
    </mc:Choice>
    <mc:Fallback xmlns="">
      <p:transition advTm="601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CF9330-B0F0-4452-9BF5-547DC175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65F8E-104B-4AE7-A578-80CCD6CA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7" y="821635"/>
            <a:ext cx="11211339" cy="53008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развлечения, соревнования, досуги с детьми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D4CB3D-1D5E-4772-A1B8-A51716F9B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4" y="1127055"/>
            <a:ext cx="4386746" cy="247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AA181D-852B-440E-A2AC-33F3916A7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23" y="3597446"/>
            <a:ext cx="4603723" cy="275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6037C0-0F0C-443F-8B1B-C5AD04139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3314513"/>
            <a:ext cx="5196477" cy="2926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D9E0B5-B462-4226-9BB8-400B98E50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66" y="1032200"/>
            <a:ext cx="4052770" cy="2282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8440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245">
        <p15:prstTrans prst="peelOff"/>
      </p:transition>
    </mc:Choice>
    <mc:Fallback xmlns="">
      <p:transition advTm="624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E86824-3295-4415-8308-E97A8C033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E7A4E-A87A-4284-A345-8970EF2A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557"/>
            <a:ext cx="10515600" cy="81604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на улице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FCB863-88EF-44D1-9238-9F6772E4B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r="5355"/>
          <a:stretch/>
        </p:blipFill>
        <p:spPr>
          <a:xfrm>
            <a:off x="838200" y="1121920"/>
            <a:ext cx="4559787" cy="297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24C269-CACC-467B-99D6-1FA209A844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3"/>
          <a:stretch/>
        </p:blipFill>
        <p:spPr>
          <a:xfrm>
            <a:off x="7157619" y="982436"/>
            <a:ext cx="4615281" cy="311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872FF5-C552-4F60-A591-7727DAE41F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/>
          <a:stretch/>
        </p:blipFill>
        <p:spPr>
          <a:xfrm>
            <a:off x="3946682" y="3178716"/>
            <a:ext cx="4662242" cy="311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241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5776">
        <p15:prstTrans prst="peelOff"/>
      </p:transition>
    </mc:Choice>
    <mc:Fallback xmlns="">
      <p:transition advTm="5776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468</Words>
  <Application>Microsoft Office PowerPoint</Application>
  <PresentationFormat>Широкоэкранный</PresentationFormat>
  <Paragraphs>56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Двигательная активность </vt:lpstr>
      <vt:lpstr>Разнообразие формы двигательной активности</vt:lpstr>
      <vt:lpstr>Подвижные игры</vt:lpstr>
      <vt:lpstr>Презентация PowerPoint</vt:lpstr>
      <vt:lpstr>Спортивные развлечения, соревнования, досуги с детьми</vt:lpstr>
      <vt:lpstr>Презентация PowerPoint</vt:lpstr>
      <vt:lpstr>Спортивные развлечения, соревнования, досуги с детьми</vt:lpstr>
      <vt:lpstr>Физкультурные занятия на улице</vt:lpstr>
      <vt:lpstr>Физкультурные досуги и игры на улице</vt:lpstr>
      <vt:lpstr>Кружковая работа «Школа мяча»</vt:lpstr>
      <vt:lpstr>Условия двигательной активности</vt:lpstr>
      <vt:lpstr>Палочки - выручалочки</vt:lpstr>
      <vt:lpstr>Презентация PowerPoint</vt:lpstr>
      <vt:lpstr>Игры с палочками - выручалочками</vt:lpstr>
      <vt:lpstr>Развлечения с родителями</vt:lpstr>
      <vt:lpstr>Производственная гимнастика 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Book</dc:creator>
  <cp:lastModifiedBy>USER</cp:lastModifiedBy>
  <cp:revision>27</cp:revision>
  <dcterms:created xsi:type="dcterms:W3CDTF">2023-01-26T15:17:53Z</dcterms:created>
  <dcterms:modified xsi:type="dcterms:W3CDTF">2023-01-31T05:32:02Z</dcterms:modified>
</cp:coreProperties>
</file>