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2A155-5368-445E-9AF8-8A937E0F6467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BF74A10C-94B9-4B6A-8492-85F6D2BA106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Понимание и интерпретацию текста; выделение ключевой информации; формулировка выводов.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1A84A-9241-4B84-8C56-AE58F14329AB}" type="parTrans" cxnId="{A010263A-71AE-4BBB-ACE9-78BDECC996F3}">
      <dgm:prSet/>
      <dgm:spPr/>
      <dgm:t>
        <a:bodyPr/>
        <a:lstStyle/>
        <a:p>
          <a:endParaRPr lang="ru-RU"/>
        </a:p>
      </dgm:t>
    </dgm:pt>
    <dgm:pt modelId="{02F96881-E375-404F-9697-B6DAFA8E4DE6}" type="sibTrans" cxnId="{A010263A-71AE-4BBB-ACE9-78BDECC996F3}">
      <dgm:prSet/>
      <dgm:spPr/>
      <dgm:t>
        <a:bodyPr/>
        <a:lstStyle/>
        <a:p>
          <a:endParaRPr lang="ru-RU"/>
        </a:p>
      </dgm:t>
    </dgm:pt>
    <dgm:pt modelId="{6A80523C-1DD5-4317-ACB5-6CE11365297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разными видами текста (сплошным,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несплошным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смешанным)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4CA00-F444-45BD-81C4-45C90E76D9D3}" type="parTrans" cxnId="{6E38D5AE-E564-4097-A686-1BA37141BC51}">
      <dgm:prSet/>
      <dgm:spPr/>
      <dgm:t>
        <a:bodyPr/>
        <a:lstStyle/>
        <a:p>
          <a:endParaRPr lang="ru-RU"/>
        </a:p>
      </dgm:t>
    </dgm:pt>
    <dgm:pt modelId="{5C4F4F3A-A27F-4038-8146-86B67870F8A1}" type="sibTrans" cxnId="{6E38D5AE-E564-4097-A686-1BA37141BC51}">
      <dgm:prSet/>
      <dgm:spPr/>
      <dgm:t>
        <a:bodyPr/>
        <a:lstStyle/>
        <a:p>
          <a:endParaRPr lang="ru-RU"/>
        </a:p>
      </dgm:t>
    </dgm:pt>
    <dgm:pt modelId="{5F036BE6-AE54-4253-8C7D-ED7D1CFF094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навыка практического использования информации из прочитанного текста в различных ситуациях деятельности.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40EC2-EA97-4C46-BFF3-F31549ACC262}" type="parTrans" cxnId="{C3069144-97D3-4076-A20D-0160C067BA97}">
      <dgm:prSet/>
      <dgm:spPr/>
      <dgm:t>
        <a:bodyPr/>
        <a:lstStyle/>
        <a:p>
          <a:endParaRPr lang="ru-RU"/>
        </a:p>
      </dgm:t>
    </dgm:pt>
    <dgm:pt modelId="{207BFF0D-6702-446A-8AC1-4F422D635AD9}" type="sibTrans" cxnId="{C3069144-97D3-4076-A20D-0160C067BA97}">
      <dgm:prSet/>
      <dgm:spPr/>
      <dgm:t>
        <a:bodyPr/>
        <a:lstStyle/>
        <a:p>
          <a:endParaRPr lang="ru-RU"/>
        </a:p>
      </dgm:t>
    </dgm:pt>
    <dgm:pt modelId="{732B287E-76B4-4000-9F38-53FEA309CC81}" type="pres">
      <dgm:prSet presAssocID="{41B2A155-5368-445E-9AF8-8A937E0F6467}" presName="linearFlow" presStyleCnt="0">
        <dgm:presLayoutVars>
          <dgm:dir/>
          <dgm:resizeHandles val="exact"/>
        </dgm:presLayoutVars>
      </dgm:prSet>
      <dgm:spPr/>
    </dgm:pt>
    <dgm:pt modelId="{37842B8E-A976-4F22-8D02-6DDF5EC9E7A5}" type="pres">
      <dgm:prSet presAssocID="{BF74A10C-94B9-4B6A-8492-85F6D2BA106D}" presName="composite" presStyleCnt="0"/>
      <dgm:spPr/>
    </dgm:pt>
    <dgm:pt modelId="{FB27471E-F12B-4439-925A-634088D34680}" type="pres">
      <dgm:prSet presAssocID="{BF74A10C-94B9-4B6A-8492-85F6D2BA106D}" presName="imgShp" presStyleLbl="fgImgPlace1" presStyleIdx="0" presStyleCnt="3"/>
      <dgm:spPr/>
    </dgm:pt>
    <dgm:pt modelId="{83AF7C94-4940-4FC3-B847-6D129F25707C}" type="pres">
      <dgm:prSet presAssocID="{BF74A10C-94B9-4B6A-8492-85F6D2BA10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5500D-B0B1-48C3-952B-078773844CC6}" type="pres">
      <dgm:prSet presAssocID="{02F96881-E375-404F-9697-B6DAFA8E4DE6}" presName="spacing" presStyleCnt="0"/>
      <dgm:spPr/>
    </dgm:pt>
    <dgm:pt modelId="{45B2B83D-8ED3-4A79-AE3E-20D38BDA27E7}" type="pres">
      <dgm:prSet presAssocID="{6A80523C-1DD5-4317-ACB5-6CE113652977}" presName="composite" presStyleCnt="0"/>
      <dgm:spPr/>
    </dgm:pt>
    <dgm:pt modelId="{02061536-CCF4-4FE7-9D15-80199CD3684C}" type="pres">
      <dgm:prSet presAssocID="{6A80523C-1DD5-4317-ACB5-6CE113652977}" presName="imgShp" presStyleLbl="fgImgPlace1" presStyleIdx="1" presStyleCnt="3"/>
      <dgm:spPr/>
    </dgm:pt>
    <dgm:pt modelId="{3F8FC077-6020-4AF5-93FC-D65CFE736D08}" type="pres">
      <dgm:prSet presAssocID="{6A80523C-1DD5-4317-ACB5-6CE11365297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1E4C6-053E-46F5-807E-C47BD2BD6867}" type="pres">
      <dgm:prSet presAssocID="{5C4F4F3A-A27F-4038-8146-86B67870F8A1}" presName="spacing" presStyleCnt="0"/>
      <dgm:spPr/>
    </dgm:pt>
    <dgm:pt modelId="{B9ABEF8F-FBD8-4BFC-9CC8-EA07D58A3933}" type="pres">
      <dgm:prSet presAssocID="{5F036BE6-AE54-4253-8C7D-ED7D1CFF0947}" presName="composite" presStyleCnt="0"/>
      <dgm:spPr/>
    </dgm:pt>
    <dgm:pt modelId="{CF2EAD13-5F5A-431B-A3F2-5C4C13418D53}" type="pres">
      <dgm:prSet presAssocID="{5F036BE6-AE54-4253-8C7D-ED7D1CFF0947}" presName="imgShp" presStyleLbl="fgImgPlace1" presStyleIdx="2" presStyleCnt="3"/>
      <dgm:spPr/>
    </dgm:pt>
    <dgm:pt modelId="{5750CD8A-B99C-4CA1-BB2F-6C5C8B1AFE03}" type="pres">
      <dgm:prSet presAssocID="{5F036BE6-AE54-4253-8C7D-ED7D1CFF094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069144-97D3-4076-A20D-0160C067BA97}" srcId="{41B2A155-5368-445E-9AF8-8A937E0F6467}" destId="{5F036BE6-AE54-4253-8C7D-ED7D1CFF0947}" srcOrd="2" destOrd="0" parTransId="{26D40EC2-EA97-4C46-BFF3-F31549ACC262}" sibTransId="{207BFF0D-6702-446A-8AC1-4F422D635AD9}"/>
    <dgm:cxn modelId="{D85B9271-6108-40CC-8C54-06DEE451BF31}" type="presOf" srcId="{41B2A155-5368-445E-9AF8-8A937E0F6467}" destId="{732B287E-76B4-4000-9F38-53FEA309CC81}" srcOrd="0" destOrd="0" presId="urn:microsoft.com/office/officeart/2005/8/layout/vList3"/>
    <dgm:cxn modelId="{D5C197E5-E97C-44D2-B6D2-D2FAE57018F2}" type="presOf" srcId="{5F036BE6-AE54-4253-8C7D-ED7D1CFF0947}" destId="{5750CD8A-B99C-4CA1-BB2F-6C5C8B1AFE03}" srcOrd="0" destOrd="0" presId="urn:microsoft.com/office/officeart/2005/8/layout/vList3"/>
    <dgm:cxn modelId="{6E38D5AE-E564-4097-A686-1BA37141BC51}" srcId="{41B2A155-5368-445E-9AF8-8A937E0F6467}" destId="{6A80523C-1DD5-4317-ACB5-6CE113652977}" srcOrd="1" destOrd="0" parTransId="{3FD4CA00-F444-45BD-81C4-45C90E76D9D3}" sibTransId="{5C4F4F3A-A27F-4038-8146-86B67870F8A1}"/>
    <dgm:cxn modelId="{A010263A-71AE-4BBB-ACE9-78BDECC996F3}" srcId="{41B2A155-5368-445E-9AF8-8A937E0F6467}" destId="{BF74A10C-94B9-4B6A-8492-85F6D2BA106D}" srcOrd="0" destOrd="0" parTransId="{2B91A84A-9241-4B84-8C56-AE58F14329AB}" sibTransId="{02F96881-E375-404F-9697-B6DAFA8E4DE6}"/>
    <dgm:cxn modelId="{EF9C6C59-2AF6-4FE6-8398-362B75FAE22A}" type="presOf" srcId="{6A80523C-1DD5-4317-ACB5-6CE113652977}" destId="{3F8FC077-6020-4AF5-93FC-D65CFE736D08}" srcOrd="0" destOrd="0" presId="urn:microsoft.com/office/officeart/2005/8/layout/vList3"/>
    <dgm:cxn modelId="{53E00169-102A-40C9-A2F6-970DDEBDDD46}" type="presOf" srcId="{BF74A10C-94B9-4B6A-8492-85F6D2BA106D}" destId="{83AF7C94-4940-4FC3-B847-6D129F25707C}" srcOrd="0" destOrd="0" presId="urn:microsoft.com/office/officeart/2005/8/layout/vList3"/>
    <dgm:cxn modelId="{8C69D0A7-DC30-42EA-A397-DE4208F0CBA2}" type="presParOf" srcId="{732B287E-76B4-4000-9F38-53FEA309CC81}" destId="{37842B8E-A976-4F22-8D02-6DDF5EC9E7A5}" srcOrd="0" destOrd="0" presId="urn:microsoft.com/office/officeart/2005/8/layout/vList3"/>
    <dgm:cxn modelId="{F8BC0B20-B80F-4528-9A60-989D74CAAE17}" type="presParOf" srcId="{37842B8E-A976-4F22-8D02-6DDF5EC9E7A5}" destId="{FB27471E-F12B-4439-925A-634088D34680}" srcOrd="0" destOrd="0" presId="urn:microsoft.com/office/officeart/2005/8/layout/vList3"/>
    <dgm:cxn modelId="{C6475762-10A4-46DB-8EFC-77031F76F85E}" type="presParOf" srcId="{37842B8E-A976-4F22-8D02-6DDF5EC9E7A5}" destId="{83AF7C94-4940-4FC3-B847-6D129F25707C}" srcOrd="1" destOrd="0" presId="urn:microsoft.com/office/officeart/2005/8/layout/vList3"/>
    <dgm:cxn modelId="{566101EE-1B7B-4B6B-9894-AE79C8373CF6}" type="presParOf" srcId="{732B287E-76B4-4000-9F38-53FEA309CC81}" destId="{7565500D-B0B1-48C3-952B-078773844CC6}" srcOrd="1" destOrd="0" presId="urn:microsoft.com/office/officeart/2005/8/layout/vList3"/>
    <dgm:cxn modelId="{D734D772-C7C6-46EE-A6F2-6CF8D6AC5579}" type="presParOf" srcId="{732B287E-76B4-4000-9F38-53FEA309CC81}" destId="{45B2B83D-8ED3-4A79-AE3E-20D38BDA27E7}" srcOrd="2" destOrd="0" presId="urn:microsoft.com/office/officeart/2005/8/layout/vList3"/>
    <dgm:cxn modelId="{9FB28D1E-A3F9-4309-B463-B9E68111A714}" type="presParOf" srcId="{45B2B83D-8ED3-4A79-AE3E-20D38BDA27E7}" destId="{02061536-CCF4-4FE7-9D15-80199CD3684C}" srcOrd="0" destOrd="0" presId="urn:microsoft.com/office/officeart/2005/8/layout/vList3"/>
    <dgm:cxn modelId="{B42E81D7-AA97-47A5-9E6A-348AA5B9B427}" type="presParOf" srcId="{45B2B83D-8ED3-4A79-AE3E-20D38BDA27E7}" destId="{3F8FC077-6020-4AF5-93FC-D65CFE736D08}" srcOrd="1" destOrd="0" presId="urn:microsoft.com/office/officeart/2005/8/layout/vList3"/>
    <dgm:cxn modelId="{F7D8C2BC-7CB2-4890-B375-FDC464E336BC}" type="presParOf" srcId="{732B287E-76B4-4000-9F38-53FEA309CC81}" destId="{D661E4C6-053E-46F5-807E-C47BD2BD6867}" srcOrd="3" destOrd="0" presId="urn:microsoft.com/office/officeart/2005/8/layout/vList3"/>
    <dgm:cxn modelId="{8DA32D98-DBF5-447A-BFF2-9BD5D498D847}" type="presParOf" srcId="{732B287E-76B4-4000-9F38-53FEA309CC81}" destId="{B9ABEF8F-FBD8-4BFC-9CC8-EA07D58A3933}" srcOrd="4" destOrd="0" presId="urn:microsoft.com/office/officeart/2005/8/layout/vList3"/>
    <dgm:cxn modelId="{939B900B-270F-43BF-9A2A-3864F256D371}" type="presParOf" srcId="{B9ABEF8F-FBD8-4BFC-9CC8-EA07D58A3933}" destId="{CF2EAD13-5F5A-431B-A3F2-5C4C13418D53}" srcOrd="0" destOrd="0" presId="urn:microsoft.com/office/officeart/2005/8/layout/vList3"/>
    <dgm:cxn modelId="{B744BAB6-EFA8-48C4-8044-75DB4BD7FF9D}" type="presParOf" srcId="{B9ABEF8F-FBD8-4BFC-9CC8-EA07D58A3933}" destId="{5750CD8A-B99C-4CA1-BB2F-6C5C8B1AFE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2A155-5368-445E-9AF8-8A937E0F6467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6A80523C-1DD5-4317-ACB5-6CE11365297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Приём «Деформированный текст»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4CA00-F444-45BD-81C4-45C90E76D9D3}" type="parTrans" cxnId="{6E38D5AE-E564-4097-A686-1BA37141BC51}">
      <dgm:prSet/>
      <dgm:spPr/>
      <dgm:t>
        <a:bodyPr/>
        <a:lstStyle/>
        <a:p>
          <a:endParaRPr lang="ru-RU"/>
        </a:p>
      </dgm:t>
    </dgm:pt>
    <dgm:pt modelId="{5C4F4F3A-A27F-4038-8146-86B67870F8A1}" type="sibTrans" cxnId="{6E38D5AE-E564-4097-A686-1BA37141BC51}">
      <dgm:prSet/>
      <dgm:spPr/>
      <dgm:t>
        <a:bodyPr/>
        <a:lstStyle/>
        <a:p>
          <a:endParaRPr lang="ru-RU"/>
        </a:p>
      </dgm:t>
    </dgm:pt>
    <dgm:pt modelId="{BF74A10C-94B9-4B6A-8492-85F6D2BA106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Приёмы «Хронологическая лента»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96881-E375-404F-9697-B6DAFA8E4DE6}" type="sibTrans" cxnId="{A010263A-71AE-4BBB-ACE9-78BDECC996F3}">
      <dgm:prSet/>
      <dgm:spPr/>
      <dgm:t>
        <a:bodyPr/>
        <a:lstStyle/>
        <a:p>
          <a:endParaRPr lang="ru-RU"/>
        </a:p>
      </dgm:t>
    </dgm:pt>
    <dgm:pt modelId="{2B91A84A-9241-4B84-8C56-AE58F14329AB}" type="parTrans" cxnId="{A010263A-71AE-4BBB-ACE9-78BDECC996F3}">
      <dgm:prSet/>
      <dgm:spPr/>
      <dgm:t>
        <a:bodyPr/>
        <a:lstStyle/>
        <a:p>
          <a:endParaRPr lang="ru-RU"/>
        </a:p>
      </dgm:t>
    </dgm:pt>
    <dgm:pt modelId="{00536D49-F441-4BAA-8F0D-A14F3C4DAF98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«Опорная таблица»</a:t>
          </a:r>
          <a:endParaRPr lang="ru-RU" sz="2000" dirty="0"/>
        </a:p>
      </dgm:t>
    </dgm:pt>
    <dgm:pt modelId="{EEF55FC4-9A2C-4FBD-8CB6-5C77ABABD729}" type="parTrans" cxnId="{B9DF6609-9AAD-4663-A429-973745D5B48F}">
      <dgm:prSet/>
      <dgm:spPr/>
      <dgm:t>
        <a:bodyPr/>
        <a:lstStyle/>
        <a:p>
          <a:endParaRPr lang="ru-RU"/>
        </a:p>
      </dgm:t>
    </dgm:pt>
    <dgm:pt modelId="{82F9EBC5-5415-434C-8CA3-B6C88C4BBB7D}" type="sibTrans" cxnId="{B9DF6609-9AAD-4663-A429-973745D5B48F}">
      <dgm:prSet/>
      <dgm:spPr/>
      <dgm:t>
        <a:bodyPr/>
        <a:lstStyle/>
        <a:p>
          <a:endParaRPr lang="ru-RU"/>
        </a:p>
      </dgm:t>
    </dgm:pt>
    <dgm:pt modelId="{7B16C8E4-5DAA-4026-8330-BB5CFEDDF126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Фишбоун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dirty="0"/>
        </a:p>
      </dgm:t>
    </dgm:pt>
    <dgm:pt modelId="{2B2DFC90-46CC-4584-9515-12B5DCFAC27C}" type="parTrans" cxnId="{3547F0BC-8E9E-4675-82A1-E0C123304E84}">
      <dgm:prSet/>
      <dgm:spPr/>
      <dgm:t>
        <a:bodyPr/>
        <a:lstStyle/>
        <a:p>
          <a:endParaRPr lang="ru-RU"/>
        </a:p>
      </dgm:t>
    </dgm:pt>
    <dgm:pt modelId="{8A111569-2F94-4CBC-89B9-C62F5EA89999}" type="sibTrans" cxnId="{3547F0BC-8E9E-4675-82A1-E0C123304E84}">
      <dgm:prSet/>
      <dgm:spPr/>
      <dgm:t>
        <a:bodyPr/>
        <a:lstStyle/>
        <a:p>
          <a:endParaRPr lang="ru-RU"/>
        </a:p>
      </dgm:t>
    </dgm:pt>
    <dgm:pt modelId="{732B287E-76B4-4000-9F38-53FEA309CC81}" type="pres">
      <dgm:prSet presAssocID="{41B2A155-5368-445E-9AF8-8A937E0F6467}" presName="linearFlow" presStyleCnt="0">
        <dgm:presLayoutVars>
          <dgm:dir/>
          <dgm:resizeHandles val="exact"/>
        </dgm:presLayoutVars>
      </dgm:prSet>
      <dgm:spPr/>
    </dgm:pt>
    <dgm:pt modelId="{37842B8E-A976-4F22-8D02-6DDF5EC9E7A5}" type="pres">
      <dgm:prSet presAssocID="{BF74A10C-94B9-4B6A-8492-85F6D2BA106D}" presName="composite" presStyleCnt="0"/>
      <dgm:spPr/>
    </dgm:pt>
    <dgm:pt modelId="{FB27471E-F12B-4439-925A-634088D34680}" type="pres">
      <dgm:prSet presAssocID="{BF74A10C-94B9-4B6A-8492-85F6D2BA106D}" presName="imgShp" presStyleLbl="fgImgPlace1" presStyleIdx="0" presStyleCnt="4"/>
      <dgm:spPr/>
    </dgm:pt>
    <dgm:pt modelId="{83AF7C94-4940-4FC3-B847-6D129F25707C}" type="pres">
      <dgm:prSet presAssocID="{BF74A10C-94B9-4B6A-8492-85F6D2BA106D}" presName="txShp" presStyleLbl="node1" presStyleIdx="0" presStyleCnt="4" custLinFactNeighborX="0" custLinFactNeighborY="-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5500D-B0B1-48C3-952B-078773844CC6}" type="pres">
      <dgm:prSet presAssocID="{02F96881-E375-404F-9697-B6DAFA8E4DE6}" presName="spacing" presStyleCnt="0"/>
      <dgm:spPr/>
    </dgm:pt>
    <dgm:pt modelId="{45B2B83D-8ED3-4A79-AE3E-20D38BDA27E7}" type="pres">
      <dgm:prSet presAssocID="{6A80523C-1DD5-4317-ACB5-6CE113652977}" presName="composite" presStyleCnt="0"/>
      <dgm:spPr/>
    </dgm:pt>
    <dgm:pt modelId="{02061536-CCF4-4FE7-9D15-80199CD3684C}" type="pres">
      <dgm:prSet presAssocID="{6A80523C-1DD5-4317-ACB5-6CE113652977}" presName="imgShp" presStyleLbl="fgImgPlace1" presStyleIdx="1" presStyleCnt="4"/>
      <dgm:spPr/>
    </dgm:pt>
    <dgm:pt modelId="{3F8FC077-6020-4AF5-93FC-D65CFE736D08}" type="pres">
      <dgm:prSet presAssocID="{6A80523C-1DD5-4317-ACB5-6CE11365297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1E4C6-053E-46F5-807E-C47BD2BD6867}" type="pres">
      <dgm:prSet presAssocID="{5C4F4F3A-A27F-4038-8146-86B67870F8A1}" presName="spacing" presStyleCnt="0"/>
      <dgm:spPr/>
    </dgm:pt>
    <dgm:pt modelId="{A87DF04A-7535-4F58-9BD8-D1E0E6C211E5}" type="pres">
      <dgm:prSet presAssocID="{7B16C8E4-5DAA-4026-8330-BB5CFEDDF126}" presName="composite" presStyleCnt="0"/>
      <dgm:spPr/>
    </dgm:pt>
    <dgm:pt modelId="{78A5AEBE-E4B0-429D-94DE-01FD25065AFB}" type="pres">
      <dgm:prSet presAssocID="{7B16C8E4-5DAA-4026-8330-BB5CFEDDF126}" presName="imgShp" presStyleLbl="fgImgPlace1" presStyleIdx="2" presStyleCnt="4"/>
      <dgm:spPr/>
    </dgm:pt>
    <dgm:pt modelId="{31BF7A7D-E8D0-4D99-8F99-051427A36D9C}" type="pres">
      <dgm:prSet presAssocID="{7B16C8E4-5DAA-4026-8330-BB5CFEDDF126}" presName="txShp" presStyleLbl="node1" presStyleIdx="2" presStyleCnt="4">
        <dgm:presLayoutVars>
          <dgm:bulletEnabled val="1"/>
        </dgm:presLayoutVars>
      </dgm:prSet>
      <dgm:spPr/>
    </dgm:pt>
    <dgm:pt modelId="{79FBFA9C-3EE6-4F11-B081-066619F8E972}" type="pres">
      <dgm:prSet presAssocID="{8A111569-2F94-4CBC-89B9-C62F5EA89999}" presName="spacing" presStyleCnt="0"/>
      <dgm:spPr/>
    </dgm:pt>
    <dgm:pt modelId="{3C0DF8F5-7B10-4958-9FF1-B5B8CDE6E011}" type="pres">
      <dgm:prSet presAssocID="{00536D49-F441-4BAA-8F0D-A14F3C4DAF98}" presName="composite" presStyleCnt="0"/>
      <dgm:spPr/>
    </dgm:pt>
    <dgm:pt modelId="{9B2B15AE-0770-4C0B-8FAB-7A8B924E8C76}" type="pres">
      <dgm:prSet presAssocID="{00536D49-F441-4BAA-8F0D-A14F3C4DAF98}" presName="imgShp" presStyleLbl="fgImgPlace1" presStyleIdx="3" presStyleCnt="4"/>
      <dgm:spPr/>
    </dgm:pt>
    <dgm:pt modelId="{FB4E0B32-D3E0-45C0-81A7-19D08D92E8E9}" type="pres">
      <dgm:prSet presAssocID="{00536D49-F441-4BAA-8F0D-A14F3C4DAF9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B93A3-B4A3-4766-B750-0112B8919994}" type="presOf" srcId="{41B2A155-5368-445E-9AF8-8A937E0F6467}" destId="{732B287E-76B4-4000-9F38-53FEA309CC81}" srcOrd="0" destOrd="0" presId="urn:microsoft.com/office/officeart/2005/8/layout/vList3"/>
    <dgm:cxn modelId="{B9DF6609-9AAD-4663-A429-973745D5B48F}" srcId="{41B2A155-5368-445E-9AF8-8A937E0F6467}" destId="{00536D49-F441-4BAA-8F0D-A14F3C4DAF98}" srcOrd="3" destOrd="0" parTransId="{EEF55FC4-9A2C-4FBD-8CB6-5C77ABABD729}" sibTransId="{82F9EBC5-5415-434C-8CA3-B6C88C4BBB7D}"/>
    <dgm:cxn modelId="{3547F0BC-8E9E-4675-82A1-E0C123304E84}" srcId="{41B2A155-5368-445E-9AF8-8A937E0F6467}" destId="{7B16C8E4-5DAA-4026-8330-BB5CFEDDF126}" srcOrd="2" destOrd="0" parTransId="{2B2DFC90-46CC-4584-9515-12B5DCFAC27C}" sibTransId="{8A111569-2F94-4CBC-89B9-C62F5EA89999}"/>
    <dgm:cxn modelId="{2B7D7D33-DDF4-4D27-B187-25E5BE033065}" type="presOf" srcId="{BF74A10C-94B9-4B6A-8492-85F6D2BA106D}" destId="{83AF7C94-4940-4FC3-B847-6D129F25707C}" srcOrd="0" destOrd="0" presId="urn:microsoft.com/office/officeart/2005/8/layout/vList3"/>
    <dgm:cxn modelId="{A010263A-71AE-4BBB-ACE9-78BDECC996F3}" srcId="{41B2A155-5368-445E-9AF8-8A937E0F6467}" destId="{BF74A10C-94B9-4B6A-8492-85F6D2BA106D}" srcOrd="0" destOrd="0" parTransId="{2B91A84A-9241-4B84-8C56-AE58F14329AB}" sibTransId="{02F96881-E375-404F-9697-B6DAFA8E4DE6}"/>
    <dgm:cxn modelId="{FD4049F4-4DA5-49F1-887B-11DB8DCEFDB0}" type="presOf" srcId="{6A80523C-1DD5-4317-ACB5-6CE113652977}" destId="{3F8FC077-6020-4AF5-93FC-D65CFE736D08}" srcOrd="0" destOrd="0" presId="urn:microsoft.com/office/officeart/2005/8/layout/vList3"/>
    <dgm:cxn modelId="{6E38D5AE-E564-4097-A686-1BA37141BC51}" srcId="{41B2A155-5368-445E-9AF8-8A937E0F6467}" destId="{6A80523C-1DD5-4317-ACB5-6CE113652977}" srcOrd="1" destOrd="0" parTransId="{3FD4CA00-F444-45BD-81C4-45C90E76D9D3}" sibTransId="{5C4F4F3A-A27F-4038-8146-86B67870F8A1}"/>
    <dgm:cxn modelId="{6BA56A57-54AA-482C-B44E-BFEA2A35AE08}" type="presOf" srcId="{7B16C8E4-5DAA-4026-8330-BB5CFEDDF126}" destId="{31BF7A7D-E8D0-4D99-8F99-051427A36D9C}" srcOrd="0" destOrd="0" presId="urn:microsoft.com/office/officeart/2005/8/layout/vList3"/>
    <dgm:cxn modelId="{0DD89011-4EFA-409E-857C-26F3B84EB15E}" type="presOf" srcId="{00536D49-F441-4BAA-8F0D-A14F3C4DAF98}" destId="{FB4E0B32-D3E0-45C0-81A7-19D08D92E8E9}" srcOrd="0" destOrd="0" presId="urn:microsoft.com/office/officeart/2005/8/layout/vList3"/>
    <dgm:cxn modelId="{F097A15B-007A-4542-8F3D-F0099D72C89A}" type="presParOf" srcId="{732B287E-76B4-4000-9F38-53FEA309CC81}" destId="{37842B8E-A976-4F22-8D02-6DDF5EC9E7A5}" srcOrd="0" destOrd="0" presId="urn:microsoft.com/office/officeart/2005/8/layout/vList3"/>
    <dgm:cxn modelId="{9C9B047D-B12F-47CE-805D-88B9CF41E1D7}" type="presParOf" srcId="{37842B8E-A976-4F22-8D02-6DDF5EC9E7A5}" destId="{FB27471E-F12B-4439-925A-634088D34680}" srcOrd="0" destOrd="0" presId="urn:microsoft.com/office/officeart/2005/8/layout/vList3"/>
    <dgm:cxn modelId="{994DADC9-5D73-4615-B668-C52201D44F6E}" type="presParOf" srcId="{37842B8E-A976-4F22-8D02-6DDF5EC9E7A5}" destId="{83AF7C94-4940-4FC3-B847-6D129F25707C}" srcOrd="1" destOrd="0" presId="urn:microsoft.com/office/officeart/2005/8/layout/vList3"/>
    <dgm:cxn modelId="{B0FB7B23-368A-42AF-9807-496AC9714CE8}" type="presParOf" srcId="{732B287E-76B4-4000-9F38-53FEA309CC81}" destId="{7565500D-B0B1-48C3-952B-078773844CC6}" srcOrd="1" destOrd="0" presId="urn:microsoft.com/office/officeart/2005/8/layout/vList3"/>
    <dgm:cxn modelId="{6A4EE8F5-A824-4FE2-9A51-8444AD8BFA0E}" type="presParOf" srcId="{732B287E-76B4-4000-9F38-53FEA309CC81}" destId="{45B2B83D-8ED3-4A79-AE3E-20D38BDA27E7}" srcOrd="2" destOrd="0" presId="urn:microsoft.com/office/officeart/2005/8/layout/vList3"/>
    <dgm:cxn modelId="{66A9E0CD-ACF5-4A05-9EA4-85C08857D233}" type="presParOf" srcId="{45B2B83D-8ED3-4A79-AE3E-20D38BDA27E7}" destId="{02061536-CCF4-4FE7-9D15-80199CD3684C}" srcOrd="0" destOrd="0" presId="urn:microsoft.com/office/officeart/2005/8/layout/vList3"/>
    <dgm:cxn modelId="{DC8C7AD0-C77B-491F-94FA-F392BC17DE85}" type="presParOf" srcId="{45B2B83D-8ED3-4A79-AE3E-20D38BDA27E7}" destId="{3F8FC077-6020-4AF5-93FC-D65CFE736D08}" srcOrd="1" destOrd="0" presId="urn:microsoft.com/office/officeart/2005/8/layout/vList3"/>
    <dgm:cxn modelId="{EA2B7EBF-6DF5-4DC5-8CD0-CCD182E7FB7B}" type="presParOf" srcId="{732B287E-76B4-4000-9F38-53FEA309CC81}" destId="{D661E4C6-053E-46F5-807E-C47BD2BD6867}" srcOrd="3" destOrd="0" presId="urn:microsoft.com/office/officeart/2005/8/layout/vList3"/>
    <dgm:cxn modelId="{8877868D-FB84-4575-99D2-1B36792D1FCF}" type="presParOf" srcId="{732B287E-76B4-4000-9F38-53FEA309CC81}" destId="{A87DF04A-7535-4F58-9BD8-D1E0E6C211E5}" srcOrd="4" destOrd="0" presId="urn:microsoft.com/office/officeart/2005/8/layout/vList3"/>
    <dgm:cxn modelId="{4BEEDCAF-244D-4846-8F5E-6C8D8EACAD97}" type="presParOf" srcId="{A87DF04A-7535-4F58-9BD8-D1E0E6C211E5}" destId="{78A5AEBE-E4B0-429D-94DE-01FD25065AFB}" srcOrd="0" destOrd="0" presId="urn:microsoft.com/office/officeart/2005/8/layout/vList3"/>
    <dgm:cxn modelId="{C66DF273-F685-4A8C-9E3D-6314891015EA}" type="presParOf" srcId="{A87DF04A-7535-4F58-9BD8-D1E0E6C211E5}" destId="{31BF7A7D-E8D0-4D99-8F99-051427A36D9C}" srcOrd="1" destOrd="0" presId="urn:microsoft.com/office/officeart/2005/8/layout/vList3"/>
    <dgm:cxn modelId="{0927202E-8C58-404F-A588-2724FBBD084C}" type="presParOf" srcId="{732B287E-76B4-4000-9F38-53FEA309CC81}" destId="{79FBFA9C-3EE6-4F11-B081-066619F8E972}" srcOrd="5" destOrd="0" presId="urn:microsoft.com/office/officeart/2005/8/layout/vList3"/>
    <dgm:cxn modelId="{A46EE5D0-5C43-4BD1-80DC-831295BACF78}" type="presParOf" srcId="{732B287E-76B4-4000-9F38-53FEA309CC81}" destId="{3C0DF8F5-7B10-4958-9FF1-B5B8CDE6E011}" srcOrd="6" destOrd="0" presId="urn:microsoft.com/office/officeart/2005/8/layout/vList3"/>
    <dgm:cxn modelId="{A703A07E-6459-49A5-A65B-23B3EA8135F4}" type="presParOf" srcId="{3C0DF8F5-7B10-4958-9FF1-B5B8CDE6E011}" destId="{9B2B15AE-0770-4C0B-8FAB-7A8B924E8C76}" srcOrd="0" destOrd="0" presId="urn:microsoft.com/office/officeart/2005/8/layout/vList3"/>
    <dgm:cxn modelId="{B9C5CD64-5F95-48E1-BB84-25078F6AAE2D}" type="presParOf" srcId="{3C0DF8F5-7B10-4958-9FF1-B5B8CDE6E011}" destId="{FB4E0B32-D3E0-45C0-81A7-19D08D92E8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B2A155-5368-445E-9AF8-8A937E0F6467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BF74A10C-94B9-4B6A-8492-85F6D2BA106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Цифровые ресурсы для работы с текстом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96881-E375-404F-9697-B6DAFA8E4DE6}" type="sibTrans" cxnId="{A010263A-71AE-4BBB-ACE9-78BDECC996F3}">
      <dgm:prSet/>
      <dgm:spPr/>
      <dgm:t>
        <a:bodyPr/>
        <a:lstStyle/>
        <a:p>
          <a:endParaRPr lang="ru-RU"/>
        </a:p>
      </dgm:t>
    </dgm:pt>
    <dgm:pt modelId="{2B91A84A-9241-4B84-8C56-AE58F14329AB}" type="parTrans" cxnId="{A010263A-71AE-4BBB-ACE9-78BDECC996F3}">
      <dgm:prSet/>
      <dgm:spPr/>
      <dgm:t>
        <a:bodyPr/>
        <a:lstStyle/>
        <a:p>
          <a:endParaRPr lang="ru-RU"/>
        </a:p>
      </dgm:t>
    </dgm:pt>
    <dgm:pt modelId="{00536D49-F441-4BAA-8F0D-A14F3C4DAF98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«Толстые и тонкие вопросы»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9EBC5-5415-434C-8CA3-B6C88C4BBB7D}" type="sibTrans" cxnId="{B9DF6609-9AAD-4663-A429-973745D5B48F}">
      <dgm:prSet/>
      <dgm:spPr/>
      <dgm:t>
        <a:bodyPr/>
        <a:lstStyle/>
        <a:p>
          <a:endParaRPr lang="ru-RU"/>
        </a:p>
      </dgm:t>
    </dgm:pt>
    <dgm:pt modelId="{EEF55FC4-9A2C-4FBD-8CB6-5C77ABABD729}" type="parTrans" cxnId="{B9DF6609-9AAD-4663-A429-973745D5B48F}">
      <dgm:prSet/>
      <dgm:spPr/>
      <dgm:t>
        <a:bodyPr/>
        <a:lstStyle/>
        <a:p>
          <a:endParaRPr lang="ru-RU"/>
        </a:p>
      </dgm:t>
    </dgm:pt>
    <dgm:pt modelId="{732B287E-76B4-4000-9F38-53FEA309CC81}" type="pres">
      <dgm:prSet presAssocID="{41B2A155-5368-445E-9AF8-8A937E0F6467}" presName="linearFlow" presStyleCnt="0">
        <dgm:presLayoutVars>
          <dgm:dir/>
          <dgm:resizeHandles val="exact"/>
        </dgm:presLayoutVars>
      </dgm:prSet>
      <dgm:spPr/>
    </dgm:pt>
    <dgm:pt modelId="{37842B8E-A976-4F22-8D02-6DDF5EC9E7A5}" type="pres">
      <dgm:prSet presAssocID="{BF74A10C-94B9-4B6A-8492-85F6D2BA106D}" presName="composite" presStyleCnt="0"/>
      <dgm:spPr/>
    </dgm:pt>
    <dgm:pt modelId="{FB27471E-F12B-4439-925A-634088D34680}" type="pres">
      <dgm:prSet presAssocID="{BF74A10C-94B9-4B6A-8492-85F6D2BA106D}" presName="imgShp" presStyleLbl="fgImgPlace1" presStyleIdx="0" presStyleCnt="2"/>
      <dgm:spPr/>
    </dgm:pt>
    <dgm:pt modelId="{83AF7C94-4940-4FC3-B847-6D129F25707C}" type="pres">
      <dgm:prSet presAssocID="{BF74A10C-94B9-4B6A-8492-85F6D2BA106D}" presName="txShp" presStyleLbl="node1" presStyleIdx="0" presStyleCnt="2" custLinFactNeighborX="0" custLinFactNeighborY="-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5500D-B0B1-48C3-952B-078773844CC6}" type="pres">
      <dgm:prSet presAssocID="{02F96881-E375-404F-9697-B6DAFA8E4DE6}" presName="spacing" presStyleCnt="0"/>
      <dgm:spPr/>
    </dgm:pt>
    <dgm:pt modelId="{3C0DF8F5-7B10-4958-9FF1-B5B8CDE6E011}" type="pres">
      <dgm:prSet presAssocID="{00536D49-F441-4BAA-8F0D-A14F3C4DAF98}" presName="composite" presStyleCnt="0"/>
      <dgm:spPr/>
    </dgm:pt>
    <dgm:pt modelId="{9B2B15AE-0770-4C0B-8FAB-7A8B924E8C76}" type="pres">
      <dgm:prSet presAssocID="{00536D49-F441-4BAA-8F0D-A14F3C4DAF98}" presName="imgShp" presStyleLbl="fgImgPlace1" presStyleIdx="1" presStyleCnt="2"/>
      <dgm:spPr/>
    </dgm:pt>
    <dgm:pt modelId="{FB4E0B32-D3E0-45C0-81A7-19D08D92E8E9}" type="pres">
      <dgm:prSet presAssocID="{00536D49-F441-4BAA-8F0D-A14F3C4DAF98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DF6609-9AAD-4663-A429-973745D5B48F}" srcId="{41B2A155-5368-445E-9AF8-8A937E0F6467}" destId="{00536D49-F441-4BAA-8F0D-A14F3C4DAF98}" srcOrd="1" destOrd="0" parTransId="{EEF55FC4-9A2C-4FBD-8CB6-5C77ABABD729}" sibTransId="{82F9EBC5-5415-434C-8CA3-B6C88C4BBB7D}"/>
    <dgm:cxn modelId="{82566CE2-1940-4971-BE98-E2D45D24F7B7}" type="presOf" srcId="{BF74A10C-94B9-4B6A-8492-85F6D2BA106D}" destId="{83AF7C94-4940-4FC3-B847-6D129F25707C}" srcOrd="0" destOrd="0" presId="urn:microsoft.com/office/officeart/2005/8/layout/vList3"/>
    <dgm:cxn modelId="{4FB71607-6A67-4210-8D75-35F80BE88BBC}" type="presOf" srcId="{00536D49-F441-4BAA-8F0D-A14F3C4DAF98}" destId="{FB4E0B32-D3E0-45C0-81A7-19D08D92E8E9}" srcOrd="0" destOrd="0" presId="urn:microsoft.com/office/officeart/2005/8/layout/vList3"/>
    <dgm:cxn modelId="{6CB8D6F2-B5F1-4C2A-B7F7-79455DA4F072}" type="presOf" srcId="{41B2A155-5368-445E-9AF8-8A937E0F6467}" destId="{732B287E-76B4-4000-9F38-53FEA309CC81}" srcOrd="0" destOrd="0" presId="urn:microsoft.com/office/officeart/2005/8/layout/vList3"/>
    <dgm:cxn modelId="{A010263A-71AE-4BBB-ACE9-78BDECC996F3}" srcId="{41B2A155-5368-445E-9AF8-8A937E0F6467}" destId="{BF74A10C-94B9-4B6A-8492-85F6D2BA106D}" srcOrd="0" destOrd="0" parTransId="{2B91A84A-9241-4B84-8C56-AE58F14329AB}" sibTransId="{02F96881-E375-404F-9697-B6DAFA8E4DE6}"/>
    <dgm:cxn modelId="{F90C7513-B854-4719-BCE7-25A99E7FF092}" type="presParOf" srcId="{732B287E-76B4-4000-9F38-53FEA309CC81}" destId="{37842B8E-A976-4F22-8D02-6DDF5EC9E7A5}" srcOrd="0" destOrd="0" presId="urn:microsoft.com/office/officeart/2005/8/layout/vList3"/>
    <dgm:cxn modelId="{71A97310-83AB-4AA3-8B75-0259CED18953}" type="presParOf" srcId="{37842B8E-A976-4F22-8D02-6DDF5EC9E7A5}" destId="{FB27471E-F12B-4439-925A-634088D34680}" srcOrd="0" destOrd="0" presId="urn:microsoft.com/office/officeart/2005/8/layout/vList3"/>
    <dgm:cxn modelId="{2F858EDB-DBC1-4D4D-8ACE-EAE5F36D2FA1}" type="presParOf" srcId="{37842B8E-A976-4F22-8D02-6DDF5EC9E7A5}" destId="{83AF7C94-4940-4FC3-B847-6D129F25707C}" srcOrd="1" destOrd="0" presId="urn:microsoft.com/office/officeart/2005/8/layout/vList3"/>
    <dgm:cxn modelId="{20FA4AF6-E118-418D-9AF7-40AB80892150}" type="presParOf" srcId="{732B287E-76B4-4000-9F38-53FEA309CC81}" destId="{7565500D-B0B1-48C3-952B-078773844CC6}" srcOrd="1" destOrd="0" presId="urn:microsoft.com/office/officeart/2005/8/layout/vList3"/>
    <dgm:cxn modelId="{D2377D9A-BD21-491E-8811-A60E09A081E7}" type="presParOf" srcId="{732B287E-76B4-4000-9F38-53FEA309CC81}" destId="{3C0DF8F5-7B10-4958-9FF1-B5B8CDE6E011}" srcOrd="2" destOrd="0" presId="urn:microsoft.com/office/officeart/2005/8/layout/vList3"/>
    <dgm:cxn modelId="{89D54128-8591-4750-852A-7F47BAA3AB80}" type="presParOf" srcId="{3C0DF8F5-7B10-4958-9FF1-B5B8CDE6E011}" destId="{9B2B15AE-0770-4C0B-8FAB-7A8B924E8C76}" srcOrd="0" destOrd="0" presId="urn:microsoft.com/office/officeart/2005/8/layout/vList3"/>
    <dgm:cxn modelId="{B7518AE4-2BFB-4318-A253-691D1CE1D7A1}" type="presParOf" srcId="{3C0DF8F5-7B10-4958-9FF1-B5B8CDE6E011}" destId="{FB4E0B32-D3E0-45C0-81A7-19D08D92E8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B2A155-5368-445E-9AF8-8A937E0F6467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7B16C8E4-5DAA-4026-8330-BB5CFEDDF126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«Детектив»</a:t>
          </a:r>
          <a:endParaRPr lang="ru-RU" sz="2000" dirty="0"/>
        </a:p>
      </dgm:t>
    </dgm:pt>
    <dgm:pt modelId="{2B2DFC90-46CC-4584-9515-12B5DCFAC27C}" type="parTrans" cxnId="{3547F0BC-8E9E-4675-82A1-E0C123304E84}">
      <dgm:prSet/>
      <dgm:spPr/>
      <dgm:t>
        <a:bodyPr/>
        <a:lstStyle/>
        <a:p>
          <a:endParaRPr lang="ru-RU"/>
        </a:p>
      </dgm:t>
    </dgm:pt>
    <dgm:pt modelId="{8A111569-2F94-4CBC-89B9-C62F5EA89999}" type="sibTrans" cxnId="{3547F0BC-8E9E-4675-82A1-E0C123304E84}">
      <dgm:prSet/>
      <dgm:spPr/>
      <dgm:t>
        <a:bodyPr/>
        <a:lstStyle/>
        <a:p>
          <a:endParaRPr lang="ru-RU"/>
        </a:p>
      </dgm:t>
    </dgm:pt>
    <dgm:pt modelId="{732B287E-76B4-4000-9F38-53FEA309CC81}" type="pres">
      <dgm:prSet presAssocID="{41B2A155-5368-445E-9AF8-8A937E0F6467}" presName="linearFlow" presStyleCnt="0">
        <dgm:presLayoutVars>
          <dgm:dir/>
          <dgm:resizeHandles val="exact"/>
        </dgm:presLayoutVars>
      </dgm:prSet>
      <dgm:spPr/>
    </dgm:pt>
    <dgm:pt modelId="{A87DF04A-7535-4F58-9BD8-D1E0E6C211E5}" type="pres">
      <dgm:prSet presAssocID="{7B16C8E4-5DAA-4026-8330-BB5CFEDDF126}" presName="composite" presStyleCnt="0"/>
      <dgm:spPr/>
    </dgm:pt>
    <dgm:pt modelId="{78A5AEBE-E4B0-429D-94DE-01FD25065AFB}" type="pres">
      <dgm:prSet presAssocID="{7B16C8E4-5DAA-4026-8330-BB5CFEDDF126}" presName="imgShp" presStyleLbl="fgImgPlace1" presStyleIdx="0" presStyleCnt="1"/>
      <dgm:spPr/>
    </dgm:pt>
    <dgm:pt modelId="{31BF7A7D-E8D0-4D99-8F99-051427A36D9C}" type="pres">
      <dgm:prSet presAssocID="{7B16C8E4-5DAA-4026-8330-BB5CFEDDF12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090FE-BE4E-4BC6-94C7-28F39A11F1CF}" type="presOf" srcId="{41B2A155-5368-445E-9AF8-8A937E0F6467}" destId="{732B287E-76B4-4000-9F38-53FEA309CC81}" srcOrd="0" destOrd="0" presId="urn:microsoft.com/office/officeart/2005/8/layout/vList3"/>
    <dgm:cxn modelId="{720A10BF-C1BC-4762-9B98-F1BC3BD51013}" type="presOf" srcId="{7B16C8E4-5DAA-4026-8330-BB5CFEDDF126}" destId="{31BF7A7D-E8D0-4D99-8F99-051427A36D9C}" srcOrd="0" destOrd="0" presId="urn:microsoft.com/office/officeart/2005/8/layout/vList3"/>
    <dgm:cxn modelId="{3547F0BC-8E9E-4675-82A1-E0C123304E84}" srcId="{41B2A155-5368-445E-9AF8-8A937E0F6467}" destId="{7B16C8E4-5DAA-4026-8330-BB5CFEDDF126}" srcOrd="0" destOrd="0" parTransId="{2B2DFC90-46CC-4584-9515-12B5DCFAC27C}" sibTransId="{8A111569-2F94-4CBC-89B9-C62F5EA89999}"/>
    <dgm:cxn modelId="{14B9FAC0-0867-47B9-A117-2CE16A308397}" type="presParOf" srcId="{732B287E-76B4-4000-9F38-53FEA309CC81}" destId="{A87DF04A-7535-4F58-9BD8-D1E0E6C211E5}" srcOrd="0" destOrd="0" presId="urn:microsoft.com/office/officeart/2005/8/layout/vList3"/>
    <dgm:cxn modelId="{229F3AA1-6FA3-41AC-8B83-EA2171A09950}" type="presParOf" srcId="{A87DF04A-7535-4F58-9BD8-D1E0E6C211E5}" destId="{78A5AEBE-E4B0-429D-94DE-01FD25065AFB}" srcOrd="0" destOrd="0" presId="urn:microsoft.com/office/officeart/2005/8/layout/vList3"/>
    <dgm:cxn modelId="{BA14CA28-CD2C-4F35-9E02-73922FCBF3BE}" type="presParOf" srcId="{A87DF04A-7535-4F58-9BD8-D1E0E6C211E5}" destId="{31BF7A7D-E8D0-4D99-8F99-051427A36D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F7C94-4940-4FC3-B847-6D129F25707C}">
      <dsp:nvSpPr>
        <dsp:cNvPr id="0" name=""/>
        <dsp:cNvSpPr/>
      </dsp:nvSpPr>
      <dsp:spPr>
        <a:xfrm rot="10800000">
          <a:off x="2092249" y="862"/>
          <a:ext cx="7069103" cy="12467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77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Понимание и интерпретацию текста; выделение ключевой информации; формулировка выводов.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3934" y="862"/>
        <a:ext cx="6757418" cy="1246742"/>
      </dsp:txXfrm>
    </dsp:sp>
    <dsp:sp modelId="{FB27471E-F12B-4439-925A-634088D34680}">
      <dsp:nvSpPr>
        <dsp:cNvPr id="0" name=""/>
        <dsp:cNvSpPr/>
      </dsp:nvSpPr>
      <dsp:spPr>
        <a:xfrm>
          <a:off x="1468878" y="862"/>
          <a:ext cx="1246742" cy="124674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FC077-6020-4AF5-93FC-D65CFE736D08}">
      <dsp:nvSpPr>
        <dsp:cNvPr id="0" name=""/>
        <dsp:cNvSpPr/>
      </dsp:nvSpPr>
      <dsp:spPr>
        <a:xfrm rot="10800000">
          <a:off x="2092249" y="1619766"/>
          <a:ext cx="7069103" cy="12467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77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разными видами текста (сплошным,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несплошным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смешанным)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3934" y="1619766"/>
        <a:ext cx="6757418" cy="1246742"/>
      </dsp:txXfrm>
    </dsp:sp>
    <dsp:sp modelId="{02061536-CCF4-4FE7-9D15-80199CD3684C}">
      <dsp:nvSpPr>
        <dsp:cNvPr id="0" name=""/>
        <dsp:cNvSpPr/>
      </dsp:nvSpPr>
      <dsp:spPr>
        <a:xfrm>
          <a:off x="1468878" y="1619766"/>
          <a:ext cx="1246742" cy="124674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0CD8A-B99C-4CA1-BB2F-6C5C8B1AFE03}">
      <dsp:nvSpPr>
        <dsp:cNvPr id="0" name=""/>
        <dsp:cNvSpPr/>
      </dsp:nvSpPr>
      <dsp:spPr>
        <a:xfrm rot="10800000">
          <a:off x="2092249" y="3238670"/>
          <a:ext cx="7069103" cy="12467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77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навыка практического использования информации из прочитанного текста в различных ситуациях деятельности.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3934" y="3238670"/>
        <a:ext cx="6757418" cy="1246742"/>
      </dsp:txXfrm>
    </dsp:sp>
    <dsp:sp modelId="{CF2EAD13-5F5A-431B-A3F2-5C4C13418D53}">
      <dsp:nvSpPr>
        <dsp:cNvPr id="0" name=""/>
        <dsp:cNvSpPr/>
      </dsp:nvSpPr>
      <dsp:spPr>
        <a:xfrm>
          <a:off x="1468878" y="3238670"/>
          <a:ext cx="1246742" cy="124674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F7C94-4940-4FC3-B847-6D129F25707C}">
      <dsp:nvSpPr>
        <dsp:cNvPr id="0" name=""/>
        <dsp:cNvSpPr/>
      </dsp:nvSpPr>
      <dsp:spPr>
        <a:xfrm rot="10800000">
          <a:off x="2024787" y="1685"/>
          <a:ext cx="7100828" cy="9449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8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Приёмы «Хронологическая лента»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61019" y="1685"/>
        <a:ext cx="6864596" cy="944929"/>
      </dsp:txXfrm>
    </dsp:sp>
    <dsp:sp modelId="{FB27471E-F12B-4439-925A-634088D34680}">
      <dsp:nvSpPr>
        <dsp:cNvPr id="0" name=""/>
        <dsp:cNvSpPr/>
      </dsp:nvSpPr>
      <dsp:spPr>
        <a:xfrm>
          <a:off x="1552322" y="2337"/>
          <a:ext cx="944929" cy="94492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FC077-6020-4AF5-93FC-D65CFE736D08}">
      <dsp:nvSpPr>
        <dsp:cNvPr id="0" name=""/>
        <dsp:cNvSpPr/>
      </dsp:nvSpPr>
      <dsp:spPr>
        <a:xfrm rot="10800000">
          <a:off x="2024787" y="1229335"/>
          <a:ext cx="7100828" cy="9449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8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Приём «Деформированный текст»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61019" y="1229335"/>
        <a:ext cx="6864596" cy="944929"/>
      </dsp:txXfrm>
    </dsp:sp>
    <dsp:sp modelId="{02061536-CCF4-4FE7-9D15-80199CD3684C}">
      <dsp:nvSpPr>
        <dsp:cNvPr id="0" name=""/>
        <dsp:cNvSpPr/>
      </dsp:nvSpPr>
      <dsp:spPr>
        <a:xfrm>
          <a:off x="1552322" y="1229335"/>
          <a:ext cx="944929" cy="94492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F7A7D-E8D0-4D99-8F99-051427A36D9C}">
      <dsp:nvSpPr>
        <dsp:cNvPr id="0" name=""/>
        <dsp:cNvSpPr/>
      </dsp:nvSpPr>
      <dsp:spPr>
        <a:xfrm rot="10800000">
          <a:off x="2024787" y="2456333"/>
          <a:ext cx="7100828" cy="9449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8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Фишбоун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kern="1200" dirty="0"/>
        </a:p>
      </dsp:txBody>
      <dsp:txXfrm rot="10800000">
        <a:off x="2261019" y="2456333"/>
        <a:ext cx="6864596" cy="944929"/>
      </dsp:txXfrm>
    </dsp:sp>
    <dsp:sp modelId="{78A5AEBE-E4B0-429D-94DE-01FD25065AFB}">
      <dsp:nvSpPr>
        <dsp:cNvPr id="0" name=""/>
        <dsp:cNvSpPr/>
      </dsp:nvSpPr>
      <dsp:spPr>
        <a:xfrm>
          <a:off x="1552322" y="2456333"/>
          <a:ext cx="944929" cy="94492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E0B32-D3E0-45C0-81A7-19D08D92E8E9}">
      <dsp:nvSpPr>
        <dsp:cNvPr id="0" name=""/>
        <dsp:cNvSpPr/>
      </dsp:nvSpPr>
      <dsp:spPr>
        <a:xfrm rot="10800000">
          <a:off x="2024787" y="3683332"/>
          <a:ext cx="7100828" cy="9449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8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«Опорная таблица»</a:t>
          </a:r>
          <a:endParaRPr lang="ru-RU" sz="2000" kern="1200" dirty="0"/>
        </a:p>
      </dsp:txBody>
      <dsp:txXfrm rot="10800000">
        <a:off x="2261019" y="3683332"/>
        <a:ext cx="6864596" cy="944929"/>
      </dsp:txXfrm>
    </dsp:sp>
    <dsp:sp modelId="{9B2B15AE-0770-4C0B-8FAB-7A8B924E8C76}">
      <dsp:nvSpPr>
        <dsp:cNvPr id="0" name=""/>
        <dsp:cNvSpPr/>
      </dsp:nvSpPr>
      <dsp:spPr>
        <a:xfrm>
          <a:off x="1552322" y="3683332"/>
          <a:ext cx="944929" cy="94492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F7C94-4940-4FC3-B847-6D129F25707C}">
      <dsp:nvSpPr>
        <dsp:cNvPr id="0" name=""/>
        <dsp:cNvSpPr/>
      </dsp:nvSpPr>
      <dsp:spPr>
        <a:xfrm rot="10800000">
          <a:off x="2291585" y="1470"/>
          <a:ext cx="7100828" cy="20121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72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Цифровые ресурсы для работы с текстом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94616" y="1470"/>
        <a:ext cx="6597797" cy="2012123"/>
      </dsp:txXfrm>
    </dsp:sp>
    <dsp:sp modelId="{FB27471E-F12B-4439-925A-634088D34680}">
      <dsp:nvSpPr>
        <dsp:cNvPr id="0" name=""/>
        <dsp:cNvSpPr/>
      </dsp:nvSpPr>
      <dsp:spPr>
        <a:xfrm>
          <a:off x="1285523" y="2858"/>
          <a:ext cx="2012123" cy="201212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E0B32-D3E0-45C0-81A7-19D08D92E8E9}">
      <dsp:nvSpPr>
        <dsp:cNvPr id="0" name=""/>
        <dsp:cNvSpPr/>
      </dsp:nvSpPr>
      <dsp:spPr>
        <a:xfrm rot="10800000">
          <a:off x="2291585" y="2615616"/>
          <a:ext cx="7100828" cy="20121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72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«Толстые и тонкие вопросы»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94616" y="2615616"/>
        <a:ext cx="6597797" cy="2012123"/>
      </dsp:txXfrm>
    </dsp:sp>
    <dsp:sp modelId="{9B2B15AE-0770-4C0B-8FAB-7A8B924E8C76}">
      <dsp:nvSpPr>
        <dsp:cNvPr id="0" name=""/>
        <dsp:cNvSpPr/>
      </dsp:nvSpPr>
      <dsp:spPr>
        <a:xfrm>
          <a:off x="1285523" y="2615616"/>
          <a:ext cx="2012123" cy="201212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7A7D-E8D0-4D99-8F99-051427A36D9C}">
      <dsp:nvSpPr>
        <dsp:cNvPr id="0" name=""/>
        <dsp:cNvSpPr/>
      </dsp:nvSpPr>
      <dsp:spPr>
        <a:xfrm rot="10800000">
          <a:off x="2682831" y="362273"/>
          <a:ext cx="7100828" cy="35771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0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«Детектив»</a:t>
          </a:r>
          <a:endParaRPr lang="ru-RU" sz="2000" kern="1200" dirty="0"/>
        </a:p>
      </dsp:txBody>
      <dsp:txXfrm rot="10800000">
        <a:off x="3577108" y="362273"/>
        <a:ext cx="6206551" cy="3577109"/>
      </dsp:txXfrm>
    </dsp:sp>
    <dsp:sp modelId="{78A5AEBE-E4B0-429D-94DE-01FD25065AFB}">
      <dsp:nvSpPr>
        <dsp:cNvPr id="0" name=""/>
        <dsp:cNvSpPr/>
      </dsp:nvSpPr>
      <dsp:spPr>
        <a:xfrm>
          <a:off x="894277" y="362273"/>
          <a:ext cx="3577109" cy="357710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D476A2-227C-4BDF-B6BE-E9A99F990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8814104-C2EC-48AD-894E-5EC9E7740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E27A72-AE66-46FE-AB3D-795BA913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B715D9-04B1-4AA7-9EEF-221DEC43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4A12CD-2DA1-4DC0-9026-AA8AD6A7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9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B75262-E41D-43BC-966C-8A4EB309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B6366A3-BC13-4D20-9726-5B529EA0C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D49EB8-6784-404D-B796-8F55A81E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173050-1211-4023-A835-8F1D3867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CA3901-4744-4A9D-96EB-1E46112C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2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DBEAE0E-10A3-497E-B81B-068D1AB71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33AF117-C23D-480C-B98E-7172E89BD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699E2B-3AF1-458D-9101-4EC2D759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3B6E01-C801-4FDB-8F1D-45A9DA31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405B93-838B-4E1F-B2BE-3BE6F987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2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97AD2C-5F1B-4899-8B74-4ABD4CE3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C5ADC8-459D-44AE-B296-0FE39EB66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8CD903-3062-43F7-B6CC-62E5BCE3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D00EB8-3EB2-467D-8123-2CEDB96B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032BAB-1597-45D2-B596-9DE7675D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6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0E889D-03D6-45C9-A315-46CF0DD6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25DD2BD-FABB-4EF3-9F30-83174F5F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FC0E2-D0BD-4FF6-9B30-477451E2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A2E423-1765-49BF-9B7F-3CD545D5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3F2872-E03F-4A9D-9396-C5A8D33B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6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D5479F-C94B-4E74-B368-7604819E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556757-AD3C-4A6A-81EE-9CD0519E5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4DB10D0-7B4A-40B1-9FD1-6F05652B3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801253-FD68-44E8-8CC4-41058DA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34188A0-5AFF-4556-9D0D-16AC492B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F653D4B-3EFA-42AB-9C90-8DDCE82D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8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F7CE35-E7E8-424D-84A1-C3174092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1C7004-347C-4345-9F8C-01405AB26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49A5563-9D0B-43F1-B473-959A2A8EB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34D0ECA-0EF3-42B9-A73A-CF3E06178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017B59E-3DAD-4AA6-A28E-8A0B380DD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7D185EA-B9AB-458C-B4E8-DB83D72A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0F313FD-AB49-48EE-A4DD-E2CC31B8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113B9D3-246E-4EEA-9D8D-041E1AF0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8BB6FF-2C25-45AB-97DC-6218F85B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0B2226-5C8A-4230-9C39-EF7D1ADF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D71547-B56F-4539-96A1-F5E5A23F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044BA4C-B1CF-4B81-BE39-CCCBEFA1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1703456-13CA-4912-A05C-4F089FA1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9A3E44A-293B-4C4C-B1E1-8E3BDEEA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37ADDC-B1AE-4A22-804F-9571EFD8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8BAA2A-14E3-4849-9274-A1D73BFD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639A0F-063D-4E50-8BFC-F405BA07D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024146-FF78-4EE6-BC00-62E2CED6B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B97E4F-980B-478B-9746-1726E767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13BF0D-70BE-4B78-8D9C-A6FEA0A0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9EFBD9-7C59-434E-8F15-1438F477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5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A53C1E-390A-48AA-8763-685F7DEF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FEF9438-DFE2-429A-B4E7-F0481A735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22D80D1-7440-467B-B3C8-7318345C9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6D360EB-B091-43B6-9631-9BF6F717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98083F-AC05-41FA-AF8C-04B7DCC4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DF521D-D12A-4E3A-A4E1-8908A76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8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73294C-C10D-41E7-B2DC-1C528A51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F559DDA-9A6C-4BAF-BEA9-A0BFBDD4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C8D91F-31CB-4194-A589-4800298F0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DA24-B2B4-40F6-96AE-E6C5DEF18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2FC926-27BF-45A4-905D-E8919FC9C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A0B585-0C6C-4A6D-8DCB-95E79D203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AF2BF-E0D4-4900-89BE-9C97C324EF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B8B9A-683B-4029-A98F-3E7860E93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работы над развитием читательской грамотности в урочной и </a:t>
            </a:r>
            <a:r>
              <a:rPr lang="ru-RU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урочной деятельности»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07E0EFB-FD98-4EB2-BB54-23D41BF7E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74693"/>
            <a:ext cx="5458691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Ольховик О.К., заместитель директора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 МАОУ СОШ № 216,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литературы, руководитель РМО учителей русского языка и литературы Октябрьского района.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EE0D52-AB18-4660-887A-037A0675F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9" y="3430083"/>
            <a:ext cx="4635869" cy="314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20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…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551118"/>
              </p:ext>
            </p:extLst>
          </p:nvPr>
        </p:nvGraphicFramePr>
        <p:xfrm>
          <a:off x="723568" y="1690688"/>
          <a:ext cx="1063023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29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 интерпретация текста, выделение ключевой информации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420822"/>
              </p:ext>
            </p:extLst>
          </p:nvPr>
        </p:nvGraphicFramePr>
        <p:xfrm>
          <a:off x="675862" y="1690688"/>
          <a:ext cx="10677938" cy="463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8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43" y="-10309"/>
            <a:ext cx="6233823" cy="1325563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 приема «Хронологическая лента» на уроке литературы 9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764"/>
            <a:ext cx="6420746" cy="2095792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" y="3622856"/>
            <a:ext cx="4166484" cy="297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1678" y="1216550"/>
            <a:ext cx="468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задания: Какие события из жизни и творчества М.Ю. Лермонтова связаны с Пятигорском?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6828" y="6116486"/>
            <a:ext cx="3999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материалами по развитию функциональной грамотности.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ФИПИ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41" y="2205596"/>
            <a:ext cx="5546403" cy="38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3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разными видами текста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778580"/>
              </p:ext>
            </p:extLst>
          </p:nvPr>
        </p:nvGraphicFramePr>
        <p:xfrm>
          <a:off x="675862" y="1690688"/>
          <a:ext cx="10677938" cy="463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79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D86818DF-C359-4820-90EC-0C751FFD3A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2" y="341948"/>
            <a:ext cx="1907771" cy="2697480"/>
          </a:xfrm>
          <a:prstGeom prst="rect">
            <a:avLst/>
          </a:prstGeom>
        </p:spPr>
      </p:pic>
      <p:pic>
        <p:nvPicPr>
          <p:cNvPr id="12" name="Объект 7">
            <a:extLst>
              <a:ext uri="{FF2B5EF4-FFF2-40B4-BE49-F238E27FC236}">
                <a16:creationId xmlns="" xmlns:a16="http://schemas.microsoft.com/office/drawing/2014/main" id="{3131C773-0737-4798-A28C-6AB3404CB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74" y="2947959"/>
            <a:ext cx="2299643" cy="32521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92F31E0-EAF0-4A03-9863-C9649EE99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74" y="444638"/>
            <a:ext cx="3452269" cy="4883289"/>
          </a:xfrm>
          <a:prstGeom prst="rect">
            <a:avLst/>
          </a:prstGeom>
        </p:spPr>
      </p:pic>
      <p:pic>
        <p:nvPicPr>
          <p:cNvPr id="14" name="Объект 5">
            <a:extLst>
              <a:ext uri="{FF2B5EF4-FFF2-40B4-BE49-F238E27FC236}">
                <a16:creationId xmlns="" xmlns:a16="http://schemas.microsoft.com/office/drawing/2014/main" id="{1AE5A439-F7BB-46B5-B13E-9B181F4D5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3" y="3144528"/>
            <a:ext cx="2436385" cy="3446090"/>
          </a:xfrm>
          <a:prstGeom prst="rect">
            <a:avLst/>
          </a:prstGeom>
        </p:spPr>
      </p:pic>
      <p:pic>
        <p:nvPicPr>
          <p:cNvPr id="15" name="Объект 7">
            <a:extLst>
              <a:ext uri="{FF2B5EF4-FFF2-40B4-BE49-F238E27FC236}">
                <a16:creationId xmlns="" xmlns:a16="http://schemas.microsoft.com/office/drawing/2014/main" id="{641B595A-04AE-4C54-8077-5C1B58A3FB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87" y="365125"/>
            <a:ext cx="2254173" cy="31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навыка практического использования информации из прочитанного текста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788067"/>
              </p:ext>
            </p:extLst>
          </p:nvPr>
        </p:nvGraphicFramePr>
        <p:xfrm>
          <a:off x="675862" y="2019631"/>
          <a:ext cx="10677938" cy="430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643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5">
            <a:extLst>
              <a:ext uri="{FF2B5EF4-FFF2-40B4-BE49-F238E27FC236}">
                <a16:creationId xmlns="" xmlns:a16="http://schemas.microsoft.com/office/drawing/2014/main" id="{DBD829BB-96E3-4F0E-B1F9-05C1A938A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36" y="261758"/>
            <a:ext cx="8479728" cy="64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9858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175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1_Тема Office</vt:lpstr>
      <vt:lpstr>«Система работы над развитием читательской грамотности в урочной и внеурочной деятельности»</vt:lpstr>
      <vt:lpstr>Читательская грамотность … </vt:lpstr>
      <vt:lpstr>Понимание и интерпретация текста, выделение ключевой информации</vt:lpstr>
      <vt:lpstr>Пример использования приема «Хронологическая лента» на уроке литературы 9 кл.</vt:lpstr>
      <vt:lpstr>Работа с разными видами текста</vt:lpstr>
      <vt:lpstr>Презентация PowerPoint</vt:lpstr>
      <vt:lpstr>Формирование навыка практического использования информации из прочитанного текста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«Система работы над развитием читательской грамотности в урочной и внеурочной деятельности»</dc:title>
  <dc:creator>Ольга Салищева</dc:creator>
  <cp:lastModifiedBy>Ольга Салищева</cp:lastModifiedBy>
  <cp:revision>14</cp:revision>
  <dcterms:created xsi:type="dcterms:W3CDTF">2023-01-27T02:29:41Z</dcterms:created>
  <dcterms:modified xsi:type="dcterms:W3CDTF">2023-01-27T06:46:36Z</dcterms:modified>
</cp:coreProperties>
</file>