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E9EE715-9E04-46F7-AF50-FF1108A691CC}">
          <p14:sldIdLst>
            <p14:sldId id="256"/>
            <p14:sldId id="257"/>
            <p14:sldId id="258"/>
            <p14:sldId id="259"/>
            <p14:sldId id="261"/>
            <p14:sldId id="262"/>
            <p14:sldId id="260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разговорить урок литературы?!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8092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Организация диалогового обучения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			Данилова Н.В., 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			учитель русского языка и литературы 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			МАОУ «Гимназия №1»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7" descr="IMG_11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Home\Downloads\IMG_1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ome\Downloads\IMG_1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42852"/>
            <a:ext cx="3000396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ome\Downloads\IMG_1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357562"/>
            <a:ext cx="2252112" cy="30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ome\Downloads\IMG_1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85762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4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ownloads\IMG_1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9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ownloads\IMG_1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ownloads\IMG_1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ownloads\IMG_1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651754"/>
            <a:ext cx="2938660" cy="39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ownloads\IMG_1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72400" cy="61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6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стратегии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приёмы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приёмчики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фишечки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3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Методика «Говорящий постер»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Home\Downloads\IMG_1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2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Методика «Говорящий постер»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Home\Downloads\IMG_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2913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Интерактивная ролевая игра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«Аллея мнений»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Ток-шоу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449581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 ли Онегин, отвергая «наивной девочки любовь»?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Есть ли у героя нравственная альтернатива?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Считаете ли вы действия Онегина благородными?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Почему «законодательница зал», «богиня царственной Невы» вызвала горячее чувство в «остывшем сердце» героя?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0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Дебаты «Теория Раскольникова: оправдана или не оправдана»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572560" cy="44958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Спикеры от каждой команды выступают по алгоритму: 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приветствие слушателей;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представление команды и самого себя; вступление (обоснование актуальности темы);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определение понятий (дефиниций) темы;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выдвижение критерия;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аргументация;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заключение; </a:t>
            </a: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благодарность за внимание. (3-4 минуты).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0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ownloads\IMG_095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6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SWOT-анализ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929618" cy="51435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СИЛЬНЫЕ СТОРОНЫ		СЛАБЫЕ СТОРОНЫ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Чичиковщина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ВОЗМОЖНОСТИ				УГРОЗЫ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Диалоговое обучение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929618" cy="5143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ПРИНЦИПЫ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Коллективности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Взаимности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Совокупности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Поддержки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Целенаправленности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IMG_1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5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58417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Правило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7 секунд»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424936" cy="3888432"/>
          </a:xfrm>
        </p:spPr>
        <p:txBody>
          <a:bodyPr>
            <a:normAutofit fontScale="62500" lnSpcReduction="2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Ключевая идея!!!</a:t>
            </a:r>
          </a:p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Увеличение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объема времени ожидания ответа с трех до семи секунд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влияет на продолжительность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ответов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учеников, количество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добровольных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ответов, частоту </a:t>
            </a:r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дискуссионных ответов.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4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Методика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Холодный </a:t>
            </a:r>
            <a:r>
              <a:rPr lang="ru-RU" sz="4800" b="1" dirty="0" err="1">
                <a:solidFill>
                  <a:schemeClr val="accent2">
                    <a:lumMod val="50000"/>
                  </a:schemeClr>
                </a:solidFill>
              </a:rPr>
              <a:t>обзвон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424936" cy="2880320"/>
          </a:xfrm>
        </p:spPr>
        <p:txBody>
          <a:bodyPr>
            <a:normAutofit fontScale="62500" lnSpcReduction="2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Ключевая идея!!!</a:t>
            </a:r>
          </a:p>
          <a:p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Чтобы ученики знали, что от них всегда ждут активного участия в учебном процессе, вызывайте их независимо от того, подняли ли они руку.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1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Методика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Все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пишут»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424936" cy="2880320"/>
          </a:xfrm>
        </p:spPr>
        <p:txBody>
          <a:bodyPr>
            <a:normAutofit fontScale="55000" lnSpcReduction="2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Ключевая идея!!!</a:t>
            </a:r>
          </a:p>
          <a:p>
            <a:r>
              <a:rPr lang="ru-RU" sz="6000" dirty="0">
                <a:solidFill>
                  <a:schemeClr val="accent2">
                    <a:lumMod val="50000"/>
                  </a:schemeClr>
                </a:solidFill>
              </a:rPr>
              <a:t>Добивайтесь более активного и полного участия в обсуждении, предоставляя возможность учащимся сформулировать мысли в письменном виде. «Я пишу, чтобы понять, что я думаю».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1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Технология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ПОПС-формула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43050"/>
            <a:ext cx="8424936" cy="44291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П – позиция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«Я считаю, что…», «На мой взгляд», «Я согласен с…».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 – обоснование, объяснение своей позиции.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данном блоке основной вопрос – почему вы так думаете?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П – примеры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«Например…», «Я могу доказать это на примере…».</a:t>
            </a:r>
          </a:p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 – следствие (суждение или умозаключение)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«Таким образом…», «Подводя итог…», «Поэтому…», «Исходя из сказанного, я делаю вывод о том, что…».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26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учитель-класс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учитель-группа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учитель-ученик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ученик-ученик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502657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литературы в 9 классе «Традиции и новаторство в изображении «маленького человека» (по повести А.С. Пушкина «Станционный смотритель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rgbClr val="D7E3B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337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Как разговорить урок литературы?!</vt:lpstr>
      <vt:lpstr>Слайд 2</vt:lpstr>
      <vt:lpstr>Слайд 3</vt:lpstr>
      <vt:lpstr>Правило  «7 секунд» </vt:lpstr>
      <vt:lpstr>Методика  «Холодный обзвон»</vt:lpstr>
      <vt:lpstr>Методика  «Все пишут»</vt:lpstr>
      <vt:lpstr>Технология  «ПОПС-формула»</vt:lpstr>
      <vt:lpstr>учитель-класс   учитель-группа   учитель-ученик   ученик-ученик</vt:lpstr>
      <vt:lpstr>Урок литературы в 9 классе «Традиции и новаторство в изображении «маленького человека» (по повести А.С. Пушкина «Станционный смотритель»)</vt:lpstr>
      <vt:lpstr>Слайд 10</vt:lpstr>
      <vt:lpstr>Слайд 11</vt:lpstr>
      <vt:lpstr>Слайд 12</vt:lpstr>
      <vt:lpstr>Слайд 13</vt:lpstr>
      <vt:lpstr>Методики  стратегии   приёмы    приёмчики     «фишечки»…</vt:lpstr>
      <vt:lpstr>Методика «Говорящий постер» </vt:lpstr>
      <vt:lpstr>Методика «Говорящий постер» </vt:lpstr>
      <vt:lpstr>Интерактивная ролевая игра  «Аллея мнений» </vt:lpstr>
      <vt:lpstr>Ток-шоу</vt:lpstr>
      <vt:lpstr>Дебаты «Теория Раскольникова: оправдана или не оправдана»</vt:lpstr>
      <vt:lpstr>SWOT-анализ </vt:lpstr>
      <vt:lpstr>Диалоговое обучение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разговорить урок литературы?!</dc:title>
  <dc:creator>Home</dc:creator>
  <cp:lastModifiedBy>314</cp:lastModifiedBy>
  <cp:revision>17</cp:revision>
  <dcterms:created xsi:type="dcterms:W3CDTF">2023-01-25T23:53:25Z</dcterms:created>
  <dcterms:modified xsi:type="dcterms:W3CDTF">2023-01-27T06:26:45Z</dcterms:modified>
</cp:coreProperties>
</file>