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052737"/>
            <a:ext cx="8134672" cy="25477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Функциональная       грамотность как актуальный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результат предметного обучения</a:t>
            </a:r>
            <a:br>
              <a:rPr lang="ru-RU" b="1" dirty="0" smtClean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Асмолкина</a:t>
            </a:r>
            <a:r>
              <a:rPr lang="ru-RU" dirty="0" smtClean="0"/>
              <a:t> Е.Д.</a:t>
            </a:r>
          </a:p>
          <a:p>
            <a:r>
              <a:rPr lang="ru-RU" dirty="0" smtClean="0"/>
              <a:t>учитель английского языка </a:t>
            </a:r>
          </a:p>
          <a:p>
            <a:r>
              <a:rPr lang="ru-RU" dirty="0" smtClean="0"/>
              <a:t>МАОУ «Гимназия №7 «Сибирская»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03232" cy="10849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Цель – сделать российскую систему одной из лучших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мировых образовательных систем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Указ Президента РФ от 21 июля 2020 г. N 474</a:t>
            </a:r>
            <a:br>
              <a:rPr lang="ru-RU" sz="6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«О национальных целях развития Российской Федерации на период до 2030 года»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 Определить следующие национальные цели</a:t>
            </a:r>
            <a:b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развития Российской Федерации на период до 2030 года: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а) сохранение населения, здоровье и благополучие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людей;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б) возможности для самореализации и развития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талантов;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в) комфортная и безопасная среда для жизни;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г) достойный, эффективный труд и успешное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предпринимательство;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 цифровая трансформация.</a:t>
            </a:r>
          </a:p>
          <a:p>
            <a:pPr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     Установить следующие целевые показатели,</a:t>
            </a:r>
            <a:b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характеризующие достижение национальных целей к</a:t>
            </a:r>
            <a:b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2030 году: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в рамках национальной цели "Возможности для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самореализации и развития талантов":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вхождение Российской Федерации в число десяти ведущих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стран мира по качеству общего образования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48872" cy="12961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   Функциональная грамотность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83152" cy="49879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«Функционально грамотный человек — это человек, который способен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использовать все постоянно приобретаемые в течение жизни знания, умения и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навыки для решения максимально широкого диапазона жизненных задач в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различных сферах человеческой деятельности, общения и социальных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отношений» (А.А. Леонтьев)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Международное исследование функциональной грамотности (PISA) -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исследование, в котором оценивается способность школьников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использовать полученные навыки и знания для решения самых разных жизненных задач 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Приказ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N 590,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России N 219 от 06.05.2019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"Об утверждении методологии и критериев оценки качества общего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образования в общеобразовательных организациях на основе практики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международных исследований качества подготовки обучающихся"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675456"/>
            <a:ext cx="8435280" cy="20930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Международные подходы к оценке качества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172400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Функциональная грамотность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• Читательская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Математическая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Естественнонаучная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ИКТ-грамотность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Финансовая грамотность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Культурная и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гражданская грамотность</a:t>
            </a: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Компетенции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• Критическое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•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Коммуникации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• Сотрудничество</a:t>
            </a:r>
          </a:p>
          <a:p>
            <a:pPr algn="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Качества личности</a:t>
            </a:r>
          </a:p>
          <a:p>
            <a:pPr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Любознательность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Инициативность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Настойчивость/выдержка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Адаптивность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Лидерство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Культурная осведомлённость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0" y="1052736"/>
            <a:ext cx="3203848" cy="2736304"/>
          </a:xfrm>
          <a:prstGeom prst="frame">
            <a:avLst>
              <a:gd name="adj1" fmla="val 2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3203848" y="3501008"/>
            <a:ext cx="2016224" cy="1800200"/>
          </a:xfrm>
          <a:prstGeom prst="frame">
            <a:avLst>
              <a:gd name="adj1" fmla="val 3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мка 11"/>
          <p:cNvSpPr/>
          <p:nvPr/>
        </p:nvSpPr>
        <p:spPr>
          <a:xfrm>
            <a:off x="5220072" y="5013176"/>
            <a:ext cx="2952328" cy="1844824"/>
          </a:xfrm>
          <a:prstGeom prst="frame">
            <a:avLst>
              <a:gd name="adj1" fmla="val 28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Основные направления функциональной грамотности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355160" cy="52485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Читательская грамотность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способность человека понимать и использовать письменные тексты, размышлять о них и заниматься чтением для того,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чтобы достигать своих целей, расширять свои знания и возможности, участвовать в социальной жизни. Компетенции (умения):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Находить и извлекать информацию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Интегрировать и интерпретировать информацию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Осмысливать и оценивать содержание и форму текста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Использовать информацию из текста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Естественнонаучная грамотность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– это способность человека занимать активную гражданскую позицию по вопросам, связанным с естественными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науками, и его готовность интересоваться естественнонаучными идеями. Естественнонаучно грамотный человек стремится участвовать в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аргументированном обсуждении проблем, относящихся к естественным наукам и технологиям, что требует от него следующих компетентностей: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Научно объяснять явления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Понимать основные особенности естественнонаучного исследования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Интерпретировать данные и использовать научные доказательства для получения выводов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Основные направления функциональной грамотности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Математическая грамотность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это способность индивидуума проводить математические рассуждения и формулировать, применять,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интерпретировать математику для решения проблем в разнообразных контекстах реального мира. Она помогает людям понять роль математики в мире.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формулировать ситуацию математически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применять математические понятия, факты, процедуры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интерпретировать, использовать и оценивать математические результаты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рассуждать (над формулированием, над решением, над результатом)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PISA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ICILS Компьютерная и информационная (цифровая) грамотность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– это способность учащихся использовать компьютеры в личных,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исследовательских, творческих и коммуникационных целях, чтобы успешно участвовать в учебной, производственной и общественной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Практические навыки по работе с компьютером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Сбор, обработка, создание информации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• Цифровое взаимодействие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Функциональная грамотность как составляющая комплексной</a:t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>оценки предметных и </a:t>
            </a:r>
            <a:r>
              <a:rPr lang="ru-RU" sz="2000" b="1" dirty="0" err="1" smtClean="0">
                <a:solidFill>
                  <a:schemeClr val="accent2"/>
                </a:solidFill>
              </a:rPr>
              <a:t>метапредметных</a:t>
            </a:r>
            <a:r>
              <a:rPr lang="ru-RU" sz="2000" b="1" dirty="0" smtClean="0">
                <a:solidFill>
                  <a:schemeClr val="accent2"/>
                </a:solidFill>
              </a:rPr>
              <a:t> результатов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Функциональная грамотность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– это способность находить решение в новой неосвоенной ситуации. (Каждое задание PISA – это отдельный текст, в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котором описывается некоторая ситуация жизненного характера. К тексту прилагается от одного до шести заданий разного уровня сложности. При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выполнении заданий обучающийся должен понять и решить проблему, которая лежит вне изучаемого учебного материала.)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Формируемые компетенции:</a:t>
            </a:r>
          </a:p>
          <a:p>
            <a:pPr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1) применять приобретенные знания и умения в ситуациях жизненного характера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2) самостоятельно осваивать новые знания и умения</a:t>
            </a:r>
          </a:p>
          <a:p>
            <a:pPr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Разработка заданий на функциональную грамотность:</a:t>
            </a:r>
          </a:p>
          <a:p>
            <a:pPr>
              <a:buNone/>
            </a:pPr>
            <a:r>
              <a:rPr lang="ru-RU" sz="6400" smtClean="0">
                <a:latin typeface="Times New Roman" pitchFamily="18" charset="0"/>
                <a:cs typeface="Times New Roman" pitchFamily="18" charset="0"/>
              </a:rPr>
              <a:t>     •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Контексты заданий должны быть ориентированы на возраст и интересы обучающихся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• Контексты могут затрагивать проблемы глобального или личностного характера, апеллировать к различным областям человеческой деятельности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• Задания должны охватывать все компетенции читательской, математической, естественнонаучной грамотности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• Задания должны опираться на предметные знания и умения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• Задания должны быть разного уровня сложности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</a:rPr>
              <a:t>Спасибо за внимание!</a:t>
            </a:r>
            <a:endParaRPr lang="ru-RU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111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Функциональная       грамотность как актуальный результат предметного обучения </vt:lpstr>
      <vt:lpstr>Цель – сделать российскую систему одной из лучших мировых образовательных систем</vt:lpstr>
      <vt:lpstr>   Функциональная грамотность</vt:lpstr>
      <vt:lpstr>  Международные подходы к оценке качества образования </vt:lpstr>
      <vt:lpstr>Основные направления функциональной грамотности</vt:lpstr>
      <vt:lpstr>Основные направления функциональной грамотности</vt:lpstr>
      <vt:lpstr>Функциональная грамотность как составляющая комплексной оценки предметных и метапредметных результатов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 как актуальный результат предметного обучения </dc:title>
  <dc:creator>класс</dc:creator>
  <cp:lastModifiedBy>1</cp:lastModifiedBy>
  <cp:revision>31</cp:revision>
  <dcterms:created xsi:type="dcterms:W3CDTF">2022-03-29T02:14:23Z</dcterms:created>
  <dcterms:modified xsi:type="dcterms:W3CDTF">2022-04-01T03:10:59Z</dcterms:modified>
</cp:coreProperties>
</file>