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4" r:id="rId4"/>
    <p:sldId id="259" r:id="rId5"/>
    <p:sldId id="264" r:id="rId6"/>
    <p:sldId id="275" r:id="rId7"/>
    <p:sldId id="276" r:id="rId8"/>
    <p:sldId id="257" r:id="rId9"/>
    <p:sldId id="258" r:id="rId10"/>
    <p:sldId id="262" r:id="rId11"/>
    <p:sldId id="277" r:id="rId12"/>
    <p:sldId id="265" r:id="rId13"/>
    <p:sldId id="266" r:id="rId14"/>
    <p:sldId id="267" r:id="rId15"/>
    <p:sldId id="268" r:id="rId16"/>
    <p:sldId id="272" r:id="rId17"/>
    <p:sldId id="269" r:id="rId18"/>
    <p:sldId id="271" r:id="rId19"/>
    <p:sldId id="270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69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62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32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7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13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1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03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8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73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57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F6A9-33A9-4F61-A822-571B74385283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E202-8A0A-47D0-8AEE-52961A219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kiv.instrao.ru/content/board1/rabochie-materialy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yazyki.prosv.ru/" TargetMode="External"/><Relationship Id="rId4" Type="http://schemas.openxmlformats.org/officeDocument/2006/relationships/hyperlink" Target="https://skiv.instrao.ru/bank-zadaniy/globalnye-kompetentsi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ecd.org/pisa/innovation" TargetMode="External"/><Relationship Id="rId4" Type="http://schemas.openxmlformats.org/officeDocument/2006/relationships/hyperlink" Target="https://pisa-framework.oecd.org/science-202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41F00-4813-B087-F278-AB9BB9C3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051" y="654748"/>
            <a:ext cx="10016837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семинар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учителей иностранных языков г. Новосибирска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«Современный урок - как основа эффективного и качественного образования в условиях реализации</a:t>
            </a:r>
            <a:b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ООО»</a:t>
            </a:r>
            <a:endParaRPr lang="ru-RU" sz="31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998F1D-12DE-27BC-D141-FDBFB89755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814" y="0"/>
            <a:ext cx="1835472" cy="23384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25128" y="53807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учитель английского языка в.к.к.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МБОУ СОШ №65, Кировского района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Фирсова Наталья Михайловна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5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7E90B5-0ECF-B7E9-F911-101BC61DE0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471" y="716045"/>
            <a:ext cx="11751058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8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3.gstatic.com/licensed-image?q=tbn:ANd9GcRYzTU0FEq93DgONehLSaLKlz8mI-eCLD732RJQINXlFUQrd7E2k2nZnKdoDnD-6q6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714"/>
            <a:ext cx="12192001" cy="691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CBA6274-8C68-7D11-27DA-2D40F3FDA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927" y="295164"/>
            <a:ext cx="11924860" cy="6264256"/>
          </a:xfrm>
        </p:spPr>
      </p:pic>
    </p:spTree>
    <p:extLst>
      <p:ext uri="{BB962C8B-B14F-4D97-AF65-F5344CB8AC3E}">
        <p14:creationId xmlns:p14="http://schemas.microsoft.com/office/powerpoint/2010/main" xmlns="" val="2032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943B29B-83A9-7C3B-D75F-DFE49D3A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248" y="194760"/>
            <a:ext cx="11289234" cy="6299346"/>
          </a:xfrm>
        </p:spPr>
      </p:pic>
    </p:spTree>
    <p:extLst>
      <p:ext uri="{BB962C8B-B14F-4D97-AF65-F5344CB8AC3E}">
        <p14:creationId xmlns:p14="http://schemas.microsoft.com/office/powerpoint/2010/main" xmlns="" val="25403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2351542-5C4E-7F31-9DFD-517E034CC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07" y="133558"/>
            <a:ext cx="12098694" cy="6043405"/>
          </a:xfrm>
        </p:spPr>
      </p:pic>
    </p:spTree>
    <p:extLst>
      <p:ext uri="{BB962C8B-B14F-4D97-AF65-F5344CB8AC3E}">
        <p14:creationId xmlns:p14="http://schemas.microsoft.com/office/powerpoint/2010/main" xmlns="" val="29282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7D6E1C0-5464-FC12-5FE7-9B3EC68A2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06" y="139960"/>
            <a:ext cx="11924523" cy="6260840"/>
          </a:xfrm>
        </p:spPr>
      </p:pic>
    </p:spTree>
    <p:extLst>
      <p:ext uri="{BB962C8B-B14F-4D97-AF65-F5344CB8AC3E}">
        <p14:creationId xmlns:p14="http://schemas.microsoft.com/office/powerpoint/2010/main" xmlns="" val="20083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7964383-7BCA-5A3A-FB61-FF3DCAFBB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738" y="83976"/>
            <a:ext cx="12221737" cy="6092988"/>
          </a:xfrm>
        </p:spPr>
      </p:pic>
    </p:spTree>
    <p:extLst>
      <p:ext uri="{BB962C8B-B14F-4D97-AF65-F5344CB8AC3E}">
        <p14:creationId xmlns:p14="http://schemas.microsoft.com/office/powerpoint/2010/main" xmlns="" val="8519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B23962-5E79-CF4D-4EE3-5AAF4BF3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929" y="5468581"/>
            <a:ext cx="10924592" cy="299389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3DCF58-4603-2B40-B7D9-81D079EDF5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6" y="-21384"/>
            <a:ext cx="12182663" cy="68793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3234DC-0F3F-45B5-7210-039BEF8EC826}"/>
              </a:ext>
            </a:extLst>
          </p:cNvPr>
          <p:cNvSpPr txBox="1"/>
          <p:nvPr/>
        </p:nvSpPr>
        <p:spPr>
          <a:xfrm>
            <a:off x="6457950" y="1724526"/>
            <a:ext cx="94749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hlinkClick r:id="rId3"/>
              </a:rPr>
              <a:t>Рабочие материалы (</a:t>
            </a:r>
            <a:r>
              <a:rPr lang="en-US" sz="1800" dirty="0">
                <a:hlinkClick r:id="rId3"/>
              </a:rPr>
              <a:t>instrao.ru)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>
                <a:hlinkClick r:id="rId4"/>
              </a:rPr>
              <a:t>https://skiv.instrao.ru/bank-zadaniy/globalnye-kompetentsii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>
                <a:hlinkClick r:id="rId5"/>
              </a:rPr>
              <a:t>https://iyazyki.prosv.ru</a:t>
            </a: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41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5C4C33C-A0A6-334E-2ADF-03E9F04AF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4338" y="-29835"/>
            <a:ext cx="6077662" cy="488924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21285B-6578-DFED-A6DF-C5B1DD4CD5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6114338" cy="4889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AB9D88-B902-3F08-1137-DD43FF34B21F}"/>
              </a:ext>
            </a:extLst>
          </p:cNvPr>
          <p:cNvSpPr txBox="1"/>
          <p:nvPr/>
        </p:nvSpPr>
        <p:spPr>
          <a:xfrm>
            <a:off x="828869" y="592514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https://pisa-framework.oecd.org/science-2025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3FEA8D-FE14-6A31-871F-CBDD37387A6C}"/>
              </a:ext>
            </a:extLst>
          </p:cNvPr>
          <p:cNvSpPr txBox="1"/>
          <p:nvPr/>
        </p:nvSpPr>
        <p:spPr>
          <a:xfrm>
            <a:off x="1042697" y="621166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https://www.oecd.org/pisa/innovation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11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E044423-ECC8-510E-474C-2E2EE6757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01" y="0"/>
            <a:ext cx="11349399" cy="602943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D5B22A-C5AE-001C-A9AB-03BAEFC923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6294" y="3648269"/>
            <a:ext cx="4055706" cy="32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6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1CBA9C-636E-F2F9-9E7C-C2DDF65CDB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76" y="942392"/>
            <a:ext cx="12108024" cy="5915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B9F465-C19B-8492-2959-BC1C7AB60E12}"/>
              </a:ext>
            </a:extLst>
          </p:cNvPr>
          <p:cNvSpPr txBox="1"/>
          <p:nvPr/>
        </p:nvSpPr>
        <p:spPr>
          <a:xfrm>
            <a:off x="1038808" y="180688"/>
            <a:ext cx="10198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«Новые подходы к содержанию образования.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Глобальные компетенции обучающихся»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062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26C6A038-30A2-C04F-CE7D-B9EB6D8FE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1431" y="1334126"/>
            <a:ext cx="9397042" cy="4071560"/>
          </a:xfrm>
          <a:prstGeom prst="rect">
            <a:avLst/>
          </a:prstGeom>
        </p:spPr>
      </p:pic>
      <p:pic>
        <p:nvPicPr>
          <p:cNvPr id="31746" name="Picture 2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9083" y="0"/>
            <a:ext cx="2502917" cy="3087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B574C11-76EA-5B3E-9016-3E6485AC8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90297"/>
            <a:ext cx="12192000" cy="6422684"/>
          </a:xfrm>
        </p:spPr>
      </p:pic>
    </p:spTree>
    <p:extLst>
      <p:ext uri="{BB962C8B-B14F-4D97-AF65-F5344CB8AC3E}">
        <p14:creationId xmlns:p14="http://schemas.microsoft.com/office/powerpoint/2010/main" xmlns="" val="35292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B6A40ED-8B16-B6C8-4DC3-7ED92D58B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65" y="690465"/>
            <a:ext cx="12177835" cy="5719665"/>
          </a:xfrm>
        </p:spPr>
      </p:pic>
    </p:spTree>
    <p:extLst>
      <p:ext uri="{BB962C8B-B14F-4D97-AF65-F5344CB8AC3E}">
        <p14:creationId xmlns:p14="http://schemas.microsoft.com/office/powerpoint/2010/main" xmlns="" val="26494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0FA7AD6-E25C-E4F4-B8E9-8313A094A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390" y="419877"/>
            <a:ext cx="12008610" cy="6055567"/>
          </a:xfrm>
        </p:spPr>
      </p:pic>
    </p:spTree>
    <p:extLst>
      <p:ext uri="{BB962C8B-B14F-4D97-AF65-F5344CB8AC3E}">
        <p14:creationId xmlns:p14="http://schemas.microsoft.com/office/powerpoint/2010/main" xmlns="" val="29866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2EEAD2C-AF03-12EE-3213-4BCDD737D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547" y="270588"/>
            <a:ext cx="12019918" cy="6176865"/>
          </a:xfrm>
        </p:spPr>
      </p:pic>
    </p:spTree>
    <p:extLst>
      <p:ext uri="{BB962C8B-B14F-4D97-AF65-F5344CB8AC3E}">
        <p14:creationId xmlns:p14="http://schemas.microsoft.com/office/powerpoint/2010/main" xmlns="" val="1328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BC792DD-67F6-62D9-E219-F15D85629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36" y="130629"/>
            <a:ext cx="12193335" cy="6260840"/>
          </a:xfrm>
        </p:spPr>
      </p:pic>
    </p:spTree>
    <p:extLst>
      <p:ext uri="{BB962C8B-B14F-4D97-AF65-F5344CB8AC3E}">
        <p14:creationId xmlns:p14="http://schemas.microsoft.com/office/powerpoint/2010/main" xmlns="" val="20364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E39C6E-A959-E893-D643-4FB2892090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23" y="376925"/>
            <a:ext cx="11933954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1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C090DD-0BFF-8395-5395-461AA79007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44" y="1435538"/>
            <a:ext cx="6969968" cy="27893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8E73E37-BD6B-5519-93DB-696DC66D18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306"/>
            <a:ext cx="11595090" cy="13422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348EC14-1381-11D6-73E9-73D6B549A0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0335" y="4003851"/>
            <a:ext cx="6481665" cy="28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9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</Words>
  <Application>Microsoft Office PowerPoint</Application>
  <PresentationFormat>Произвольный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Городской семинар  для учителей иностранных языков г. Новосибирска  «Современный урок - как основа эффективного и качественного образования в условиях реализации ФГОС ООО»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23/10</dc:title>
  <dc:creator>Алина</dc:creator>
  <cp:lastModifiedBy>FirsovaNM</cp:lastModifiedBy>
  <cp:revision>17</cp:revision>
  <dcterms:created xsi:type="dcterms:W3CDTF">2023-10-22T13:17:14Z</dcterms:created>
  <dcterms:modified xsi:type="dcterms:W3CDTF">2024-02-16T01:51:30Z</dcterms:modified>
</cp:coreProperties>
</file>