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F06F7-52F8-4430-9D26-23B2CC713E92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F5822-B01F-4BB9-9A52-7E9E1135A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5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F5822-B01F-4BB9-9A52-7E9E1135A7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1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6684" y="1196752"/>
            <a:ext cx="5031515" cy="30963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Педагогическое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наследие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Д. Ушинского: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Дайджест педагога-наставника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157192"/>
            <a:ext cx="5184576" cy="93610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Павлова Е.П., руководитель ММО учителей химии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г.Новосибирска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Наставнич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9191"/>
            <a:ext cx="3103157" cy="402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1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732381" cy="4752528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Ичетовкина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 М. Идеи К. Д. Ушинского в исследовании феномена классного наставничества в отечественной дореволюционной гимназии / Н. М. </a:t>
            </a:r>
            <a:r>
              <a:rPr lang="ru-RU" sz="2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Ичетовкина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Текст : непосредственный // Образование и воспитание. — 2015. — № 5 (5). — С. 12-14. — URL: https://moluch.ru/th/4/archive/18/343/ (дата обращения: 18.04.2023).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Ушинский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К. Д. Воспоминания об обучении в Новгород-Северской гимназии. — М.: </a:t>
            </a:r>
            <a:r>
              <a:rPr lang="ru-RU" sz="2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-Медиа, 2012.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Ушинский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К. Д. Письма о воспитании наследника русского престола // Собр. </a:t>
            </a:r>
            <a:r>
              <a:rPr lang="ru-RU" sz="2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соч. в 6 т. — Т.1. — М.: Педагогика, 1988.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Ушинский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К. Д. Три элемента школы // Журнал для воспитания. — 1857. № 5. — С.67.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0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Организация работы с конфиденциальной информацией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158"/>
            <a:ext cx="8796130" cy="659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7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 год Указом Президента России Владимира Путина объявлен Годом педагога и наставника.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Года – признание особого статуса педагогических работников, в том числе выполняющих наставническую деятельность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oogle Sans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первых обратил внимание на роль воспитания, наставничества в профессии учителя, он писал, что главная цель учительской профессии – зажечь в человеке «жажду серьезного труда, без которого жизнь не может быть ни достойной, ни счастливой».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2023 год — год педагога и наставн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3096344" cy="174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1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17 ЯНВАРЯ ОТМЕЧАЕТСЯ МЕЖДУНАРОДНЫЙ ДЕНЬ НАСТАВНИЧЕ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648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7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1" cy="5400600"/>
          </a:xfrm>
        </p:spPr>
        <p:txBody>
          <a:bodyPr>
            <a:normAutofit lnSpcReduction="10000"/>
          </a:bodyPr>
          <a:lstStyle/>
          <a:p>
            <a:r>
              <a:rPr lang="ru-RU" sz="19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Практико-ориентированная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модель,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является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дисциплинированных, активных, мыслящих людей, служащих на благо Отечества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данной цели классным наставником реализовывались следующие направления воспитания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дисциплинированности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(«культуры поведения») как качества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 воспитанников положительного отношения к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труду)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учебной деятельности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интереса и применение полученных знаний на практике, выработку самостоятельности и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79296" cy="107444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 второй половине ХIХ — начале ХХ в. были выделены три модели воспитательной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деятельности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наставника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Учебно-воспитательная работа – Средняя общеобразовательная школа имени  Я.Я.Вакке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2936"/>
            <a:ext cx="1296144" cy="11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обро пожалов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06012"/>
            <a:ext cx="1944216" cy="105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47260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Нравственно-ориентированная модель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рамках которой 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стремится </a:t>
            </a:r>
            <a: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индивидуальность и уникальность каждого воспитанника.</a:t>
            </a:r>
            <a:b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этой точки зрения, классный наставник должен осуществлять следующие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воспитания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предусматривает формирование нравственных качеств личности (доброта, честность, справедливость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гражданское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 </a:t>
            </a:r>
            <a: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воспитание внутренней свободы и уважения к государственной власти, чувств собственного достоинства, патриотизма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воспитание</a:t>
            </a:r>
            <a: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процесс целенаправленного развития способности личности к полноценному восприятию и пониманию 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прекрасного в жизни.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одели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деятельности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классного наставника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Рисунок воспитание (4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61629"/>
            <a:ext cx="1872208" cy="15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5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412776"/>
            <a:ext cx="8136904" cy="5157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Профессионально-ориентированная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деятельности.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 — это педагог-воспитатель, стремящийся к совершенствованию своих профессиональных и личностных качеств, педагогических умений и навыков, самонаблюдению, самоанализу, совершающий постоянный педагогический поиск.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воспитательной деятельности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классного наставника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2" name="Picture 4" descr="Girl study at computer. Online learning concept. Video lesson. Distance  study. Can use for web banner, infographics, hero images. Vector  illustration. Flat style. 2806349 Vector Art at Vecte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492"/>
            <a:ext cx="3090366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876397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 том, что «только личность (учителя, воспитателя, классного наставника) может действовать на развитие и определение личности (ученика, гимназиста, человека), только характером можно образовать характер…».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Учитель большой стра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07" y="3789040"/>
            <a:ext cx="3912725" cy="28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13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Ресурсный центр «Академия наставничества»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7" y="217144"/>
            <a:ext cx="8866018" cy="664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6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Дидактические принципы Ушинского К.Д. (презентация к докладу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472"/>
            <a:ext cx="8772481" cy="67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93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316</TotalTime>
  <Words>114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Педагогическое наследие  К. Д. Ушинского: Дайджест педагога-наставника.</vt:lpstr>
      <vt:lpstr>Презентация PowerPoint</vt:lpstr>
      <vt:lpstr>Презентация PowerPoint</vt:lpstr>
      <vt:lpstr>Во второй половине ХIХ — начале ХХ в. были выделены три модели воспитательной деятельности  классного наставника</vt:lpstr>
      <vt:lpstr>Модели воспитательной деятельности  классного наставника</vt:lpstr>
      <vt:lpstr>Модели воспитательной деятельности  классного наставника</vt:lpstr>
      <vt:lpstr>Презентация PowerPoint</vt:lpstr>
      <vt:lpstr>Презентация PowerPoint</vt:lpstr>
      <vt:lpstr>Презентация PowerPoint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12</cp:revision>
  <dcterms:created xsi:type="dcterms:W3CDTF">2023-04-18T09:05:21Z</dcterms:created>
  <dcterms:modified xsi:type="dcterms:W3CDTF">2023-04-19T13:30:15Z</dcterms:modified>
</cp:coreProperties>
</file>