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9" r:id="rId5"/>
    <p:sldId id="263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80" d="100"/>
          <a:sy n="80" d="100"/>
        </p:scale>
        <p:origin x="78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E6CA4-8196-4156-82BE-5B9B9F451F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100016-F869-4598-AF68-17E525CC8D2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школьный этап</a:t>
          </a:r>
          <a:endParaRPr lang="ru-RU" sz="2200" b="1" dirty="0">
            <a:solidFill>
              <a:srgbClr val="002060"/>
            </a:solidFill>
          </a:endParaRPr>
        </a:p>
      </dgm:t>
    </dgm:pt>
    <dgm:pt modelId="{818E7268-E0E4-4502-9AA2-2D75528AD877}" type="parTrans" cxnId="{F8FB6B4D-7368-4DDF-9E89-A3E9969F0CF4}">
      <dgm:prSet/>
      <dgm:spPr/>
      <dgm:t>
        <a:bodyPr/>
        <a:lstStyle/>
        <a:p>
          <a:endParaRPr lang="ru-RU"/>
        </a:p>
      </dgm:t>
    </dgm:pt>
    <dgm:pt modelId="{0EE712B4-CB7F-403C-82F9-84F53B97E658}" type="sibTrans" cxnId="{F8FB6B4D-7368-4DDF-9E89-A3E9969F0CF4}">
      <dgm:prSet/>
      <dgm:spPr/>
      <dgm:t>
        <a:bodyPr/>
        <a:lstStyle/>
        <a:p>
          <a:endParaRPr lang="ru-RU"/>
        </a:p>
      </dgm:t>
    </dgm:pt>
    <dgm:pt modelId="{B3A13791-31EA-4A94-86BE-A6061155A89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23448</a:t>
          </a:r>
          <a:endParaRPr lang="ru-RU" sz="2400" b="1" dirty="0">
            <a:solidFill>
              <a:srgbClr val="002060"/>
            </a:solidFill>
          </a:endParaRPr>
        </a:p>
      </dgm:t>
    </dgm:pt>
    <dgm:pt modelId="{B1B780A3-AE2D-4D14-ABAE-009CE971BF4F}" type="parTrans" cxnId="{4BF3B807-00AB-4A8A-B1AD-FA5CC2C18171}">
      <dgm:prSet/>
      <dgm:spPr/>
      <dgm:t>
        <a:bodyPr/>
        <a:lstStyle/>
        <a:p>
          <a:endParaRPr lang="ru-RU"/>
        </a:p>
      </dgm:t>
    </dgm:pt>
    <dgm:pt modelId="{5387FAF5-5CAA-467E-9703-AECC9FFF7365}" type="sibTrans" cxnId="{4BF3B807-00AB-4A8A-B1AD-FA5CC2C18171}">
      <dgm:prSet/>
      <dgm:spPr/>
      <dgm:t>
        <a:bodyPr/>
        <a:lstStyle/>
        <a:p>
          <a:endParaRPr lang="ru-RU"/>
        </a:p>
      </dgm:t>
    </dgm:pt>
    <dgm:pt modelId="{3A882107-39A3-40B2-9E86-38F59E5081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23569</a:t>
          </a:r>
          <a:endParaRPr lang="ru-RU" sz="2400" b="1" dirty="0">
            <a:solidFill>
              <a:srgbClr val="002060"/>
            </a:solidFill>
          </a:endParaRPr>
        </a:p>
      </dgm:t>
    </dgm:pt>
    <dgm:pt modelId="{B898BB99-4FFD-4927-B151-8A6E3D187B86}" type="parTrans" cxnId="{690E1CB5-EA6F-46E3-B6AE-576799266F47}">
      <dgm:prSet/>
      <dgm:spPr/>
      <dgm:t>
        <a:bodyPr/>
        <a:lstStyle/>
        <a:p>
          <a:endParaRPr lang="ru-RU"/>
        </a:p>
      </dgm:t>
    </dgm:pt>
    <dgm:pt modelId="{056533E1-D974-4CD3-9513-E6031B42DD5E}" type="sibTrans" cxnId="{690E1CB5-EA6F-46E3-B6AE-576799266F47}">
      <dgm:prSet/>
      <dgm:spPr/>
      <dgm:t>
        <a:bodyPr/>
        <a:lstStyle/>
        <a:p>
          <a:endParaRPr lang="ru-RU"/>
        </a:p>
      </dgm:t>
    </dgm:pt>
    <dgm:pt modelId="{AFB0013A-0DAC-4ED8-AAB2-9CF0841ECD54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районный (окружной) этап</a:t>
          </a:r>
          <a:endParaRPr lang="ru-RU" sz="2200" b="1" dirty="0">
            <a:solidFill>
              <a:srgbClr val="002060"/>
            </a:solidFill>
          </a:endParaRPr>
        </a:p>
      </dgm:t>
    </dgm:pt>
    <dgm:pt modelId="{E431239E-8090-4F06-9B15-F8C564DB956D}" type="parTrans" cxnId="{C2CB8AF1-949D-48F3-A505-B70234CDB4A3}">
      <dgm:prSet/>
      <dgm:spPr/>
      <dgm:t>
        <a:bodyPr/>
        <a:lstStyle/>
        <a:p>
          <a:endParaRPr lang="ru-RU"/>
        </a:p>
      </dgm:t>
    </dgm:pt>
    <dgm:pt modelId="{7606D34A-2E84-4964-BD98-A69E0E825E16}" type="sibTrans" cxnId="{C2CB8AF1-949D-48F3-A505-B70234CDB4A3}">
      <dgm:prSet/>
      <dgm:spPr/>
      <dgm:t>
        <a:bodyPr/>
        <a:lstStyle/>
        <a:p>
          <a:endParaRPr lang="ru-RU"/>
        </a:p>
      </dgm:t>
    </dgm:pt>
    <dgm:pt modelId="{37FF4B0E-E587-4DA0-9C86-D419C3C7FC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1376</a:t>
          </a:r>
          <a:endParaRPr lang="ru-RU" sz="2400" b="1" dirty="0">
            <a:solidFill>
              <a:srgbClr val="002060"/>
            </a:solidFill>
          </a:endParaRPr>
        </a:p>
      </dgm:t>
    </dgm:pt>
    <dgm:pt modelId="{0CD2AE43-3FA1-4908-8F97-ABE03A553A3E}" type="parTrans" cxnId="{55A7F6DC-64A0-491D-A4B8-A575D513088F}">
      <dgm:prSet/>
      <dgm:spPr/>
      <dgm:t>
        <a:bodyPr/>
        <a:lstStyle/>
        <a:p>
          <a:endParaRPr lang="ru-RU"/>
        </a:p>
      </dgm:t>
    </dgm:pt>
    <dgm:pt modelId="{BAC8514D-B4F3-4EAB-B4F5-4B1B5F9F8BA3}" type="sibTrans" cxnId="{55A7F6DC-64A0-491D-A4B8-A575D513088F}">
      <dgm:prSet/>
      <dgm:spPr/>
      <dgm:t>
        <a:bodyPr/>
        <a:lstStyle/>
        <a:p>
          <a:endParaRPr lang="ru-RU"/>
        </a:p>
      </dgm:t>
    </dgm:pt>
    <dgm:pt modelId="{BAAC0334-DA2A-4462-A0B9-A817DFA41B7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1660</a:t>
          </a:r>
          <a:endParaRPr lang="ru-RU" sz="2400" b="1" dirty="0">
            <a:solidFill>
              <a:srgbClr val="002060"/>
            </a:solidFill>
          </a:endParaRPr>
        </a:p>
      </dgm:t>
    </dgm:pt>
    <dgm:pt modelId="{8FC61006-1C9D-4D2C-B2EC-DC61DD3D0A66}" type="parTrans" cxnId="{F53DB4E3-046A-42BF-A1DE-6931B6F09C43}">
      <dgm:prSet/>
      <dgm:spPr/>
      <dgm:t>
        <a:bodyPr/>
        <a:lstStyle/>
        <a:p>
          <a:endParaRPr lang="ru-RU"/>
        </a:p>
      </dgm:t>
    </dgm:pt>
    <dgm:pt modelId="{DD1BDBDF-48C4-4582-94E1-54F5B3D80F9D}" type="sibTrans" cxnId="{F53DB4E3-046A-42BF-A1DE-6931B6F09C43}">
      <dgm:prSet/>
      <dgm:spPr/>
      <dgm:t>
        <a:bodyPr/>
        <a:lstStyle/>
        <a:p>
          <a:endParaRPr lang="ru-RU"/>
        </a:p>
      </dgm:t>
    </dgm:pt>
    <dgm:pt modelId="{E220E3B7-EEEA-4DAB-A66A-85A99C9BF8C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городской </a:t>
          </a:r>
          <a:r>
            <a:rPr lang="ru-RU" sz="1800" b="1" dirty="0" smtClean="0">
              <a:solidFill>
                <a:srgbClr val="002060"/>
              </a:solidFill>
            </a:rPr>
            <a:t>(заключительный) </a:t>
          </a:r>
          <a:r>
            <a:rPr lang="ru-RU" sz="2200" b="1" dirty="0" smtClean="0">
              <a:solidFill>
                <a:srgbClr val="002060"/>
              </a:solidFill>
            </a:rPr>
            <a:t>этап</a:t>
          </a:r>
          <a:endParaRPr lang="ru-RU" sz="2200" b="1" dirty="0">
            <a:solidFill>
              <a:srgbClr val="002060"/>
            </a:solidFill>
          </a:endParaRPr>
        </a:p>
      </dgm:t>
    </dgm:pt>
    <dgm:pt modelId="{C9185353-81CA-479C-9E34-0AAE784B10DD}" type="parTrans" cxnId="{C8AEC5A3-975D-4823-BA15-28A54B7C0AAF}">
      <dgm:prSet/>
      <dgm:spPr/>
      <dgm:t>
        <a:bodyPr/>
        <a:lstStyle/>
        <a:p>
          <a:endParaRPr lang="ru-RU"/>
        </a:p>
      </dgm:t>
    </dgm:pt>
    <dgm:pt modelId="{9B759AD2-6AB0-424A-B1B7-ECB7AB84C097}" type="sibTrans" cxnId="{C8AEC5A3-975D-4823-BA15-28A54B7C0AAF}">
      <dgm:prSet/>
      <dgm:spPr/>
      <dgm:t>
        <a:bodyPr/>
        <a:lstStyle/>
        <a:p>
          <a:endParaRPr lang="ru-RU"/>
        </a:p>
      </dgm:t>
    </dgm:pt>
    <dgm:pt modelId="{B603FD97-8ECB-4F45-B49B-D84D3F50699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126</a:t>
          </a:r>
          <a:endParaRPr lang="ru-RU" sz="2400" b="1" dirty="0">
            <a:solidFill>
              <a:srgbClr val="002060"/>
            </a:solidFill>
          </a:endParaRPr>
        </a:p>
      </dgm:t>
    </dgm:pt>
    <dgm:pt modelId="{8D1D3831-E851-4985-BCC8-C03AE5B859DA}" type="parTrans" cxnId="{37B6F076-2246-46D1-AE50-94C1B5C99995}">
      <dgm:prSet/>
      <dgm:spPr/>
      <dgm:t>
        <a:bodyPr/>
        <a:lstStyle/>
        <a:p>
          <a:endParaRPr lang="ru-RU"/>
        </a:p>
      </dgm:t>
    </dgm:pt>
    <dgm:pt modelId="{E2D44C5D-BA1F-489B-9E83-90B22AB630C3}" type="sibTrans" cxnId="{37B6F076-2246-46D1-AE50-94C1B5C99995}">
      <dgm:prSet/>
      <dgm:spPr/>
      <dgm:t>
        <a:bodyPr/>
        <a:lstStyle/>
        <a:p>
          <a:endParaRPr lang="ru-RU"/>
        </a:p>
      </dgm:t>
    </dgm:pt>
    <dgm:pt modelId="{6DFE3EC1-10F3-4935-80D8-0B618DFD8F5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111</a:t>
          </a:r>
          <a:endParaRPr lang="ru-RU" sz="2400" b="1" dirty="0">
            <a:solidFill>
              <a:srgbClr val="002060"/>
            </a:solidFill>
          </a:endParaRPr>
        </a:p>
      </dgm:t>
    </dgm:pt>
    <dgm:pt modelId="{CD9B9C39-3054-47AD-B2A5-9F49024E454A}" type="parTrans" cxnId="{80EA5ED2-51D3-447B-A43A-FB4A0DF67F14}">
      <dgm:prSet/>
      <dgm:spPr/>
      <dgm:t>
        <a:bodyPr/>
        <a:lstStyle/>
        <a:p>
          <a:endParaRPr lang="ru-RU"/>
        </a:p>
      </dgm:t>
    </dgm:pt>
    <dgm:pt modelId="{B04B66D8-3591-4B36-8DA8-ADD36A88F478}" type="sibTrans" cxnId="{80EA5ED2-51D3-447B-A43A-FB4A0DF67F14}">
      <dgm:prSet/>
      <dgm:spPr/>
      <dgm:t>
        <a:bodyPr/>
        <a:lstStyle/>
        <a:p>
          <a:endParaRPr lang="ru-RU"/>
        </a:p>
      </dgm:t>
    </dgm:pt>
    <dgm:pt modelId="{DE161BF4-C17D-4099-A62F-7FAB79F5938C}" type="pres">
      <dgm:prSet presAssocID="{489E6CA4-8196-4156-82BE-5B9B9F451F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4AA6D-E465-482D-9508-B99E51CD81FB}" type="pres">
      <dgm:prSet presAssocID="{B7100016-F869-4598-AF68-17E525CC8D20}" presName="compNode" presStyleCnt="0"/>
      <dgm:spPr/>
    </dgm:pt>
    <dgm:pt modelId="{00AD7AFC-D93C-4CE3-8FEB-631FC244012F}" type="pres">
      <dgm:prSet presAssocID="{B7100016-F869-4598-AF68-17E525CC8D20}" presName="aNode" presStyleLbl="bgShp" presStyleIdx="0" presStyleCnt="3"/>
      <dgm:spPr/>
      <dgm:t>
        <a:bodyPr/>
        <a:lstStyle/>
        <a:p>
          <a:endParaRPr lang="ru-RU"/>
        </a:p>
      </dgm:t>
    </dgm:pt>
    <dgm:pt modelId="{A5007890-43C7-409A-9079-AFDF919E730C}" type="pres">
      <dgm:prSet presAssocID="{B7100016-F869-4598-AF68-17E525CC8D20}" presName="textNode" presStyleLbl="bgShp" presStyleIdx="0" presStyleCnt="3"/>
      <dgm:spPr/>
      <dgm:t>
        <a:bodyPr/>
        <a:lstStyle/>
        <a:p>
          <a:endParaRPr lang="ru-RU"/>
        </a:p>
      </dgm:t>
    </dgm:pt>
    <dgm:pt modelId="{CAB04C44-4E74-46ED-A972-6EB586B87DD1}" type="pres">
      <dgm:prSet presAssocID="{B7100016-F869-4598-AF68-17E525CC8D20}" presName="compChildNode" presStyleCnt="0"/>
      <dgm:spPr/>
    </dgm:pt>
    <dgm:pt modelId="{E5582F27-D043-41DE-A852-1DD85123A0CC}" type="pres">
      <dgm:prSet presAssocID="{B7100016-F869-4598-AF68-17E525CC8D20}" presName="theInnerList" presStyleCnt="0"/>
      <dgm:spPr/>
    </dgm:pt>
    <dgm:pt modelId="{AEB5A01A-E291-4B07-B944-F1A8CD16C6FC}" type="pres">
      <dgm:prSet presAssocID="{B3A13791-31EA-4A94-86BE-A6061155A89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46860-F725-47C7-83A9-10458CC46C44}" type="pres">
      <dgm:prSet presAssocID="{B3A13791-31EA-4A94-86BE-A6061155A89B}" presName="aSpace2" presStyleCnt="0"/>
      <dgm:spPr/>
    </dgm:pt>
    <dgm:pt modelId="{8CA878BC-B1F0-4854-8476-0FEB3C8ACF9A}" type="pres">
      <dgm:prSet presAssocID="{3A882107-39A3-40B2-9E86-38F59E5081F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BCD65-473B-41F4-BEA9-B8135921DFDB}" type="pres">
      <dgm:prSet presAssocID="{B7100016-F869-4598-AF68-17E525CC8D20}" presName="aSpace" presStyleCnt="0"/>
      <dgm:spPr/>
    </dgm:pt>
    <dgm:pt modelId="{17F03E6C-35BC-42CF-978A-FBEB914A3033}" type="pres">
      <dgm:prSet presAssocID="{AFB0013A-0DAC-4ED8-AAB2-9CF0841ECD54}" presName="compNode" presStyleCnt="0"/>
      <dgm:spPr/>
    </dgm:pt>
    <dgm:pt modelId="{A2CDF72D-F1BA-453C-A12E-9EAE063AE525}" type="pres">
      <dgm:prSet presAssocID="{AFB0013A-0DAC-4ED8-AAB2-9CF0841ECD54}" presName="aNode" presStyleLbl="bgShp" presStyleIdx="1" presStyleCnt="3"/>
      <dgm:spPr/>
      <dgm:t>
        <a:bodyPr/>
        <a:lstStyle/>
        <a:p>
          <a:endParaRPr lang="ru-RU"/>
        </a:p>
      </dgm:t>
    </dgm:pt>
    <dgm:pt modelId="{D3192B33-F5D9-4CD3-B64A-01A7D4BB60D7}" type="pres">
      <dgm:prSet presAssocID="{AFB0013A-0DAC-4ED8-AAB2-9CF0841ECD54}" presName="textNode" presStyleLbl="bgShp" presStyleIdx="1" presStyleCnt="3"/>
      <dgm:spPr/>
      <dgm:t>
        <a:bodyPr/>
        <a:lstStyle/>
        <a:p>
          <a:endParaRPr lang="ru-RU"/>
        </a:p>
      </dgm:t>
    </dgm:pt>
    <dgm:pt modelId="{E0CA80FD-9614-4DDC-93C9-13058D389EB0}" type="pres">
      <dgm:prSet presAssocID="{AFB0013A-0DAC-4ED8-AAB2-9CF0841ECD54}" presName="compChildNode" presStyleCnt="0"/>
      <dgm:spPr/>
    </dgm:pt>
    <dgm:pt modelId="{3DD31B3A-2254-4AB0-A32C-D4D229C9D06C}" type="pres">
      <dgm:prSet presAssocID="{AFB0013A-0DAC-4ED8-AAB2-9CF0841ECD54}" presName="theInnerList" presStyleCnt="0"/>
      <dgm:spPr/>
    </dgm:pt>
    <dgm:pt modelId="{AE7F3D0F-5AB0-4B58-86C8-247C3E662360}" type="pres">
      <dgm:prSet presAssocID="{37FF4B0E-E587-4DA0-9C86-D419C3C7FCC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7A2C1-B7B1-45D2-B7B6-F674F48E49F5}" type="pres">
      <dgm:prSet presAssocID="{37FF4B0E-E587-4DA0-9C86-D419C3C7FCCB}" presName="aSpace2" presStyleCnt="0"/>
      <dgm:spPr/>
    </dgm:pt>
    <dgm:pt modelId="{F5AF22E2-FCB4-49E7-BF47-C9E821EC50CA}" type="pres">
      <dgm:prSet presAssocID="{BAAC0334-DA2A-4462-A0B9-A817DFA41B7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9D162-A4F8-4428-AA70-391D842B70A6}" type="pres">
      <dgm:prSet presAssocID="{AFB0013A-0DAC-4ED8-AAB2-9CF0841ECD54}" presName="aSpace" presStyleCnt="0"/>
      <dgm:spPr/>
    </dgm:pt>
    <dgm:pt modelId="{9026429B-9C41-4D39-B37A-62DE3BD9916F}" type="pres">
      <dgm:prSet presAssocID="{E220E3B7-EEEA-4DAB-A66A-85A99C9BF8CD}" presName="compNode" presStyleCnt="0"/>
      <dgm:spPr/>
    </dgm:pt>
    <dgm:pt modelId="{077D3630-4BA5-4D00-91BD-5B25E96B5A45}" type="pres">
      <dgm:prSet presAssocID="{E220E3B7-EEEA-4DAB-A66A-85A99C9BF8CD}" presName="aNode" presStyleLbl="bgShp" presStyleIdx="2" presStyleCnt="3"/>
      <dgm:spPr/>
      <dgm:t>
        <a:bodyPr/>
        <a:lstStyle/>
        <a:p>
          <a:endParaRPr lang="ru-RU"/>
        </a:p>
      </dgm:t>
    </dgm:pt>
    <dgm:pt modelId="{C7910D22-1C9F-4568-AD40-6B293D339624}" type="pres">
      <dgm:prSet presAssocID="{E220E3B7-EEEA-4DAB-A66A-85A99C9BF8CD}" presName="textNode" presStyleLbl="bgShp" presStyleIdx="2" presStyleCnt="3"/>
      <dgm:spPr/>
      <dgm:t>
        <a:bodyPr/>
        <a:lstStyle/>
        <a:p>
          <a:endParaRPr lang="ru-RU"/>
        </a:p>
      </dgm:t>
    </dgm:pt>
    <dgm:pt modelId="{203DD931-9B0C-418E-BABD-567639E368BC}" type="pres">
      <dgm:prSet presAssocID="{E220E3B7-EEEA-4DAB-A66A-85A99C9BF8CD}" presName="compChildNode" presStyleCnt="0"/>
      <dgm:spPr/>
    </dgm:pt>
    <dgm:pt modelId="{ED466DC8-3E65-46AF-90B7-4FF06D9FD485}" type="pres">
      <dgm:prSet presAssocID="{E220E3B7-EEEA-4DAB-A66A-85A99C9BF8CD}" presName="theInnerList" presStyleCnt="0"/>
      <dgm:spPr/>
    </dgm:pt>
    <dgm:pt modelId="{9CB74881-A98E-4EEA-9076-5104D7768FA1}" type="pres">
      <dgm:prSet presAssocID="{B603FD97-8ECB-4F45-B49B-D84D3F50699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DF96-37F8-4CB8-8171-22F31308E867}" type="pres">
      <dgm:prSet presAssocID="{B603FD97-8ECB-4F45-B49B-D84D3F50699C}" presName="aSpace2" presStyleCnt="0"/>
      <dgm:spPr/>
    </dgm:pt>
    <dgm:pt modelId="{9465C249-FEA3-46A0-9C2C-01ADC6D56D4A}" type="pres">
      <dgm:prSet presAssocID="{6DFE3EC1-10F3-4935-80D8-0B618DFD8F5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B8AF1-949D-48F3-A505-B70234CDB4A3}" srcId="{489E6CA4-8196-4156-82BE-5B9B9F451F24}" destId="{AFB0013A-0DAC-4ED8-AAB2-9CF0841ECD54}" srcOrd="1" destOrd="0" parTransId="{E431239E-8090-4F06-9B15-F8C564DB956D}" sibTransId="{7606D34A-2E84-4964-BD98-A69E0E825E16}"/>
    <dgm:cxn modelId="{4BF3B807-00AB-4A8A-B1AD-FA5CC2C18171}" srcId="{B7100016-F869-4598-AF68-17E525CC8D20}" destId="{B3A13791-31EA-4A94-86BE-A6061155A89B}" srcOrd="0" destOrd="0" parTransId="{B1B780A3-AE2D-4D14-ABAE-009CE971BF4F}" sibTransId="{5387FAF5-5CAA-467E-9703-AECC9FFF7365}"/>
    <dgm:cxn modelId="{F8FB6B4D-7368-4DDF-9E89-A3E9969F0CF4}" srcId="{489E6CA4-8196-4156-82BE-5B9B9F451F24}" destId="{B7100016-F869-4598-AF68-17E525CC8D20}" srcOrd="0" destOrd="0" parTransId="{818E7268-E0E4-4502-9AA2-2D75528AD877}" sibTransId="{0EE712B4-CB7F-403C-82F9-84F53B97E658}"/>
    <dgm:cxn modelId="{EAB75EE9-FB70-4939-8A3F-1252453DF338}" type="presOf" srcId="{B603FD97-8ECB-4F45-B49B-D84D3F50699C}" destId="{9CB74881-A98E-4EEA-9076-5104D7768FA1}" srcOrd="0" destOrd="0" presId="urn:microsoft.com/office/officeart/2005/8/layout/lProcess2"/>
    <dgm:cxn modelId="{24C36488-757A-4557-9D10-CC15867B58ED}" type="presOf" srcId="{6DFE3EC1-10F3-4935-80D8-0B618DFD8F50}" destId="{9465C249-FEA3-46A0-9C2C-01ADC6D56D4A}" srcOrd="0" destOrd="0" presId="urn:microsoft.com/office/officeart/2005/8/layout/lProcess2"/>
    <dgm:cxn modelId="{A27023D6-6500-4632-B9D3-C1D6FFCA7D26}" type="presOf" srcId="{AFB0013A-0DAC-4ED8-AAB2-9CF0841ECD54}" destId="{D3192B33-F5D9-4CD3-B64A-01A7D4BB60D7}" srcOrd="1" destOrd="0" presId="urn:microsoft.com/office/officeart/2005/8/layout/lProcess2"/>
    <dgm:cxn modelId="{98ECAA56-943D-481D-B084-025619B4FF38}" type="presOf" srcId="{37FF4B0E-E587-4DA0-9C86-D419C3C7FCCB}" destId="{AE7F3D0F-5AB0-4B58-86C8-247C3E662360}" srcOrd="0" destOrd="0" presId="urn:microsoft.com/office/officeart/2005/8/layout/lProcess2"/>
    <dgm:cxn modelId="{C0B9C98A-212C-45FC-855D-6225E3D946E0}" type="presOf" srcId="{E220E3B7-EEEA-4DAB-A66A-85A99C9BF8CD}" destId="{C7910D22-1C9F-4568-AD40-6B293D339624}" srcOrd="1" destOrd="0" presId="urn:microsoft.com/office/officeart/2005/8/layout/lProcess2"/>
    <dgm:cxn modelId="{C8AEC5A3-975D-4823-BA15-28A54B7C0AAF}" srcId="{489E6CA4-8196-4156-82BE-5B9B9F451F24}" destId="{E220E3B7-EEEA-4DAB-A66A-85A99C9BF8CD}" srcOrd="2" destOrd="0" parTransId="{C9185353-81CA-479C-9E34-0AAE784B10DD}" sibTransId="{9B759AD2-6AB0-424A-B1B7-ECB7AB84C097}"/>
    <dgm:cxn modelId="{80EA5ED2-51D3-447B-A43A-FB4A0DF67F14}" srcId="{E220E3B7-EEEA-4DAB-A66A-85A99C9BF8CD}" destId="{6DFE3EC1-10F3-4935-80D8-0B618DFD8F50}" srcOrd="1" destOrd="0" parTransId="{CD9B9C39-3054-47AD-B2A5-9F49024E454A}" sibTransId="{B04B66D8-3591-4B36-8DA8-ADD36A88F478}"/>
    <dgm:cxn modelId="{363AB437-3355-46FD-9341-E155D5FE8044}" type="presOf" srcId="{489E6CA4-8196-4156-82BE-5B9B9F451F24}" destId="{DE161BF4-C17D-4099-A62F-7FAB79F5938C}" srcOrd="0" destOrd="0" presId="urn:microsoft.com/office/officeart/2005/8/layout/lProcess2"/>
    <dgm:cxn modelId="{6EC9E74E-F495-4E89-9916-6D8168F5C284}" type="presOf" srcId="{B3A13791-31EA-4A94-86BE-A6061155A89B}" destId="{AEB5A01A-E291-4B07-B944-F1A8CD16C6FC}" srcOrd="0" destOrd="0" presId="urn:microsoft.com/office/officeart/2005/8/layout/lProcess2"/>
    <dgm:cxn modelId="{A98AED47-A8B2-4CD5-965B-1E950D61B9C4}" type="presOf" srcId="{AFB0013A-0DAC-4ED8-AAB2-9CF0841ECD54}" destId="{A2CDF72D-F1BA-453C-A12E-9EAE063AE525}" srcOrd="0" destOrd="0" presId="urn:microsoft.com/office/officeart/2005/8/layout/lProcess2"/>
    <dgm:cxn modelId="{18EAA6F7-E863-44EC-AC97-7204B0CC6BEA}" type="presOf" srcId="{B7100016-F869-4598-AF68-17E525CC8D20}" destId="{A5007890-43C7-409A-9079-AFDF919E730C}" srcOrd="1" destOrd="0" presId="urn:microsoft.com/office/officeart/2005/8/layout/lProcess2"/>
    <dgm:cxn modelId="{55A7F6DC-64A0-491D-A4B8-A575D513088F}" srcId="{AFB0013A-0DAC-4ED8-AAB2-9CF0841ECD54}" destId="{37FF4B0E-E587-4DA0-9C86-D419C3C7FCCB}" srcOrd="0" destOrd="0" parTransId="{0CD2AE43-3FA1-4908-8F97-ABE03A553A3E}" sibTransId="{BAC8514D-B4F3-4EAB-B4F5-4B1B5F9F8BA3}"/>
    <dgm:cxn modelId="{37B6F076-2246-46D1-AE50-94C1B5C99995}" srcId="{E220E3B7-EEEA-4DAB-A66A-85A99C9BF8CD}" destId="{B603FD97-8ECB-4F45-B49B-D84D3F50699C}" srcOrd="0" destOrd="0" parTransId="{8D1D3831-E851-4985-BCC8-C03AE5B859DA}" sibTransId="{E2D44C5D-BA1F-489B-9E83-90B22AB630C3}"/>
    <dgm:cxn modelId="{AFFFC5BD-AB9B-498D-A316-2A5FFEED3BB0}" type="presOf" srcId="{B7100016-F869-4598-AF68-17E525CC8D20}" destId="{00AD7AFC-D93C-4CE3-8FEB-631FC244012F}" srcOrd="0" destOrd="0" presId="urn:microsoft.com/office/officeart/2005/8/layout/lProcess2"/>
    <dgm:cxn modelId="{56C1FACE-7FED-491F-9A10-2C390F56DBB1}" type="presOf" srcId="{BAAC0334-DA2A-4462-A0B9-A817DFA41B73}" destId="{F5AF22E2-FCB4-49E7-BF47-C9E821EC50CA}" srcOrd="0" destOrd="0" presId="urn:microsoft.com/office/officeart/2005/8/layout/lProcess2"/>
    <dgm:cxn modelId="{44744380-273F-437C-BE7B-E28E69CE65E2}" type="presOf" srcId="{E220E3B7-EEEA-4DAB-A66A-85A99C9BF8CD}" destId="{077D3630-4BA5-4D00-91BD-5B25E96B5A45}" srcOrd="0" destOrd="0" presId="urn:microsoft.com/office/officeart/2005/8/layout/lProcess2"/>
    <dgm:cxn modelId="{690E1CB5-EA6F-46E3-B6AE-576799266F47}" srcId="{B7100016-F869-4598-AF68-17E525CC8D20}" destId="{3A882107-39A3-40B2-9E86-38F59E5081FE}" srcOrd="1" destOrd="0" parTransId="{B898BB99-4FFD-4927-B151-8A6E3D187B86}" sibTransId="{056533E1-D974-4CD3-9513-E6031B42DD5E}"/>
    <dgm:cxn modelId="{F53DB4E3-046A-42BF-A1DE-6931B6F09C43}" srcId="{AFB0013A-0DAC-4ED8-AAB2-9CF0841ECD54}" destId="{BAAC0334-DA2A-4462-A0B9-A817DFA41B73}" srcOrd="1" destOrd="0" parTransId="{8FC61006-1C9D-4D2C-B2EC-DC61DD3D0A66}" sibTransId="{DD1BDBDF-48C4-4582-94E1-54F5B3D80F9D}"/>
    <dgm:cxn modelId="{43594606-4B8A-4384-9A58-2490A09E69F4}" type="presOf" srcId="{3A882107-39A3-40B2-9E86-38F59E5081FE}" destId="{8CA878BC-B1F0-4854-8476-0FEB3C8ACF9A}" srcOrd="0" destOrd="0" presId="urn:microsoft.com/office/officeart/2005/8/layout/lProcess2"/>
    <dgm:cxn modelId="{9A689DA9-403B-443F-B8E3-3A0DC35C4F6F}" type="presParOf" srcId="{DE161BF4-C17D-4099-A62F-7FAB79F5938C}" destId="{2F74AA6D-E465-482D-9508-B99E51CD81FB}" srcOrd="0" destOrd="0" presId="urn:microsoft.com/office/officeart/2005/8/layout/lProcess2"/>
    <dgm:cxn modelId="{457D28B1-3C2F-40DF-BCBF-00DAC6C431BE}" type="presParOf" srcId="{2F74AA6D-E465-482D-9508-B99E51CD81FB}" destId="{00AD7AFC-D93C-4CE3-8FEB-631FC244012F}" srcOrd="0" destOrd="0" presId="urn:microsoft.com/office/officeart/2005/8/layout/lProcess2"/>
    <dgm:cxn modelId="{7CC941DF-C719-4916-ACA5-3ECB4DEB13FA}" type="presParOf" srcId="{2F74AA6D-E465-482D-9508-B99E51CD81FB}" destId="{A5007890-43C7-409A-9079-AFDF919E730C}" srcOrd="1" destOrd="0" presId="urn:microsoft.com/office/officeart/2005/8/layout/lProcess2"/>
    <dgm:cxn modelId="{C2481164-24B3-444D-A19B-F13A23F4F12B}" type="presParOf" srcId="{2F74AA6D-E465-482D-9508-B99E51CD81FB}" destId="{CAB04C44-4E74-46ED-A972-6EB586B87DD1}" srcOrd="2" destOrd="0" presId="urn:microsoft.com/office/officeart/2005/8/layout/lProcess2"/>
    <dgm:cxn modelId="{4E603100-0267-4A69-AC4F-A120154BBC5C}" type="presParOf" srcId="{CAB04C44-4E74-46ED-A972-6EB586B87DD1}" destId="{E5582F27-D043-41DE-A852-1DD85123A0CC}" srcOrd="0" destOrd="0" presId="urn:microsoft.com/office/officeart/2005/8/layout/lProcess2"/>
    <dgm:cxn modelId="{65319D42-1CFF-42C9-9DE0-591BBB1FDA6A}" type="presParOf" srcId="{E5582F27-D043-41DE-A852-1DD85123A0CC}" destId="{AEB5A01A-E291-4B07-B944-F1A8CD16C6FC}" srcOrd="0" destOrd="0" presId="urn:microsoft.com/office/officeart/2005/8/layout/lProcess2"/>
    <dgm:cxn modelId="{686C23F7-32FE-4A22-9603-90555A0D2743}" type="presParOf" srcId="{E5582F27-D043-41DE-A852-1DD85123A0CC}" destId="{D1C46860-F725-47C7-83A9-10458CC46C44}" srcOrd="1" destOrd="0" presId="urn:microsoft.com/office/officeart/2005/8/layout/lProcess2"/>
    <dgm:cxn modelId="{CC33AC15-E68F-4DC8-93FF-FC319501506C}" type="presParOf" srcId="{E5582F27-D043-41DE-A852-1DD85123A0CC}" destId="{8CA878BC-B1F0-4854-8476-0FEB3C8ACF9A}" srcOrd="2" destOrd="0" presId="urn:microsoft.com/office/officeart/2005/8/layout/lProcess2"/>
    <dgm:cxn modelId="{43FDE1E2-78F2-4BA4-9C10-A11DC213E302}" type="presParOf" srcId="{DE161BF4-C17D-4099-A62F-7FAB79F5938C}" destId="{10ABCD65-473B-41F4-BEA9-B8135921DFDB}" srcOrd="1" destOrd="0" presId="urn:microsoft.com/office/officeart/2005/8/layout/lProcess2"/>
    <dgm:cxn modelId="{584BD739-E587-44A4-A705-CAEB0D2024A1}" type="presParOf" srcId="{DE161BF4-C17D-4099-A62F-7FAB79F5938C}" destId="{17F03E6C-35BC-42CF-978A-FBEB914A3033}" srcOrd="2" destOrd="0" presId="urn:microsoft.com/office/officeart/2005/8/layout/lProcess2"/>
    <dgm:cxn modelId="{CC839CC4-6659-4489-BB5A-54423B49464C}" type="presParOf" srcId="{17F03E6C-35BC-42CF-978A-FBEB914A3033}" destId="{A2CDF72D-F1BA-453C-A12E-9EAE063AE525}" srcOrd="0" destOrd="0" presId="urn:microsoft.com/office/officeart/2005/8/layout/lProcess2"/>
    <dgm:cxn modelId="{0E31EE07-34F7-4C65-97DB-409D5923FD2D}" type="presParOf" srcId="{17F03E6C-35BC-42CF-978A-FBEB914A3033}" destId="{D3192B33-F5D9-4CD3-B64A-01A7D4BB60D7}" srcOrd="1" destOrd="0" presId="urn:microsoft.com/office/officeart/2005/8/layout/lProcess2"/>
    <dgm:cxn modelId="{A5AB246B-348A-416C-8971-CCBDA1D0B390}" type="presParOf" srcId="{17F03E6C-35BC-42CF-978A-FBEB914A3033}" destId="{E0CA80FD-9614-4DDC-93C9-13058D389EB0}" srcOrd="2" destOrd="0" presId="urn:microsoft.com/office/officeart/2005/8/layout/lProcess2"/>
    <dgm:cxn modelId="{04CB8BD7-6F54-4807-BA7F-7DA525B79ADE}" type="presParOf" srcId="{E0CA80FD-9614-4DDC-93C9-13058D389EB0}" destId="{3DD31B3A-2254-4AB0-A32C-D4D229C9D06C}" srcOrd="0" destOrd="0" presId="urn:microsoft.com/office/officeart/2005/8/layout/lProcess2"/>
    <dgm:cxn modelId="{C8FC20BF-F889-48A4-AE77-CFDF10660D0D}" type="presParOf" srcId="{3DD31B3A-2254-4AB0-A32C-D4D229C9D06C}" destId="{AE7F3D0F-5AB0-4B58-86C8-247C3E662360}" srcOrd="0" destOrd="0" presId="urn:microsoft.com/office/officeart/2005/8/layout/lProcess2"/>
    <dgm:cxn modelId="{EADF26C6-CFD2-4CD8-96E9-14283CD3A378}" type="presParOf" srcId="{3DD31B3A-2254-4AB0-A32C-D4D229C9D06C}" destId="{D977A2C1-B7B1-45D2-B7B6-F674F48E49F5}" srcOrd="1" destOrd="0" presId="urn:microsoft.com/office/officeart/2005/8/layout/lProcess2"/>
    <dgm:cxn modelId="{578227C4-62BA-4BB8-B3F2-4B94E4DE8632}" type="presParOf" srcId="{3DD31B3A-2254-4AB0-A32C-D4D229C9D06C}" destId="{F5AF22E2-FCB4-49E7-BF47-C9E821EC50CA}" srcOrd="2" destOrd="0" presId="urn:microsoft.com/office/officeart/2005/8/layout/lProcess2"/>
    <dgm:cxn modelId="{88C31CA8-B0CB-49D6-9A71-3863A8319E9A}" type="presParOf" srcId="{DE161BF4-C17D-4099-A62F-7FAB79F5938C}" destId="{9D09D162-A4F8-4428-AA70-391D842B70A6}" srcOrd="3" destOrd="0" presId="urn:microsoft.com/office/officeart/2005/8/layout/lProcess2"/>
    <dgm:cxn modelId="{753CEF98-FF7F-4149-BF7A-86F362181D82}" type="presParOf" srcId="{DE161BF4-C17D-4099-A62F-7FAB79F5938C}" destId="{9026429B-9C41-4D39-B37A-62DE3BD9916F}" srcOrd="4" destOrd="0" presId="urn:microsoft.com/office/officeart/2005/8/layout/lProcess2"/>
    <dgm:cxn modelId="{DEB752DF-A6BC-4E95-A95A-436EA4AC6A24}" type="presParOf" srcId="{9026429B-9C41-4D39-B37A-62DE3BD9916F}" destId="{077D3630-4BA5-4D00-91BD-5B25E96B5A45}" srcOrd="0" destOrd="0" presId="urn:microsoft.com/office/officeart/2005/8/layout/lProcess2"/>
    <dgm:cxn modelId="{31064C83-2E27-4E14-BEEB-EDE2F8C77D39}" type="presParOf" srcId="{9026429B-9C41-4D39-B37A-62DE3BD9916F}" destId="{C7910D22-1C9F-4568-AD40-6B293D339624}" srcOrd="1" destOrd="0" presId="urn:microsoft.com/office/officeart/2005/8/layout/lProcess2"/>
    <dgm:cxn modelId="{30AF55B7-8097-4A7D-9570-2BE96638DCB0}" type="presParOf" srcId="{9026429B-9C41-4D39-B37A-62DE3BD9916F}" destId="{203DD931-9B0C-418E-BABD-567639E368BC}" srcOrd="2" destOrd="0" presId="urn:microsoft.com/office/officeart/2005/8/layout/lProcess2"/>
    <dgm:cxn modelId="{825BFA9C-BDA2-49FF-89D8-3B6523D9C26B}" type="presParOf" srcId="{203DD931-9B0C-418E-BABD-567639E368BC}" destId="{ED466DC8-3E65-46AF-90B7-4FF06D9FD485}" srcOrd="0" destOrd="0" presId="urn:microsoft.com/office/officeart/2005/8/layout/lProcess2"/>
    <dgm:cxn modelId="{F4830A46-C461-4868-A880-E515768910BD}" type="presParOf" srcId="{ED466DC8-3E65-46AF-90B7-4FF06D9FD485}" destId="{9CB74881-A98E-4EEA-9076-5104D7768FA1}" srcOrd="0" destOrd="0" presId="urn:microsoft.com/office/officeart/2005/8/layout/lProcess2"/>
    <dgm:cxn modelId="{A6D68E5D-EBE3-4338-9289-2C6F54230F9E}" type="presParOf" srcId="{ED466DC8-3E65-46AF-90B7-4FF06D9FD485}" destId="{374DDF96-37F8-4CB8-8171-22F31308E867}" srcOrd="1" destOrd="0" presId="urn:microsoft.com/office/officeart/2005/8/layout/lProcess2"/>
    <dgm:cxn modelId="{FAA525E1-814A-4B58-9FFE-9A6FFEFB57EE}" type="presParOf" srcId="{ED466DC8-3E65-46AF-90B7-4FF06D9FD485}" destId="{9465C249-FEA3-46A0-9C2C-01ADC6D56D4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5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DD08C5F-6D1E-4158-93D0-EA47CA017BAE}"/>
              </a:ext>
            </a:extLst>
          </p:cNvPr>
          <p:cNvSpPr txBox="1">
            <a:spLocks/>
          </p:cNvSpPr>
          <p:nvPr/>
        </p:nvSpPr>
        <p:spPr>
          <a:xfrm>
            <a:off x="6456040" y="1844824"/>
            <a:ext cx="5400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Система работы с одаренными детьми</a:t>
            </a:r>
            <a:endParaRPr lang="ru-RU" sz="3200" b="1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28D9C07-FD85-41FC-90AD-23644229A551}"/>
              </a:ext>
            </a:extLst>
          </p:cNvPr>
          <p:cNvSpPr txBox="1">
            <a:spLocks/>
          </p:cNvSpPr>
          <p:nvPr/>
        </p:nvSpPr>
        <p:spPr>
          <a:xfrm>
            <a:off x="7536160" y="5589240"/>
            <a:ext cx="4392488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Степанова Наталья Анатольевна,</a:t>
            </a:r>
            <a:endParaRPr lang="ru-RU" sz="1800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старший методист МАУ ДПО «НИСО»</a:t>
            </a:r>
            <a:endParaRPr lang="ru-RU" sz="1800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6">
            <a:extLst>
              <a:ext uri="{FF2B5EF4-FFF2-40B4-BE49-F238E27FC236}">
                <a16:creationId xmlns="" xmlns:a16="http://schemas.microsoft.com/office/drawing/2014/main" id="{E44EC7C1-04D7-4E87-AB5A-5CE05D26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629000"/>
            <a:ext cx="10800000" cy="4547963"/>
          </a:xfrm>
        </p:spPr>
        <p:txBody>
          <a:bodyPr/>
          <a:lstStyle/>
          <a:p>
            <a:pPr indent="270510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</a:rPr>
              <a:t>Одарённость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– это 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людьми.</a:t>
            </a:r>
            <a:endParaRPr lang="ru-RU" dirty="0">
              <a:solidFill>
                <a:srgbClr val="002060"/>
              </a:solidFill>
            </a:endParaRPr>
          </a:p>
          <a:p>
            <a:pPr indent="270510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</a:rPr>
              <a:t>Одарённый ребёнок –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это ребёнок, который выделяется яркими и очевидными, иногда выдающимися достижениями (или имеет внутренние предпосылки таких достижений) в том или ином виде деятельности.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Формы, методы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2022 ЛЕТО\2021 Статья в журнал Степанова Н.А\Внеурочная деятельность Лицей № 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" y="1160126"/>
            <a:ext cx="3132348" cy="20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22 ЛЕТО\05.02.2019  ФОТО Лицей  126\_DSC0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681028"/>
            <a:ext cx="2880320" cy="19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18.08.2022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764704"/>
            <a:ext cx="2916324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18.08.2022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3764029"/>
            <a:ext cx="2988332" cy="22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18.08.2022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92" y="4074314"/>
            <a:ext cx="2777123" cy="19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18.08.2022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23" y="1232756"/>
            <a:ext cx="2990760" cy="22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Формы, методы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Пользователь\Desktop\18.08.2022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8" y="789124"/>
            <a:ext cx="197121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18.08.2022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16" y="1053958"/>
            <a:ext cx="2761356" cy="20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esktop\18.08.2022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11" y="1310498"/>
            <a:ext cx="2651400" cy="19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Desktop\18.08.2022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825044"/>
            <a:ext cx="265178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Пользователь\Desktop\18.08.2022\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3729762"/>
            <a:ext cx="2658569" cy="19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ользователь\Desktop\18.08.2022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681028"/>
            <a:ext cx="2651771" cy="1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473137"/>
            <a:ext cx="10515600" cy="975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лимпиада младших школьников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68892"/>
              </p:ext>
            </p:extLst>
          </p:nvPr>
        </p:nvGraphicFramePr>
        <p:xfrm>
          <a:off x="2819636" y="1844824"/>
          <a:ext cx="6732748" cy="413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"/>
          <a:stretch/>
        </p:blipFill>
        <p:spPr bwMode="auto">
          <a:xfrm>
            <a:off x="394018" y="1448780"/>
            <a:ext cx="2156048" cy="155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8" y="4329100"/>
            <a:ext cx="2232248" cy="14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55" y="3789040"/>
            <a:ext cx="14387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E:\2_Степанова МКОУ ДОВ ГЦРО\Олимпиады мл школьников\2018-2019 Олимпиада\2019 все Олимпиада\2019 Фото Для ПО Олимпиада мл школьников\foto_0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934" y="584684"/>
            <a:ext cx="2214246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yriad Pro"/>
                <a:ea typeface="Times New Roman"/>
              </a:rPr>
              <a:t>Городской конкурс </a:t>
            </a:r>
            <a:r>
              <a:rPr lang="ru-RU" sz="2400" b="1" dirty="0">
                <a:solidFill>
                  <a:srgbClr val="002060"/>
                </a:solidFill>
                <a:latin typeface="Myriad Pro"/>
                <a:ea typeface="Times New Roman"/>
              </a:rPr>
              <a:t>исследовательских проектов младших школьников </a:t>
            </a:r>
            <a:r>
              <a:rPr lang="ru-RU" sz="2400" b="1" dirty="0" smtClean="0">
                <a:solidFill>
                  <a:srgbClr val="002060"/>
                </a:solidFill>
                <a:latin typeface="Myriad Pro"/>
                <a:ea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yriad Pro"/>
                <a:ea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yriad Pro"/>
                <a:ea typeface="Times New Roman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Myriad Pro"/>
                <a:ea typeface="Times New Roman"/>
              </a:rPr>
              <a:t>Моё первое открытие» </a:t>
            </a:r>
            <a:endParaRPr lang="ru-RU" sz="2400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3074" name="Picture 2" descr="G:\2022 ЛЕТО\2021 Статья в журнал Степанова Н.А\Городской конкурс исследовательских проектов Мое первое открыт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39" y="4545124"/>
            <a:ext cx="2438062" cy="17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520788"/>
            <a:ext cx="5328593" cy="157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42886"/>
              </p:ext>
            </p:extLst>
          </p:nvPr>
        </p:nvGraphicFramePr>
        <p:xfrm>
          <a:off x="6168008" y="3212976"/>
          <a:ext cx="5724636" cy="1062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41"/>
                <a:gridCol w="1202003"/>
                <a:gridCol w="1123238"/>
                <a:gridCol w="1123238"/>
                <a:gridCol w="1143216"/>
              </a:tblGrid>
              <a:tr h="43126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2019/2020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2020/2021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2021/2022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Динамика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Победители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84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65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+3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Лауреаты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167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216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+3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Итого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251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278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284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Myriad Pro"/>
                        </a:rPr>
                        <a:t>+6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69547"/>
              </p:ext>
            </p:extLst>
          </p:nvPr>
        </p:nvGraphicFramePr>
        <p:xfrm>
          <a:off x="1090452" y="3194974"/>
          <a:ext cx="4320480" cy="298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Диаграмма" r:id="rId6" imgW="5829199" imgH="3829140" progId="Excel.Sheet.8">
                  <p:embed/>
                </p:oleObj>
              </mc:Choice>
              <mc:Fallback>
                <p:oleObj name="Диаграмма" r:id="rId6" imgW="5829199" imgH="382914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52" y="3194974"/>
                        <a:ext cx="4320480" cy="2988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Пользователь\Pictures\2018 НПК ФОТО\248A7684_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/>
        </p:blipFill>
        <p:spPr bwMode="auto">
          <a:xfrm>
            <a:off x="1091444" y="1304764"/>
            <a:ext cx="2448272" cy="16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Pictures\2018 НПК ФОТО\248A7668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80" y="4365104"/>
            <a:ext cx="2322259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Региональный турнир </a:t>
            </a:r>
            <a:r>
              <a:rPr lang="ru-RU" sz="3100" b="1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«</a:t>
            </a:r>
            <a:r>
              <a:rPr lang="ru-RU" sz="31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Лига Любознательных»</a:t>
            </a:r>
            <a:r>
              <a:rPr lang="ru-RU" sz="3100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</a:br>
            <a:endParaRPr lang="ru-RU" sz="3100" dirty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G:\2022 ЛЕТО\2021 Статья в журнал Степанова Н.А\I региональный турнир Лига Любознательных на площадке Второй гимн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22" y="4038713"/>
            <a:ext cx="2963797" cy="19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22 ЛЕТО\2021 Статья в журнал Степанова Н.А\региональный турнир Лига Любознательных на площадке Второй гимназ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484784"/>
            <a:ext cx="2834433" cy="18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2022 ЛЕТО\23.11.2019 Самусева Турнир\ФОТО 23 ноября  На сайт\_DSC9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077072"/>
            <a:ext cx="2905883" cy="1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2022 ЛЕТО\23.11.2019 Самусева Турнир\ФОТО 23 ноября  На сайт\_DSC9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52" y="1484784"/>
            <a:ext cx="2870943" cy="19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2022 ЛЕТО\23.11.2019 Самусева Турнир\ФОТО 23 ноября Лига люб\_DSC9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13013"/>
            <a:ext cx="2916324" cy="19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_Степанова МКОУ ДОВ ГЦРО\2018-2019 ГМО учителей НОО\2019-2020 План ГМО\2019-2020 Мероприятия ГМО\23.11.2019 Самусева Турнир\ФОТО 23 ноября  На сайт\_DSC95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/>
          <a:stretch/>
        </p:blipFill>
        <p:spPr bwMode="auto">
          <a:xfrm>
            <a:off x="4799857" y="3861048"/>
            <a:ext cx="2844316" cy="18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60649"/>
            <a:ext cx="10515600" cy="10441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Профильная </a:t>
            </a:r>
            <a:r>
              <a:rPr lang="ru-RU" sz="2800" b="1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смена </a:t>
            </a: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>Истоки самоопределения младших школьников»</a:t>
            </a:r>
            <a:r>
              <a:rPr lang="ru-RU" sz="2800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Myriad Pro"/>
                <a:ea typeface="Calibri"/>
                <a:cs typeface="Times New Roman"/>
              </a:rPr>
            </a:br>
            <a:endParaRPr lang="ru-RU" sz="2800" dirty="0">
              <a:solidFill>
                <a:srgbClr val="002060"/>
              </a:solidFill>
              <a:latin typeface="Myriad Pro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76570"/>
              </p:ext>
            </p:extLst>
          </p:nvPr>
        </p:nvGraphicFramePr>
        <p:xfrm>
          <a:off x="983432" y="5545717"/>
          <a:ext cx="45725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620180"/>
                <a:gridCol w="1512168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 чел.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97 чел.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чел.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G:\2022 ЛЕТО\2019 июнь ВНГ На сайт Профильная смена\IMG-20190610-WA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1573578"/>
            <a:ext cx="2772309" cy="19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2022 ЛЕТО\2021 Профильная смена Созвездие Юниор\Фото к статье\WhatsApp Image 2021-06-23 at 18.21.28 (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16" y="4484447"/>
            <a:ext cx="2628292" cy="17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2022 ЛЕТО\2021 Профильная смена Созвездие Юниор\Фото к статье\WhatsApp Image 2021-06-23 at 18.21.28 (1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41068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2_Степанова МКОУ ДОВ ГЦРО\2018-2019 ГМО учителей НОО\2019-2020 План ГМО\2019-2020 Мероприятия ГМО\06.11.2019 2019 ЕГМД\Самусева для презентации\На сайт Профильная смена\IMG-20190617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5" y="1614727"/>
            <a:ext cx="1896675" cy="25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2_Степанова МКОУ ДОВ ГЦРО\2018-2019 ГМО учителей НОО\2019-2020 План ГМО\2019-2020 Мероприятия ГМО\06.11.2019 2019 ЕГМД\Самусева для презентации\На сайт Профильная смена\IMG-20190608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21" y="3501008"/>
            <a:ext cx="251081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2_Степанова МКОУ ДОВ ГЦРО\2018-2019 ГМО учителей НОО\2020-2021 ГМО\2021 Профильная смена Созвездие Юниор\Фото к статье\WhatsApp Image 2021-06-23 at 18.21.28 (5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350" y="1407130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155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Тема Office</vt:lpstr>
      <vt:lpstr>Диаграмма</vt:lpstr>
      <vt:lpstr>Презентация PowerPoint</vt:lpstr>
      <vt:lpstr>Презентация PowerPoint</vt:lpstr>
      <vt:lpstr>Формы, методы работы</vt:lpstr>
      <vt:lpstr>Формы, методы работы</vt:lpstr>
      <vt:lpstr>Олимпиада младших школьников</vt:lpstr>
      <vt:lpstr>Городской конкурс исследовательских проектов младших школьников  «Моё первое открытие» </vt:lpstr>
      <vt:lpstr> Региональный турнир «Лига Любознательных» </vt:lpstr>
      <vt:lpstr> Профильная смена  «Истоки самоопределения младших школьников»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Самусева Татьяна Васильевна</cp:lastModifiedBy>
  <cp:revision>47</cp:revision>
  <dcterms:created xsi:type="dcterms:W3CDTF">2022-02-10T09:33:50Z</dcterms:created>
  <dcterms:modified xsi:type="dcterms:W3CDTF">2022-08-18T02:44:12Z</dcterms:modified>
</cp:coreProperties>
</file>